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8" r:id="rId2"/>
    <p:sldId id="300" r:id="rId3"/>
    <p:sldId id="308" r:id="rId4"/>
    <p:sldId id="302" r:id="rId5"/>
    <p:sldId id="309" r:id="rId6"/>
    <p:sldId id="303" r:id="rId7"/>
    <p:sldId id="311" r:id="rId8"/>
    <p:sldId id="312" r:id="rId9"/>
    <p:sldId id="304" r:id="rId10"/>
    <p:sldId id="301" r:id="rId11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22" autoAdjust="0"/>
    <p:restoredTop sz="94660"/>
  </p:normalViewPr>
  <p:slideViewPr>
    <p:cSldViewPr>
      <p:cViewPr varScale="1">
        <p:scale>
          <a:sx n="87" d="100"/>
          <a:sy n="87" d="100"/>
        </p:scale>
        <p:origin x="1757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730" tIns="45865" rIns="91730" bIns="4586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730" tIns="45865" rIns="91730" bIns="45865" rtlCol="0"/>
          <a:lstStyle>
            <a:lvl1pPr algn="r">
              <a:defRPr sz="1200"/>
            </a:lvl1pPr>
          </a:lstStyle>
          <a:p>
            <a:fld id="{52814F55-C3FB-4537-9A3A-C65CFFF726FC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30" tIns="45865" rIns="91730" bIns="4586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730" tIns="45865" rIns="91730" bIns="4586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730" tIns="45865" rIns="91730" bIns="4586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730" tIns="45865" rIns="91730" bIns="45865" rtlCol="0" anchor="b"/>
          <a:lstStyle>
            <a:lvl1pPr algn="r">
              <a:defRPr sz="1200"/>
            </a:lvl1pPr>
          </a:lstStyle>
          <a:p>
            <a:fld id="{B7489950-57A6-4B77-8E01-CF35DD0AC0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588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7341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486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282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1" y="1517652"/>
            <a:ext cx="7886700" cy="1325563"/>
          </a:xfrm>
        </p:spPr>
        <p:txBody>
          <a:bodyPr>
            <a:normAutofit/>
          </a:bodyPr>
          <a:lstStyle>
            <a:lvl1pPr>
              <a:defRPr sz="3669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659999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8A2F-FF90-4137-8CB8-1353C1C46797}" type="datetime1">
              <a:rPr lang="ko-KR" altLang="en-US" smtClean="0"/>
              <a:t>2020-07-29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CE86-D90A-4257-944E-522A226BDFFF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3"/>
          </p:nvPr>
        </p:nvSpPr>
        <p:spPr>
          <a:xfrm>
            <a:off x="123825" y="94274"/>
            <a:ext cx="1057275" cy="3810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738">
                <a:solidFill>
                  <a:schemeClr val="bg1"/>
                </a:solidFill>
                <a:latin typeface="+mj-ea"/>
                <a:ea typeface="+mj-ea"/>
              </a:defRPr>
            </a:lvl1pPr>
            <a:lvl2pPr marL="441429" indent="0">
              <a:buFontTx/>
              <a:buNone/>
              <a:defRPr sz="1738">
                <a:solidFill>
                  <a:schemeClr val="bg1"/>
                </a:solidFill>
                <a:latin typeface="+mj-ea"/>
                <a:ea typeface="+mj-ea"/>
              </a:defRPr>
            </a:lvl2pPr>
            <a:lvl3pPr marL="882857" indent="0">
              <a:buFontTx/>
              <a:buNone/>
              <a:defRPr sz="1738">
                <a:solidFill>
                  <a:schemeClr val="bg1"/>
                </a:solidFill>
                <a:latin typeface="+mj-ea"/>
                <a:ea typeface="+mj-ea"/>
              </a:defRPr>
            </a:lvl3pPr>
            <a:lvl4pPr marL="1324286" indent="0">
              <a:buFontTx/>
              <a:buNone/>
              <a:defRPr sz="1738">
                <a:solidFill>
                  <a:schemeClr val="bg1"/>
                </a:solidFill>
                <a:latin typeface="+mj-ea"/>
                <a:ea typeface="+mj-ea"/>
              </a:defRPr>
            </a:lvl4pPr>
            <a:lvl5pPr marL="1765715" indent="0">
              <a:buFontTx/>
              <a:buNone/>
              <a:defRPr sz="1738">
                <a:solidFill>
                  <a:schemeClr val="bg1"/>
                </a:solidFill>
                <a:latin typeface="+mj-ea"/>
                <a:ea typeface="+mj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r>
              <a:rPr lang="en-US" altLang="ko-KR" dirty="0"/>
              <a:t>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609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894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531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5823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52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766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9104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47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5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8E11F-06ED-486B-838C-AA5094D8342B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70DF3-343A-42B7-82DF-AD34C4D2A7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811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-11360" y="-27384"/>
            <a:ext cx="9153535" cy="4658869"/>
            <a:chOff x="0" y="548680"/>
            <a:chExt cx="9153535" cy="4658869"/>
          </a:xfrm>
        </p:grpSpPr>
        <p:sp>
          <p:nvSpPr>
            <p:cNvPr id="13" name="직사각형 12"/>
            <p:cNvSpPr/>
            <p:nvPr/>
          </p:nvSpPr>
          <p:spPr>
            <a:xfrm>
              <a:off x="0" y="777519"/>
              <a:ext cx="9144000" cy="20023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77">
                <a:latin typeface="+mn-ea"/>
              </a:endParaRPr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2"/>
            <a:srcRect r="21856"/>
            <a:stretch/>
          </p:blipFill>
          <p:spPr>
            <a:xfrm>
              <a:off x="0" y="548680"/>
              <a:ext cx="9153535" cy="1496188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5656" y="2608182"/>
              <a:ext cx="6192688" cy="2599367"/>
            </a:xfrm>
            <a:prstGeom prst="rect">
              <a:avLst/>
            </a:prstGeom>
          </p:spPr>
        </p:pic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0" y="5194799"/>
            <a:ext cx="2452543" cy="31065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136704" y="1279873"/>
            <a:ext cx="3906839" cy="631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628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3504" b="1" dirty="0" err="1" smtClean="0">
                <a:solidFill>
                  <a:srgbClr val="5BBA47"/>
                </a:solidFill>
                <a:latin typeface="+mn-ea"/>
              </a:rPr>
              <a:t>축냉식</a:t>
            </a:r>
            <a:r>
              <a:rPr lang="en-US" altLang="ko-KR" sz="2628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2628" b="1" dirty="0">
                <a:solidFill>
                  <a:srgbClr val="214FA3"/>
                </a:solidFill>
                <a:latin typeface="+mn-ea"/>
              </a:rPr>
              <a:t>냉동기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290" y="719548"/>
            <a:ext cx="555538" cy="63566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lum/>
          </a:blip>
          <a:stretch>
            <a:fillRect/>
          </a:stretch>
        </p:blipFill>
        <p:spPr>
          <a:xfrm>
            <a:off x="1127113" y="1057576"/>
            <a:ext cx="396888" cy="45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4" name="Group 4"/>
          <p:cNvGrpSpPr>
            <a:grpSpLocks noChangeAspect="1"/>
          </p:cNvGrpSpPr>
          <p:nvPr/>
        </p:nvGrpSpPr>
        <p:grpSpPr bwMode="auto">
          <a:xfrm>
            <a:off x="901052" y="2090535"/>
            <a:ext cx="7151398" cy="3441514"/>
            <a:chOff x="648" y="1255"/>
            <a:chExt cx="5143" cy="2475"/>
          </a:xfrm>
        </p:grpSpPr>
        <p:sp>
          <p:nvSpPr>
            <p:cNvPr id="1715" name="AutoShape 3"/>
            <p:cNvSpPr>
              <a:spLocks noChangeAspect="1" noChangeArrowheads="1" noTextEdit="1"/>
            </p:cNvSpPr>
            <p:nvPr/>
          </p:nvSpPr>
          <p:spPr bwMode="auto">
            <a:xfrm>
              <a:off x="648" y="1255"/>
              <a:ext cx="5143" cy="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grpSp>
          <p:nvGrpSpPr>
            <p:cNvPr id="1716" name="Group 205"/>
            <p:cNvGrpSpPr>
              <a:grpSpLocks/>
            </p:cNvGrpSpPr>
            <p:nvPr/>
          </p:nvGrpSpPr>
          <p:grpSpPr bwMode="auto">
            <a:xfrm>
              <a:off x="813" y="1579"/>
              <a:ext cx="1852" cy="2101"/>
              <a:chOff x="813" y="1579"/>
              <a:chExt cx="1852" cy="2101"/>
            </a:xfrm>
          </p:grpSpPr>
          <p:sp>
            <p:nvSpPr>
              <p:cNvPr id="2867" name="Freeform 5"/>
              <p:cNvSpPr>
                <a:spLocks/>
              </p:cNvSpPr>
              <p:nvPr/>
            </p:nvSpPr>
            <p:spPr bwMode="auto">
              <a:xfrm>
                <a:off x="2607" y="300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8" name="Freeform 6"/>
              <p:cNvSpPr>
                <a:spLocks/>
              </p:cNvSpPr>
              <p:nvPr/>
            </p:nvSpPr>
            <p:spPr bwMode="auto">
              <a:xfrm>
                <a:off x="1989" y="2128"/>
                <a:ext cx="3" cy="3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3 h 3"/>
                  <a:gd name="T4" fmla="*/ 1 w 3"/>
                  <a:gd name="T5" fmla="*/ 3 h 3"/>
                  <a:gd name="T6" fmla="*/ 3 w 3"/>
                  <a:gd name="T7" fmla="*/ 3 h 3"/>
                  <a:gd name="T8" fmla="*/ 3 w 3"/>
                  <a:gd name="T9" fmla="*/ 3 h 3"/>
                  <a:gd name="T10" fmla="*/ 1 w 3"/>
                  <a:gd name="T11" fmla="*/ 2 h 3"/>
                  <a:gd name="T12" fmla="*/ 1 w 3"/>
                  <a:gd name="T13" fmla="*/ 1 h 3"/>
                  <a:gd name="T14" fmla="*/ 3 w 3"/>
                  <a:gd name="T15" fmla="*/ 1 h 3"/>
                  <a:gd name="T16" fmla="*/ 3 w 3"/>
                  <a:gd name="T17" fmla="*/ 0 h 3"/>
                  <a:gd name="T18" fmla="*/ 1 w 3"/>
                  <a:gd name="T19" fmla="*/ 0 h 3"/>
                  <a:gd name="T20" fmla="*/ 1 w 3"/>
                  <a:gd name="T21" fmla="*/ 0 h 3"/>
                  <a:gd name="T22" fmla="*/ 0 w 3"/>
                  <a:gd name="T23" fmla="*/ 1 h 3"/>
                  <a:gd name="T24" fmla="*/ 1 w 3"/>
                  <a:gd name="T25" fmla="*/ 2 h 3"/>
                  <a:gd name="T26" fmla="*/ 1 w 3"/>
                  <a:gd name="T2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9" name="Freeform 7"/>
              <p:cNvSpPr>
                <a:spLocks/>
              </p:cNvSpPr>
              <p:nvPr/>
            </p:nvSpPr>
            <p:spPr bwMode="auto">
              <a:xfrm>
                <a:off x="2004" y="2138"/>
                <a:ext cx="23" cy="7"/>
              </a:xfrm>
              <a:custGeom>
                <a:avLst/>
                <a:gdLst>
                  <a:gd name="T0" fmla="*/ 4 w 23"/>
                  <a:gd name="T1" fmla="*/ 2 h 7"/>
                  <a:gd name="T2" fmla="*/ 8 w 23"/>
                  <a:gd name="T3" fmla="*/ 3 h 7"/>
                  <a:gd name="T4" fmla="*/ 11 w 23"/>
                  <a:gd name="T5" fmla="*/ 5 h 7"/>
                  <a:gd name="T6" fmla="*/ 13 w 23"/>
                  <a:gd name="T7" fmla="*/ 5 h 7"/>
                  <a:gd name="T8" fmla="*/ 15 w 23"/>
                  <a:gd name="T9" fmla="*/ 6 h 7"/>
                  <a:gd name="T10" fmla="*/ 16 w 23"/>
                  <a:gd name="T11" fmla="*/ 7 h 7"/>
                  <a:gd name="T12" fmla="*/ 19 w 23"/>
                  <a:gd name="T13" fmla="*/ 5 h 7"/>
                  <a:gd name="T14" fmla="*/ 20 w 23"/>
                  <a:gd name="T15" fmla="*/ 5 h 7"/>
                  <a:gd name="T16" fmla="*/ 18 w 23"/>
                  <a:gd name="T17" fmla="*/ 6 h 7"/>
                  <a:gd name="T18" fmla="*/ 16 w 23"/>
                  <a:gd name="T19" fmla="*/ 7 h 7"/>
                  <a:gd name="T20" fmla="*/ 18 w 23"/>
                  <a:gd name="T21" fmla="*/ 7 h 7"/>
                  <a:gd name="T22" fmla="*/ 18 w 23"/>
                  <a:gd name="T23" fmla="*/ 7 h 7"/>
                  <a:gd name="T24" fmla="*/ 20 w 23"/>
                  <a:gd name="T25" fmla="*/ 6 h 7"/>
                  <a:gd name="T26" fmla="*/ 23 w 23"/>
                  <a:gd name="T27" fmla="*/ 3 h 7"/>
                  <a:gd name="T28" fmla="*/ 21 w 23"/>
                  <a:gd name="T29" fmla="*/ 2 h 7"/>
                  <a:gd name="T30" fmla="*/ 21 w 23"/>
                  <a:gd name="T31" fmla="*/ 2 h 7"/>
                  <a:gd name="T32" fmla="*/ 21 w 23"/>
                  <a:gd name="T33" fmla="*/ 1 h 7"/>
                  <a:gd name="T34" fmla="*/ 20 w 23"/>
                  <a:gd name="T35" fmla="*/ 2 h 7"/>
                  <a:gd name="T36" fmla="*/ 19 w 23"/>
                  <a:gd name="T37" fmla="*/ 3 h 7"/>
                  <a:gd name="T38" fmla="*/ 19 w 23"/>
                  <a:gd name="T39" fmla="*/ 3 h 7"/>
                  <a:gd name="T40" fmla="*/ 19 w 23"/>
                  <a:gd name="T41" fmla="*/ 2 h 7"/>
                  <a:gd name="T42" fmla="*/ 19 w 23"/>
                  <a:gd name="T43" fmla="*/ 1 h 7"/>
                  <a:gd name="T44" fmla="*/ 18 w 23"/>
                  <a:gd name="T45" fmla="*/ 1 h 7"/>
                  <a:gd name="T46" fmla="*/ 18 w 23"/>
                  <a:gd name="T47" fmla="*/ 0 h 7"/>
                  <a:gd name="T48" fmla="*/ 16 w 23"/>
                  <a:gd name="T49" fmla="*/ 0 h 7"/>
                  <a:gd name="T50" fmla="*/ 15 w 23"/>
                  <a:gd name="T51" fmla="*/ 1 h 7"/>
                  <a:gd name="T52" fmla="*/ 14 w 23"/>
                  <a:gd name="T53" fmla="*/ 1 h 7"/>
                  <a:gd name="T54" fmla="*/ 13 w 23"/>
                  <a:gd name="T55" fmla="*/ 1 h 7"/>
                  <a:gd name="T56" fmla="*/ 13 w 23"/>
                  <a:gd name="T57" fmla="*/ 0 h 7"/>
                  <a:gd name="T58" fmla="*/ 11 w 23"/>
                  <a:gd name="T59" fmla="*/ 0 h 7"/>
                  <a:gd name="T60" fmla="*/ 10 w 23"/>
                  <a:gd name="T61" fmla="*/ 1 h 7"/>
                  <a:gd name="T62" fmla="*/ 10 w 23"/>
                  <a:gd name="T63" fmla="*/ 0 h 7"/>
                  <a:gd name="T64" fmla="*/ 9 w 23"/>
                  <a:gd name="T65" fmla="*/ 1 h 7"/>
                  <a:gd name="T66" fmla="*/ 9 w 23"/>
                  <a:gd name="T67" fmla="*/ 1 h 7"/>
                  <a:gd name="T68" fmla="*/ 9 w 23"/>
                  <a:gd name="T69" fmla="*/ 2 h 7"/>
                  <a:gd name="T70" fmla="*/ 9 w 23"/>
                  <a:gd name="T71" fmla="*/ 2 h 7"/>
                  <a:gd name="T72" fmla="*/ 9 w 23"/>
                  <a:gd name="T73" fmla="*/ 2 h 7"/>
                  <a:gd name="T74" fmla="*/ 8 w 23"/>
                  <a:gd name="T75" fmla="*/ 2 h 7"/>
                  <a:gd name="T76" fmla="*/ 8 w 23"/>
                  <a:gd name="T77" fmla="*/ 2 h 7"/>
                  <a:gd name="T78" fmla="*/ 6 w 23"/>
                  <a:gd name="T79" fmla="*/ 2 h 7"/>
                  <a:gd name="T80" fmla="*/ 6 w 23"/>
                  <a:gd name="T81" fmla="*/ 1 h 7"/>
                  <a:gd name="T82" fmla="*/ 5 w 23"/>
                  <a:gd name="T83" fmla="*/ 1 h 7"/>
                  <a:gd name="T84" fmla="*/ 5 w 23"/>
                  <a:gd name="T85" fmla="*/ 0 h 7"/>
                  <a:gd name="T86" fmla="*/ 4 w 23"/>
                  <a:gd name="T87" fmla="*/ 0 h 7"/>
                  <a:gd name="T88" fmla="*/ 4 w 23"/>
                  <a:gd name="T89" fmla="*/ 0 h 7"/>
                  <a:gd name="T90" fmla="*/ 3 w 23"/>
                  <a:gd name="T91" fmla="*/ 0 h 7"/>
                  <a:gd name="T92" fmla="*/ 1 w 23"/>
                  <a:gd name="T93" fmla="*/ 1 h 7"/>
                  <a:gd name="T94" fmla="*/ 1 w 23"/>
                  <a:gd name="T95" fmla="*/ 0 h 7"/>
                  <a:gd name="T96" fmla="*/ 0 w 23"/>
                  <a:gd name="T97" fmla="*/ 0 h 7"/>
                  <a:gd name="T98" fmla="*/ 0 w 23"/>
                  <a:gd name="T99" fmla="*/ 1 h 7"/>
                  <a:gd name="T100" fmla="*/ 4 w 23"/>
                  <a:gd name="T10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" h="7">
                    <a:moveTo>
                      <a:pt x="4" y="2"/>
                    </a:moveTo>
                    <a:lnTo>
                      <a:pt x="4" y="2"/>
                    </a:lnTo>
                    <a:lnTo>
                      <a:pt x="6" y="2"/>
                    </a:lnTo>
                    <a:lnTo>
                      <a:pt x="8" y="3"/>
                    </a:lnTo>
                    <a:lnTo>
                      <a:pt x="10" y="3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4" y="6"/>
                    </a:lnTo>
                    <a:lnTo>
                      <a:pt x="15" y="6"/>
                    </a:lnTo>
                    <a:lnTo>
                      <a:pt x="15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19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8" y="7"/>
                    </a:lnTo>
                    <a:lnTo>
                      <a:pt x="18" y="7"/>
                    </a:lnTo>
                    <a:lnTo>
                      <a:pt x="18" y="7"/>
                    </a:lnTo>
                    <a:lnTo>
                      <a:pt x="19" y="7"/>
                    </a:lnTo>
                    <a:lnTo>
                      <a:pt x="20" y="6"/>
                    </a:lnTo>
                    <a:lnTo>
                      <a:pt x="21" y="5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1" y="2"/>
                    </a:lnTo>
                    <a:lnTo>
                      <a:pt x="20" y="2"/>
                    </a:lnTo>
                    <a:lnTo>
                      <a:pt x="21" y="2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0" name="Freeform 8"/>
              <p:cNvSpPr>
                <a:spLocks/>
              </p:cNvSpPr>
              <p:nvPr/>
            </p:nvSpPr>
            <p:spPr bwMode="auto">
              <a:xfrm>
                <a:off x="2023" y="214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1" name="Freeform 9"/>
              <p:cNvSpPr>
                <a:spLocks/>
              </p:cNvSpPr>
              <p:nvPr/>
            </p:nvSpPr>
            <p:spPr bwMode="auto">
              <a:xfrm>
                <a:off x="2000" y="2138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3 w 3"/>
                  <a:gd name="T5" fmla="*/ 0 h 1"/>
                  <a:gd name="T6" fmla="*/ 3 w 3"/>
                  <a:gd name="T7" fmla="*/ 0 h 1"/>
                  <a:gd name="T8" fmla="*/ 3 w 3"/>
                  <a:gd name="T9" fmla="*/ 0 h 1"/>
                  <a:gd name="T10" fmla="*/ 2 w 3"/>
                  <a:gd name="T11" fmla="*/ 0 h 1"/>
                  <a:gd name="T12" fmla="*/ 2 w 3"/>
                  <a:gd name="T13" fmla="*/ 0 h 1"/>
                  <a:gd name="T14" fmla="*/ 0 w 3"/>
                  <a:gd name="T15" fmla="*/ 0 h 1"/>
                  <a:gd name="T16" fmla="*/ 0 w 3"/>
                  <a:gd name="T17" fmla="*/ 1 h 1"/>
                  <a:gd name="T18" fmla="*/ 0 w 3"/>
                  <a:gd name="T19" fmla="*/ 1 h 1"/>
                  <a:gd name="T20" fmla="*/ 0 w 3"/>
                  <a:gd name="T21" fmla="*/ 1 h 1"/>
                  <a:gd name="T22" fmla="*/ 2 w 3"/>
                  <a:gd name="T2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2" name="Freeform 10"/>
              <p:cNvSpPr>
                <a:spLocks/>
              </p:cNvSpPr>
              <p:nvPr/>
            </p:nvSpPr>
            <p:spPr bwMode="auto">
              <a:xfrm>
                <a:off x="1995" y="2135"/>
                <a:ext cx="5" cy="3"/>
              </a:xfrm>
              <a:custGeom>
                <a:avLst/>
                <a:gdLst>
                  <a:gd name="T0" fmla="*/ 0 w 5"/>
                  <a:gd name="T1" fmla="*/ 1 h 3"/>
                  <a:gd name="T2" fmla="*/ 0 w 5"/>
                  <a:gd name="T3" fmla="*/ 1 h 3"/>
                  <a:gd name="T4" fmla="*/ 0 w 5"/>
                  <a:gd name="T5" fmla="*/ 3 h 3"/>
                  <a:gd name="T6" fmla="*/ 0 w 5"/>
                  <a:gd name="T7" fmla="*/ 3 h 3"/>
                  <a:gd name="T8" fmla="*/ 0 w 5"/>
                  <a:gd name="T9" fmla="*/ 3 h 3"/>
                  <a:gd name="T10" fmla="*/ 2 w 5"/>
                  <a:gd name="T11" fmla="*/ 3 h 3"/>
                  <a:gd name="T12" fmla="*/ 4 w 5"/>
                  <a:gd name="T13" fmla="*/ 3 h 3"/>
                  <a:gd name="T14" fmla="*/ 5 w 5"/>
                  <a:gd name="T15" fmla="*/ 3 h 3"/>
                  <a:gd name="T16" fmla="*/ 5 w 5"/>
                  <a:gd name="T17" fmla="*/ 3 h 3"/>
                  <a:gd name="T18" fmla="*/ 5 w 5"/>
                  <a:gd name="T19" fmla="*/ 1 h 3"/>
                  <a:gd name="T20" fmla="*/ 4 w 5"/>
                  <a:gd name="T21" fmla="*/ 1 h 3"/>
                  <a:gd name="T22" fmla="*/ 4 w 5"/>
                  <a:gd name="T23" fmla="*/ 1 h 3"/>
                  <a:gd name="T24" fmla="*/ 4 w 5"/>
                  <a:gd name="T25" fmla="*/ 0 h 3"/>
                  <a:gd name="T26" fmla="*/ 3 w 5"/>
                  <a:gd name="T27" fmla="*/ 0 h 3"/>
                  <a:gd name="T28" fmla="*/ 3 w 5"/>
                  <a:gd name="T29" fmla="*/ 0 h 3"/>
                  <a:gd name="T30" fmla="*/ 3 w 5"/>
                  <a:gd name="T31" fmla="*/ 1 h 3"/>
                  <a:gd name="T32" fmla="*/ 3 w 5"/>
                  <a:gd name="T33" fmla="*/ 1 h 3"/>
                  <a:gd name="T34" fmla="*/ 2 w 5"/>
                  <a:gd name="T35" fmla="*/ 1 h 3"/>
                  <a:gd name="T36" fmla="*/ 2 w 5"/>
                  <a:gd name="T37" fmla="*/ 3 h 3"/>
                  <a:gd name="T38" fmla="*/ 0 w 5"/>
                  <a:gd name="T39" fmla="*/ 3 h 3"/>
                  <a:gd name="T40" fmla="*/ 0 w 5"/>
                  <a:gd name="T4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" h="3">
                    <a:moveTo>
                      <a:pt x="0" y="1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3" name="Freeform 11"/>
              <p:cNvSpPr>
                <a:spLocks/>
              </p:cNvSpPr>
              <p:nvPr/>
            </p:nvSpPr>
            <p:spPr bwMode="auto">
              <a:xfrm>
                <a:off x="2045" y="2156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  <a:gd name="T3" fmla="*/ 0 h 2"/>
                  <a:gd name="T4" fmla="*/ 0 h 2"/>
                  <a:gd name="T5" fmla="*/ 0 h 2"/>
                  <a:gd name="T6" fmla="*/ 0 h 2"/>
                  <a:gd name="T7" fmla="*/ 0 h 2"/>
                  <a:gd name="T8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4" name="Freeform 12"/>
              <p:cNvSpPr>
                <a:spLocks/>
              </p:cNvSpPr>
              <p:nvPr/>
            </p:nvSpPr>
            <p:spPr bwMode="auto">
              <a:xfrm>
                <a:off x="1967" y="2106"/>
                <a:ext cx="5" cy="2"/>
              </a:xfrm>
              <a:custGeom>
                <a:avLst/>
                <a:gdLst>
                  <a:gd name="T0" fmla="*/ 1 w 5"/>
                  <a:gd name="T1" fmla="*/ 2 h 2"/>
                  <a:gd name="T2" fmla="*/ 3 w 5"/>
                  <a:gd name="T3" fmla="*/ 2 h 2"/>
                  <a:gd name="T4" fmla="*/ 5 w 5"/>
                  <a:gd name="T5" fmla="*/ 2 h 2"/>
                  <a:gd name="T6" fmla="*/ 5 w 5"/>
                  <a:gd name="T7" fmla="*/ 0 h 2"/>
                  <a:gd name="T8" fmla="*/ 3 w 5"/>
                  <a:gd name="T9" fmla="*/ 0 h 2"/>
                  <a:gd name="T10" fmla="*/ 2 w 5"/>
                  <a:gd name="T11" fmla="*/ 0 h 2"/>
                  <a:gd name="T12" fmla="*/ 1 w 5"/>
                  <a:gd name="T13" fmla="*/ 0 h 2"/>
                  <a:gd name="T14" fmla="*/ 1 w 5"/>
                  <a:gd name="T15" fmla="*/ 0 h 2"/>
                  <a:gd name="T16" fmla="*/ 0 w 5"/>
                  <a:gd name="T17" fmla="*/ 0 h 2"/>
                  <a:gd name="T18" fmla="*/ 0 w 5"/>
                  <a:gd name="T19" fmla="*/ 0 h 2"/>
                  <a:gd name="T20" fmla="*/ 0 w 5"/>
                  <a:gd name="T21" fmla="*/ 2 h 2"/>
                  <a:gd name="T22" fmla="*/ 1 w 5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2">
                    <a:moveTo>
                      <a:pt x="1" y="2"/>
                    </a:moveTo>
                    <a:lnTo>
                      <a:pt x="3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5" name="Freeform 13"/>
              <p:cNvSpPr>
                <a:spLocks/>
              </p:cNvSpPr>
              <p:nvPr/>
            </p:nvSpPr>
            <p:spPr bwMode="auto">
              <a:xfrm>
                <a:off x="1992" y="2131"/>
                <a:ext cx="3" cy="4"/>
              </a:xfrm>
              <a:custGeom>
                <a:avLst/>
                <a:gdLst>
                  <a:gd name="T0" fmla="*/ 1 w 3"/>
                  <a:gd name="T1" fmla="*/ 3 h 4"/>
                  <a:gd name="T2" fmla="*/ 1 w 3"/>
                  <a:gd name="T3" fmla="*/ 4 h 4"/>
                  <a:gd name="T4" fmla="*/ 2 w 3"/>
                  <a:gd name="T5" fmla="*/ 4 h 4"/>
                  <a:gd name="T6" fmla="*/ 2 w 3"/>
                  <a:gd name="T7" fmla="*/ 4 h 4"/>
                  <a:gd name="T8" fmla="*/ 2 w 3"/>
                  <a:gd name="T9" fmla="*/ 4 h 4"/>
                  <a:gd name="T10" fmla="*/ 3 w 3"/>
                  <a:gd name="T11" fmla="*/ 4 h 4"/>
                  <a:gd name="T12" fmla="*/ 3 w 3"/>
                  <a:gd name="T13" fmla="*/ 4 h 4"/>
                  <a:gd name="T14" fmla="*/ 3 w 3"/>
                  <a:gd name="T15" fmla="*/ 4 h 4"/>
                  <a:gd name="T16" fmla="*/ 3 w 3"/>
                  <a:gd name="T17" fmla="*/ 3 h 4"/>
                  <a:gd name="T18" fmla="*/ 3 w 3"/>
                  <a:gd name="T19" fmla="*/ 3 h 4"/>
                  <a:gd name="T20" fmla="*/ 3 w 3"/>
                  <a:gd name="T21" fmla="*/ 2 h 4"/>
                  <a:gd name="T22" fmla="*/ 2 w 3"/>
                  <a:gd name="T23" fmla="*/ 2 h 4"/>
                  <a:gd name="T24" fmla="*/ 2 w 3"/>
                  <a:gd name="T25" fmla="*/ 2 h 4"/>
                  <a:gd name="T26" fmla="*/ 1 w 3"/>
                  <a:gd name="T27" fmla="*/ 0 h 4"/>
                  <a:gd name="T28" fmla="*/ 0 w 3"/>
                  <a:gd name="T29" fmla="*/ 2 h 4"/>
                  <a:gd name="T30" fmla="*/ 0 w 3"/>
                  <a:gd name="T31" fmla="*/ 2 h 4"/>
                  <a:gd name="T32" fmla="*/ 1 w 3"/>
                  <a:gd name="T3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" h="4">
                    <a:moveTo>
                      <a:pt x="1" y="3"/>
                    </a:moveTo>
                    <a:lnTo>
                      <a:pt x="1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6" name="Freeform 14"/>
              <p:cNvSpPr>
                <a:spLocks/>
              </p:cNvSpPr>
              <p:nvPr/>
            </p:nvSpPr>
            <p:spPr bwMode="auto">
              <a:xfrm>
                <a:off x="1942" y="2088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1 h 1"/>
                  <a:gd name="T24" fmla="*/ 0 w 1"/>
                  <a:gd name="T2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7" name="Freeform 15"/>
              <p:cNvSpPr>
                <a:spLocks/>
              </p:cNvSpPr>
              <p:nvPr/>
            </p:nvSpPr>
            <p:spPr bwMode="auto">
              <a:xfrm>
                <a:off x="1900" y="212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1 h 1"/>
                  <a:gd name="T12" fmla="*/ 0 w 1"/>
                  <a:gd name="T13" fmla="*/ 1 h 1"/>
                  <a:gd name="T14" fmla="*/ 0 w 1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8" name="Freeform 16"/>
              <p:cNvSpPr>
                <a:spLocks/>
              </p:cNvSpPr>
              <p:nvPr/>
            </p:nvSpPr>
            <p:spPr bwMode="auto">
              <a:xfrm>
                <a:off x="813" y="1602"/>
                <a:ext cx="1852" cy="2039"/>
              </a:xfrm>
              <a:custGeom>
                <a:avLst/>
                <a:gdLst>
                  <a:gd name="T0" fmla="*/ 1666 w 1852"/>
                  <a:gd name="T1" fmla="*/ 1229 h 2039"/>
                  <a:gd name="T2" fmla="*/ 1586 w 1852"/>
                  <a:gd name="T3" fmla="*/ 1138 h 2039"/>
                  <a:gd name="T4" fmla="*/ 1449 w 1852"/>
                  <a:gd name="T5" fmla="*/ 1073 h 2039"/>
                  <a:gd name="T6" fmla="*/ 1288 w 1852"/>
                  <a:gd name="T7" fmla="*/ 1071 h 2039"/>
                  <a:gd name="T8" fmla="*/ 1180 w 1852"/>
                  <a:gd name="T9" fmla="*/ 1018 h 2039"/>
                  <a:gd name="T10" fmla="*/ 1129 w 1852"/>
                  <a:gd name="T11" fmla="*/ 926 h 2039"/>
                  <a:gd name="T12" fmla="*/ 978 w 1852"/>
                  <a:gd name="T13" fmla="*/ 884 h 2039"/>
                  <a:gd name="T14" fmla="*/ 1082 w 1852"/>
                  <a:gd name="T15" fmla="*/ 805 h 2039"/>
                  <a:gd name="T16" fmla="*/ 1146 w 1852"/>
                  <a:gd name="T17" fmla="*/ 790 h 2039"/>
                  <a:gd name="T18" fmla="*/ 1205 w 1852"/>
                  <a:gd name="T19" fmla="*/ 787 h 2039"/>
                  <a:gd name="T20" fmla="*/ 1279 w 1852"/>
                  <a:gd name="T21" fmla="*/ 708 h 2039"/>
                  <a:gd name="T22" fmla="*/ 1268 w 1852"/>
                  <a:gd name="T23" fmla="*/ 662 h 2039"/>
                  <a:gd name="T24" fmla="*/ 1290 w 1852"/>
                  <a:gd name="T25" fmla="*/ 652 h 2039"/>
                  <a:gd name="T26" fmla="*/ 1353 w 1852"/>
                  <a:gd name="T27" fmla="*/ 593 h 2039"/>
                  <a:gd name="T28" fmla="*/ 1452 w 1852"/>
                  <a:gd name="T29" fmla="*/ 546 h 2039"/>
                  <a:gd name="T30" fmla="*/ 1435 w 1852"/>
                  <a:gd name="T31" fmla="*/ 523 h 2039"/>
                  <a:gd name="T32" fmla="*/ 1358 w 1852"/>
                  <a:gd name="T33" fmla="*/ 494 h 2039"/>
                  <a:gd name="T34" fmla="*/ 1529 w 1852"/>
                  <a:gd name="T35" fmla="*/ 389 h 2039"/>
                  <a:gd name="T36" fmla="*/ 1469 w 1852"/>
                  <a:gd name="T37" fmla="*/ 337 h 2039"/>
                  <a:gd name="T38" fmla="*/ 1432 w 1852"/>
                  <a:gd name="T39" fmla="*/ 285 h 2039"/>
                  <a:gd name="T40" fmla="*/ 1369 w 1852"/>
                  <a:gd name="T41" fmla="*/ 277 h 2039"/>
                  <a:gd name="T42" fmla="*/ 1253 w 1852"/>
                  <a:gd name="T43" fmla="*/ 256 h 2039"/>
                  <a:gd name="T44" fmla="*/ 1239 w 1852"/>
                  <a:gd name="T45" fmla="*/ 442 h 2039"/>
                  <a:gd name="T46" fmla="*/ 1047 w 1852"/>
                  <a:gd name="T47" fmla="*/ 335 h 2039"/>
                  <a:gd name="T48" fmla="*/ 1060 w 1852"/>
                  <a:gd name="T49" fmla="*/ 195 h 2039"/>
                  <a:gd name="T50" fmla="*/ 1141 w 1852"/>
                  <a:gd name="T51" fmla="*/ 140 h 2039"/>
                  <a:gd name="T52" fmla="*/ 1186 w 1852"/>
                  <a:gd name="T53" fmla="*/ 61 h 2039"/>
                  <a:gd name="T54" fmla="*/ 1071 w 1852"/>
                  <a:gd name="T55" fmla="*/ 66 h 2039"/>
                  <a:gd name="T56" fmla="*/ 998 w 1852"/>
                  <a:gd name="T57" fmla="*/ 50 h 2039"/>
                  <a:gd name="T58" fmla="*/ 995 w 1852"/>
                  <a:gd name="T59" fmla="*/ 96 h 2039"/>
                  <a:gd name="T60" fmla="*/ 852 w 1852"/>
                  <a:gd name="T61" fmla="*/ 89 h 2039"/>
                  <a:gd name="T62" fmla="*/ 732 w 1852"/>
                  <a:gd name="T63" fmla="*/ 100 h 2039"/>
                  <a:gd name="T64" fmla="*/ 542 w 1852"/>
                  <a:gd name="T65" fmla="*/ 56 h 2039"/>
                  <a:gd name="T66" fmla="*/ 456 w 1852"/>
                  <a:gd name="T67" fmla="*/ 66 h 2039"/>
                  <a:gd name="T68" fmla="*/ 124 w 1852"/>
                  <a:gd name="T69" fmla="*/ 29 h 2039"/>
                  <a:gd name="T70" fmla="*/ 43 w 1852"/>
                  <a:gd name="T71" fmla="*/ 134 h 2039"/>
                  <a:gd name="T72" fmla="*/ 45 w 1852"/>
                  <a:gd name="T73" fmla="*/ 220 h 2039"/>
                  <a:gd name="T74" fmla="*/ 109 w 1852"/>
                  <a:gd name="T75" fmla="*/ 294 h 2039"/>
                  <a:gd name="T76" fmla="*/ 70 w 1852"/>
                  <a:gd name="T77" fmla="*/ 373 h 2039"/>
                  <a:gd name="T78" fmla="*/ 176 w 1852"/>
                  <a:gd name="T79" fmla="*/ 319 h 2039"/>
                  <a:gd name="T80" fmla="*/ 237 w 1852"/>
                  <a:gd name="T81" fmla="*/ 278 h 2039"/>
                  <a:gd name="T82" fmla="*/ 300 w 1852"/>
                  <a:gd name="T83" fmla="*/ 250 h 2039"/>
                  <a:gd name="T84" fmla="*/ 439 w 1852"/>
                  <a:gd name="T85" fmla="*/ 298 h 2039"/>
                  <a:gd name="T86" fmla="*/ 502 w 1852"/>
                  <a:gd name="T87" fmla="*/ 362 h 2039"/>
                  <a:gd name="T88" fmla="*/ 541 w 1852"/>
                  <a:gd name="T89" fmla="*/ 402 h 2039"/>
                  <a:gd name="T90" fmla="*/ 601 w 1852"/>
                  <a:gd name="T91" fmla="*/ 449 h 2039"/>
                  <a:gd name="T92" fmla="*/ 634 w 1852"/>
                  <a:gd name="T93" fmla="*/ 513 h 2039"/>
                  <a:gd name="T94" fmla="*/ 606 w 1852"/>
                  <a:gd name="T95" fmla="*/ 592 h 2039"/>
                  <a:gd name="T96" fmla="*/ 704 w 1852"/>
                  <a:gd name="T97" fmla="*/ 741 h 2039"/>
                  <a:gd name="T98" fmla="*/ 800 w 1852"/>
                  <a:gd name="T99" fmla="*/ 877 h 2039"/>
                  <a:gd name="T100" fmla="*/ 810 w 1852"/>
                  <a:gd name="T101" fmla="*/ 840 h 2039"/>
                  <a:gd name="T102" fmla="*/ 1018 w 1852"/>
                  <a:gd name="T103" fmla="*/ 990 h 2039"/>
                  <a:gd name="T104" fmla="*/ 1184 w 1852"/>
                  <a:gd name="T105" fmla="*/ 1104 h 2039"/>
                  <a:gd name="T106" fmla="*/ 1261 w 1852"/>
                  <a:gd name="T107" fmla="*/ 1170 h 2039"/>
                  <a:gd name="T108" fmla="*/ 1258 w 1852"/>
                  <a:gd name="T109" fmla="*/ 1372 h 2039"/>
                  <a:gd name="T110" fmla="*/ 1338 w 1852"/>
                  <a:gd name="T111" fmla="*/ 1701 h 2039"/>
                  <a:gd name="T112" fmla="*/ 1311 w 1852"/>
                  <a:gd name="T113" fmla="*/ 1899 h 2039"/>
                  <a:gd name="T114" fmla="*/ 1308 w 1852"/>
                  <a:gd name="T115" fmla="*/ 1953 h 2039"/>
                  <a:gd name="T116" fmla="*/ 1308 w 1852"/>
                  <a:gd name="T117" fmla="*/ 2015 h 2039"/>
                  <a:gd name="T118" fmla="*/ 1382 w 1852"/>
                  <a:gd name="T119" fmla="*/ 1967 h 2039"/>
                  <a:gd name="T120" fmla="*/ 1470 w 1852"/>
                  <a:gd name="T121" fmla="*/ 1796 h 2039"/>
                  <a:gd name="T122" fmla="*/ 1632 w 1852"/>
                  <a:gd name="T123" fmla="*/ 1645 h 2039"/>
                  <a:gd name="T124" fmla="*/ 1752 w 1852"/>
                  <a:gd name="T125" fmla="*/ 1532 h 20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52" h="2039">
                    <a:moveTo>
                      <a:pt x="1851" y="1313"/>
                    </a:moveTo>
                    <a:lnTo>
                      <a:pt x="1851" y="1312"/>
                    </a:lnTo>
                    <a:lnTo>
                      <a:pt x="1851" y="1311"/>
                    </a:lnTo>
                    <a:lnTo>
                      <a:pt x="1850" y="1304"/>
                    </a:lnTo>
                    <a:lnTo>
                      <a:pt x="1849" y="1302"/>
                    </a:lnTo>
                    <a:lnTo>
                      <a:pt x="1847" y="1298"/>
                    </a:lnTo>
                    <a:lnTo>
                      <a:pt x="1846" y="1293"/>
                    </a:lnTo>
                    <a:lnTo>
                      <a:pt x="1844" y="1289"/>
                    </a:lnTo>
                    <a:lnTo>
                      <a:pt x="1842" y="1288"/>
                    </a:lnTo>
                    <a:lnTo>
                      <a:pt x="1842" y="1287"/>
                    </a:lnTo>
                    <a:lnTo>
                      <a:pt x="1836" y="1286"/>
                    </a:lnTo>
                    <a:lnTo>
                      <a:pt x="1834" y="1287"/>
                    </a:lnTo>
                    <a:lnTo>
                      <a:pt x="1830" y="1287"/>
                    </a:lnTo>
                    <a:lnTo>
                      <a:pt x="1827" y="1287"/>
                    </a:lnTo>
                    <a:lnTo>
                      <a:pt x="1825" y="1286"/>
                    </a:lnTo>
                    <a:lnTo>
                      <a:pt x="1824" y="1286"/>
                    </a:lnTo>
                    <a:lnTo>
                      <a:pt x="1822" y="1284"/>
                    </a:lnTo>
                    <a:lnTo>
                      <a:pt x="1820" y="1284"/>
                    </a:lnTo>
                    <a:lnTo>
                      <a:pt x="1817" y="1282"/>
                    </a:lnTo>
                    <a:lnTo>
                      <a:pt x="1814" y="1279"/>
                    </a:lnTo>
                    <a:lnTo>
                      <a:pt x="1811" y="1277"/>
                    </a:lnTo>
                    <a:lnTo>
                      <a:pt x="1807" y="1274"/>
                    </a:lnTo>
                    <a:lnTo>
                      <a:pt x="1804" y="1271"/>
                    </a:lnTo>
                    <a:lnTo>
                      <a:pt x="1802" y="1271"/>
                    </a:lnTo>
                    <a:lnTo>
                      <a:pt x="1801" y="1268"/>
                    </a:lnTo>
                    <a:lnTo>
                      <a:pt x="1799" y="1267"/>
                    </a:lnTo>
                    <a:lnTo>
                      <a:pt x="1796" y="1264"/>
                    </a:lnTo>
                    <a:lnTo>
                      <a:pt x="1794" y="1263"/>
                    </a:lnTo>
                    <a:lnTo>
                      <a:pt x="1788" y="1261"/>
                    </a:lnTo>
                    <a:lnTo>
                      <a:pt x="1787" y="1259"/>
                    </a:lnTo>
                    <a:lnTo>
                      <a:pt x="1786" y="1258"/>
                    </a:lnTo>
                    <a:lnTo>
                      <a:pt x="1783" y="1258"/>
                    </a:lnTo>
                    <a:lnTo>
                      <a:pt x="1781" y="1255"/>
                    </a:lnTo>
                    <a:lnTo>
                      <a:pt x="1777" y="1255"/>
                    </a:lnTo>
                    <a:lnTo>
                      <a:pt x="1773" y="1255"/>
                    </a:lnTo>
                    <a:lnTo>
                      <a:pt x="1768" y="1255"/>
                    </a:lnTo>
                    <a:lnTo>
                      <a:pt x="1763" y="1257"/>
                    </a:lnTo>
                    <a:lnTo>
                      <a:pt x="1762" y="1257"/>
                    </a:lnTo>
                    <a:lnTo>
                      <a:pt x="1760" y="1257"/>
                    </a:lnTo>
                    <a:lnTo>
                      <a:pt x="1757" y="1257"/>
                    </a:lnTo>
                    <a:lnTo>
                      <a:pt x="1756" y="1255"/>
                    </a:lnTo>
                    <a:lnTo>
                      <a:pt x="1753" y="1254"/>
                    </a:lnTo>
                    <a:lnTo>
                      <a:pt x="1752" y="1255"/>
                    </a:lnTo>
                    <a:lnTo>
                      <a:pt x="1748" y="1255"/>
                    </a:lnTo>
                    <a:lnTo>
                      <a:pt x="1745" y="1253"/>
                    </a:lnTo>
                    <a:lnTo>
                      <a:pt x="1743" y="1252"/>
                    </a:lnTo>
                    <a:lnTo>
                      <a:pt x="1741" y="1252"/>
                    </a:lnTo>
                    <a:lnTo>
                      <a:pt x="1740" y="1250"/>
                    </a:lnTo>
                    <a:lnTo>
                      <a:pt x="1735" y="1249"/>
                    </a:lnTo>
                    <a:lnTo>
                      <a:pt x="1733" y="1249"/>
                    </a:lnTo>
                    <a:lnTo>
                      <a:pt x="1732" y="1249"/>
                    </a:lnTo>
                    <a:lnTo>
                      <a:pt x="1732" y="1250"/>
                    </a:lnTo>
                    <a:lnTo>
                      <a:pt x="1728" y="1252"/>
                    </a:lnTo>
                    <a:lnTo>
                      <a:pt x="1726" y="1252"/>
                    </a:lnTo>
                    <a:lnTo>
                      <a:pt x="1726" y="1252"/>
                    </a:lnTo>
                    <a:lnTo>
                      <a:pt x="1725" y="1253"/>
                    </a:lnTo>
                    <a:lnTo>
                      <a:pt x="1722" y="1255"/>
                    </a:lnTo>
                    <a:lnTo>
                      <a:pt x="1721" y="1254"/>
                    </a:lnTo>
                    <a:lnTo>
                      <a:pt x="1722" y="1254"/>
                    </a:lnTo>
                    <a:lnTo>
                      <a:pt x="1723" y="1252"/>
                    </a:lnTo>
                    <a:lnTo>
                      <a:pt x="1723" y="1252"/>
                    </a:lnTo>
                    <a:lnTo>
                      <a:pt x="1723" y="1250"/>
                    </a:lnTo>
                    <a:lnTo>
                      <a:pt x="1722" y="1250"/>
                    </a:lnTo>
                    <a:lnTo>
                      <a:pt x="1721" y="1250"/>
                    </a:lnTo>
                    <a:lnTo>
                      <a:pt x="1721" y="1252"/>
                    </a:lnTo>
                    <a:lnTo>
                      <a:pt x="1720" y="1254"/>
                    </a:lnTo>
                    <a:lnTo>
                      <a:pt x="1718" y="1257"/>
                    </a:lnTo>
                    <a:lnTo>
                      <a:pt x="1716" y="1259"/>
                    </a:lnTo>
                    <a:lnTo>
                      <a:pt x="1715" y="1261"/>
                    </a:lnTo>
                    <a:lnTo>
                      <a:pt x="1715" y="1259"/>
                    </a:lnTo>
                    <a:lnTo>
                      <a:pt x="1716" y="1254"/>
                    </a:lnTo>
                    <a:lnTo>
                      <a:pt x="1716" y="1253"/>
                    </a:lnTo>
                    <a:lnTo>
                      <a:pt x="1716" y="1252"/>
                    </a:lnTo>
                    <a:lnTo>
                      <a:pt x="1717" y="1252"/>
                    </a:lnTo>
                    <a:lnTo>
                      <a:pt x="1717" y="1250"/>
                    </a:lnTo>
                    <a:lnTo>
                      <a:pt x="1717" y="1249"/>
                    </a:lnTo>
                    <a:lnTo>
                      <a:pt x="1720" y="1249"/>
                    </a:lnTo>
                    <a:lnTo>
                      <a:pt x="1720" y="1248"/>
                    </a:lnTo>
                    <a:lnTo>
                      <a:pt x="1718" y="1247"/>
                    </a:lnTo>
                    <a:lnTo>
                      <a:pt x="1717" y="1247"/>
                    </a:lnTo>
                    <a:lnTo>
                      <a:pt x="1717" y="1247"/>
                    </a:lnTo>
                    <a:lnTo>
                      <a:pt x="1716" y="1249"/>
                    </a:lnTo>
                    <a:lnTo>
                      <a:pt x="1715" y="1248"/>
                    </a:lnTo>
                    <a:lnTo>
                      <a:pt x="1715" y="1248"/>
                    </a:lnTo>
                    <a:lnTo>
                      <a:pt x="1715" y="1248"/>
                    </a:lnTo>
                    <a:lnTo>
                      <a:pt x="1716" y="1247"/>
                    </a:lnTo>
                    <a:lnTo>
                      <a:pt x="1716" y="1247"/>
                    </a:lnTo>
                    <a:lnTo>
                      <a:pt x="1716" y="1245"/>
                    </a:lnTo>
                    <a:lnTo>
                      <a:pt x="1717" y="1244"/>
                    </a:lnTo>
                    <a:lnTo>
                      <a:pt x="1717" y="1243"/>
                    </a:lnTo>
                    <a:lnTo>
                      <a:pt x="1716" y="1242"/>
                    </a:lnTo>
                    <a:lnTo>
                      <a:pt x="1716" y="1240"/>
                    </a:lnTo>
                    <a:lnTo>
                      <a:pt x="1715" y="1242"/>
                    </a:lnTo>
                    <a:lnTo>
                      <a:pt x="1713" y="1242"/>
                    </a:lnTo>
                    <a:lnTo>
                      <a:pt x="1715" y="1240"/>
                    </a:lnTo>
                    <a:lnTo>
                      <a:pt x="1713" y="1240"/>
                    </a:lnTo>
                    <a:lnTo>
                      <a:pt x="1713" y="1239"/>
                    </a:lnTo>
                    <a:lnTo>
                      <a:pt x="1712" y="1238"/>
                    </a:lnTo>
                    <a:lnTo>
                      <a:pt x="1711" y="1238"/>
                    </a:lnTo>
                    <a:lnTo>
                      <a:pt x="1710" y="1237"/>
                    </a:lnTo>
                    <a:lnTo>
                      <a:pt x="1708" y="1237"/>
                    </a:lnTo>
                    <a:lnTo>
                      <a:pt x="1707" y="1239"/>
                    </a:lnTo>
                    <a:lnTo>
                      <a:pt x="1707" y="1240"/>
                    </a:lnTo>
                    <a:lnTo>
                      <a:pt x="1706" y="1240"/>
                    </a:lnTo>
                    <a:lnTo>
                      <a:pt x="1706" y="1238"/>
                    </a:lnTo>
                    <a:lnTo>
                      <a:pt x="1705" y="1235"/>
                    </a:lnTo>
                    <a:lnTo>
                      <a:pt x="1703" y="1235"/>
                    </a:lnTo>
                    <a:lnTo>
                      <a:pt x="1702" y="1235"/>
                    </a:lnTo>
                    <a:lnTo>
                      <a:pt x="1700" y="1234"/>
                    </a:lnTo>
                    <a:lnTo>
                      <a:pt x="1697" y="1233"/>
                    </a:lnTo>
                    <a:lnTo>
                      <a:pt x="1696" y="1232"/>
                    </a:lnTo>
                    <a:lnTo>
                      <a:pt x="1695" y="1232"/>
                    </a:lnTo>
                    <a:lnTo>
                      <a:pt x="1693" y="1232"/>
                    </a:lnTo>
                    <a:lnTo>
                      <a:pt x="1693" y="1230"/>
                    </a:lnTo>
                    <a:lnTo>
                      <a:pt x="1692" y="1230"/>
                    </a:lnTo>
                    <a:lnTo>
                      <a:pt x="1691" y="1230"/>
                    </a:lnTo>
                    <a:lnTo>
                      <a:pt x="1690" y="1230"/>
                    </a:lnTo>
                    <a:lnTo>
                      <a:pt x="1688" y="1230"/>
                    </a:lnTo>
                    <a:lnTo>
                      <a:pt x="1688" y="1229"/>
                    </a:lnTo>
                    <a:lnTo>
                      <a:pt x="1686" y="1228"/>
                    </a:lnTo>
                    <a:lnTo>
                      <a:pt x="1686" y="1227"/>
                    </a:lnTo>
                    <a:lnTo>
                      <a:pt x="1685" y="1227"/>
                    </a:lnTo>
                    <a:lnTo>
                      <a:pt x="1683" y="1227"/>
                    </a:lnTo>
                    <a:lnTo>
                      <a:pt x="1682" y="1227"/>
                    </a:lnTo>
                    <a:lnTo>
                      <a:pt x="1681" y="1227"/>
                    </a:lnTo>
                    <a:lnTo>
                      <a:pt x="1680" y="1225"/>
                    </a:lnTo>
                    <a:lnTo>
                      <a:pt x="1680" y="1225"/>
                    </a:lnTo>
                    <a:lnTo>
                      <a:pt x="1677" y="1225"/>
                    </a:lnTo>
                    <a:lnTo>
                      <a:pt x="1677" y="1225"/>
                    </a:lnTo>
                    <a:lnTo>
                      <a:pt x="1677" y="1225"/>
                    </a:lnTo>
                    <a:lnTo>
                      <a:pt x="1677" y="1227"/>
                    </a:lnTo>
                    <a:lnTo>
                      <a:pt x="1677" y="1227"/>
                    </a:lnTo>
                    <a:lnTo>
                      <a:pt x="1676" y="1227"/>
                    </a:lnTo>
                    <a:lnTo>
                      <a:pt x="1675" y="1225"/>
                    </a:lnTo>
                    <a:lnTo>
                      <a:pt x="1673" y="1227"/>
                    </a:lnTo>
                    <a:lnTo>
                      <a:pt x="1673" y="1227"/>
                    </a:lnTo>
                    <a:lnTo>
                      <a:pt x="1673" y="1227"/>
                    </a:lnTo>
                    <a:lnTo>
                      <a:pt x="1672" y="1225"/>
                    </a:lnTo>
                    <a:lnTo>
                      <a:pt x="1672" y="1225"/>
                    </a:lnTo>
                    <a:lnTo>
                      <a:pt x="1671" y="1227"/>
                    </a:lnTo>
                    <a:lnTo>
                      <a:pt x="1670" y="1227"/>
                    </a:lnTo>
                    <a:lnTo>
                      <a:pt x="1668" y="1227"/>
                    </a:lnTo>
                    <a:lnTo>
                      <a:pt x="1668" y="1227"/>
                    </a:lnTo>
                    <a:lnTo>
                      <a:pt x="1667" y="1227"/>
                    </a:lnTo>
                    <a:lnTo>
                      <a:pt x="1667" y="1228"/>
                    </a:lnTo>
                    <a:lnTo>
                      <a:pt x="1666" y="1228"/>
                    </a:lnTo>
                    <a:lnTo>
                      <a:pt x="1666" y="1229"/>
                    </a:lnTo>
                    <a:lnTo>
                      <a:pt x="1665" y="1229"/>
                    </a:lnTo>
                    <a:lnTo>
                      <a:pt x="1665" y="1230"/>
                    </a:lnTo>
                    <a:lnTo>
                      <a:pt x="1663" y="1232"/>
                    </a:lnTo>
                    <a:lnTo>
                      <a:pt x="1663" y="1233"/>
                    </a:lnTo>
                    <a:lnTo>
                      <a:pt x="1662" y="1234"/>
                    </a:lnTo>
                    <a:lnTo>
                      <a:pt x="1662" y="1235"/>
                    </a:lnTo>
                    <a:lnTo>
                      <a:pt x="1663" y="1237"/>
                    </a:lnTo>
                    <a:lnTo>
                      <a:pt x="1665" y="1237"/>
                    </a:lnTo>
                    <a:lnTo>
                      <a:pt x="1663" y="1238"/>
                    </a:lnTo>
                    <a:lnTo>
                      <a:pt x="1662" y="1239"/>
                    </a:lnTo>
                    <a:lnTo>
                      <a:pt x="1662" y="1238"/>
                    </a:lnTo>
                    <a:lnTo>
                      <a:pt x="1661" y="1237"/>
                    </a:lnTo>
                    <a:lnTo>
                      <a:pt x="1660" y="1237"/>
                    </a:lnTo>
                    <a:lnTo>
                      <a:pt x="1656" y="1242"/>
                    </a:lnTo>
                    <a:lnTo>
                      <a:pt x="1653" y="1243"/>
                    </a:lnTo>
                    <a:lnTo>
                      <a:pt x="1652" y="1243"/>
                    </a:lnTo>
                    <a:lnTo>
                      <a:pt x="1649" y="1249"/>
                    </a:lnTo>
                    <a:lnTo>
                      <a:pt x="1648" y="1250"/>
                    </a:lnTo>
                    <a:lnTo>
                      <a:pt x="1648" y="1252"/>
                    </a:lnTo>
                    <a:lnTo>
                      <a:pt x="1647" y="1253"/>
                    </a:lnTo>
                    <a:lnTo>
                      <a:pt x="1646" y="1253"/>
                    </a:lnTo>
                    <a:lnTo>
                      <a:pt x="1647" y="1252"/>
                    </a:lnTo>
                    <a:lnTo>
                      <a:pt x="1647" y="1252"/>
                    </a:lnTo>
                    <a:lnTo>
                      <a:pt x="1648" y="1248"/>
                    </a:lnTo>
                    <a:lnTo>
                      <a:pt x="1648" y="1247"/>
                    </a:lnTo>
                    <a:lnTo>
                      <a:pt x="1649" y="1244"/>
                    </a:lnTo>
                    <a:lnTo>
                      <a:pt x="1651" y="1240"/>
                    </a:lnTo>
                    <a:lnTo>
                      <a:pt x="1647" y="1242"/>
                    </a:lnTo>
                    <a:lnTo>
                      <a:pt x="1644" y="1243"/>
                    </a:lnTo>
                    <a:lnTo>
                      <a:pt x="1642" y="1242"/>
                    </a:lnTo>
                    <a:lnTo>
                      <a:pt x="1641" y="1242"/>
                    </a:lnTo>
                    <a:lnTo>
                      <a:pt x="1639" y="1242"/>
                    </a:lnTo>
                    <a:lnTo>
                      <a:pt x="1638" y="1243"/>
                    </a:lnTo>
                    <a:lnTo>
                      <a:pt x="1637" y="1243"/>
                    </a:lnTo>
                    <a:lnTo>
                      <a:pt x="1636" y="1244"/>
                    </a:lnTo>
                    <a:lnTo>
                      <a:pt x="1633" y="1242"/>
                    </a:lnTo>
                    <a:lnTo>
                      <a:pt x="1632" y="1242"/>
                    </a:lnTo>
                    <a:lnTo>
                      <a:pt x="1632" y="1240"/>
                    </a:lnTo>
                    <a:lnTo>
                      <a:pt x="1632" y="1240"/>
                    </a:lnTo>
                    <a:lnTo>
                      <a:pt x="1632" y="1239"/>
                    </a:lnTo>
                    <a:lnTo>
                      <a:pt x="1631" y="1237"/>
                    </a:lnTo>
                    <a:lnTo>
                      <a:pt x="1629" y="1235"/>
                    </a:lnTo>
                    <a:lnTo>
                      <a:pt x="1629" y="1234"/>
                    </a:lnTo>
                    <a:lnTo>
                      <a:pt x="1629" y="1233"/>
                    </a:lnTo>
                    <a:lnTo>
                      <a:pt x="1628" y="1233"/>
                    </a:lnTo>
                    <a:lnTo>
                      <a:pt x="1628" y="1232"/>
                    </a:lnTo>
                    <a:lnTo>
                      <a:pt x="1629" y="1230"/>
                    </a:lnTo>
                    <a:lnTo>
                      <a:pt x="1629" y="1230"/>
                    </a:lnTo>
                    <a:lnTo>
                      <a:pt x="1628" y="1229"/>
                    </a:lnTo>
                    <a:lnTo>
                      <a:pt x="1627" y="1230"/>
                    </a:lnTo>
                    <a:lnTo>
                      <a:pt x="1627" y="1230"/>
                    </a:lnTo>
                    <a:lnTo>
                      <a:pt x="1624" y="1232"/>
                    </a:lnTo>
                    <a:lnTo>
                      <a:pt x="1623" y="1233"/>
                    </a:lnTo>
                    <a:lnTo>
                      <a:pt x="1619" y="1235"/>
                    </a:lnTo>
                    <a:lnTo>
                      <a:pt x="1618" y="1235"/>
                    </a:lnTo>
                    <a:lnTo>
                      <a:pt x="1614" y="1238"/>
                    </a:lnTo>
                    <a:lnTo>
                      <a:pt x="1611" y="1239"/>
                    </a:lnTo>
                    <a:lnTo>
                      <a:pt x="1609" y="1238"/>
                    </a:lnTo>
                    <a:lnTo>
                      <a:pt x="1604" y="1238"/>
                    </a:lnTo>
                    <a:lnTo>
                      <a:pt x="1606" y="1238"/>
                    </a:lnTo>
                    <a:lnTo>
                      <a:pt x="1611" y="1235"/>
                    </a:lnTo>
                    <a:lnTo>
                      <a:pt x="1613" y="1235"/>
                    </a:lnTo>
                    <a:lnTo>
                      <a:pt x="1613" y="1235"/>
                    </a:lnTo>
                    <a:lnTo>
                      <a:pt x="1614" y="1234"/>
                    </a:lnTo>
                    <a:lnTo>
                      <a:pt x="1614" y="1233"/>
                    </a:lnTo>
                    <a:lnTo>
                      <a:pt x="1616" y="1232"/>
                    </a:lnTo>
                    <a:lnTo>
                      <a:pt x="1617" y="1230"/>
                    </a:lnTo>
                    <a:lnTo>
                      <a:pt x="1617" y="1228"/>
                    </a:lnTo>
                    <a:lnTo>
                      <a:pt x="1617" y="1227"/>
                    </a:lnTo>
                    <a:lnTo>
                      <a:pt x="1619" y="1224"/>
                    </a:lnTo>
                    <a:lnTo>
                      <a:pt x="1621" y="1223"/>
                    </a:lnTo>
                    <a:lnTo>
                      <a:pt x="1622" y="1222"/>
                    </a:lnTo>
                    <a:lnTo>
                      <a:pt x="1623" y="1219"/>
                    </a:lnTo>
                    <a:lnTo>
                      <a:pt x="1623" y="1218"/>
                    </a:lnTo>
                    <a:lnTo>
                      <a:pt x="1626" y="1217"/>
                    </a:lnTo>
                    <a:lnTo>
                      <a:pt x="1628" y="1214"/>
                    </a:lnTo>
                    <a:lnTo>
                      <a:pt x="1628" y="1214"/>
                    </a:lnTo>
                    <a:lnTo>
                      <a:pt x="1629" y="1214"/>
                    </a:lnTo>
                    <a:lnTo>
                      <a:pt x="1631" y="1213"/>
                    </a:lnTo>
                    <a:lnTo>
                      <a:pt x="1633" y="1210"/>
                    </a:lnTo>
                    <a:lnTo>
                      <a:pt x="1634" y="1208"/>
                    </a:lnTo>
                    <a:lnTo>
                      <a:pt x="1637" y="1207"/>
                    </a:lnTo>
                    <a:lnTo>
                      <a:pt x="1637" y="1205"/>
                    </a:lnTo>
                    <a:lnTo>
                      <a:pt x="1641" y="1203"/>
                    </a:lnTo>
                    <a:lnTo>
                      <a:pt x="1641" y="1202"/>
                    </a:lnTo>
                    <a:lnTo>
                      <a:pt x="1642" y="1202"/>
                    </a:lnTo>
                    <a:lnTo>
                      <a:pt x="1642" y="1200"/>
                    </a:lnTo>
                    <a:lnTo>
                      <a:pt x="1642" y="1199"/>
                    </a:lnTo>
                    <a:lnTo>
                      <a:pt x="1643" y="1197"/>
                    </a:lnTo>
                    <a:lnTo>
                      <a:pt x="1642" y="1194"/>
                    </a:lnTo>
                    <a:lnTo>
                      <a:pt x="1641" y="1193"/>
                    </a:lnTo>
                    <a:lnTo>
                      <a:pt x="1638" y="1192"/>
                    </a:lnTo>
                    <a:lnTo>
                      <a:pt x="1637" y="1192"/>
                    </a:lnTo>
                    <a:lnTo>
                      <a:pt x="1634" y="1192"/>
                    </a:lnTo>
                    <a:lnTo>
                      <a:pt x="1633" y="1190"/>
                    </a:lnTo>
                    <a:lnTo>
                      <a:pt x="1633" y="1189"/>
                    </a:lnTo>
                    <a:lnTo>
                      <a:pt x="1633" y="1188"/>
                    </a:lnTo>
                    <a:lnTo>
                      <a:pt x="1632" y="1187"/>
                    </a:lnTo>
                    <a:lnTo>
                      <a:pt x="1631" y="1187"/>
                    </a:lnTo>
                    <a:lnTo>
                      <a:pt x="1632" y="1187"/>
                    </a:lnTo>
                    <a:lnTo>
                      <a:pt x="1632" y="1187"/>
                    </a:lnTo>
                    <a:lnTo>
                      <a:pt x="1631" y="1184"/>
                    </a:lnTo>
                    <a:lnTo>
                      <a:pt x="1631" y="1183"/>
                    </a:lnTo>
                    <a:lnTo>
                      <a:pt x="1629" y="1182"/>
                    </a:lnTo>
                    <a:lnTo>
                      <a:pt x="1629" y="1180"/>
                    </a:lnTo>
                    <a:lnTo>
                      <a:pt x="1627" y="1174"/>
                    </a:lnTo>
                    <a:lnTo>
                      <a:pt x="1627" y="1172"/>
                    </a:lnTo>
                    <a:lnTo>
                      <a:pt x="1626" y="1167"/>
                    </a:lnTo>
                    <a:lnTo>
                      <a:pt x="1624" y="1160"/>
                    </a:lnTo>
                    <a:lnTo>
                      <a:pt x="1623" y="1158"/>
                    </a:lnTo>
                    <a:lnTo>
                      <a:pt x="1621" y="1157"/>
                    </a:lnTo>
                    <a:lnTo>
                      <a:pt x="1619" y="1158"/>
                    </a:lnTo>
                    <a:lnTo>
                      <a:pt x="1619" y="1158"/>
                    </a:lnTo>
                    <a:lnTo>
                      <a:pt x="1618" y="1160"/>
                    </a:lnTo>
                    <a:lnTo>
                      <a:pt x="1618" y="1160"/>
                    </a:lnTo>
                    <a:lnTo>
                      <a:pt x="1618" y="1159"/>
                    </a:lnTo>
                    <a:lnTo>
                      <a:pt x="1618" y="1158"/>
                    </a:lnTo>
                    <a:lnTo>
                      <a:pt x="1618" y="1158"/>
                    </a:lnTo>
                    <a:lnTo>
                      <a:pt x="1617" y="1154"/>
                    </a:lnTo>
                    <a:lnTo>
                      <a:pt x="1616" y="1153"/>
                    </a:lnTo>
                    <a:lnTo>
                      <a:pt x="1614" y="1153"/>
                    </a:lnTo>
                    <a:lnTo>
                      <a:pt x="1614" y="1154"/>
                    </a:lnTo>
                    <a:lnTo>
                      <a:pt x="1614" y="1155"/>
                    </a:lnTo>
                    <a:lnTo>
                      <a:pt x="1614" y="1157"/>
                    </a:lnTo>
                    <a:lnTo>
                      <a:pt x="1613" y="1157"/>
                    </a:lnTo>
                    <a:lnTo>
                      <a:pt x="1613" y="1157"/>
                    </a:lnTo>
                    <a:lnTo>
                      <a:pt x="1613" y="1155"/>
                    </a:lnTo>
                    <a:lnTo>
                      <a:pt x="1614" y="1154"/>
                    </a:lnTo>
                    <a:lnTo>
                      <a:pt x="1613" y="1153"/>
                    </a:lnTo>
                    <a:lnTo>
                      <a:pt x="1613" y="1152"/>
                    </a:lnTo>
                    <a:lnTo>
                      <a:pt x="1611" y="1149"/>
                    </a:lnTo>
                    <a:lnTo>
                      <a:pt x="1609" y="1150"/>
                    </a:lnTo>
                    <a:lnTo>
                      <a:pt x="1609" y="1149"/>
                    </a:lnTo>
                    <a:lnTo>
                      <a:pt x="1609" y="1149"/>
                    </a:lnTo>
                    <a:lnTo>
                      <a:pt x="1607" y="1148"/>
                    </a:lnTo>
                    <a:lnTo>
                      <a:pt x="1603" y="1144"/>
                    </a:lnTo>
                    <a:lnTo>
                      <a:pt x="1601" y="1142"/>
                    </a:lnTo>
                    <a:lnTo>
                      <a:pt x="1596" y="1140"/>
                    </a:lnTo>
                    <a:lnTo>
                      <a:pt x="1593" y="1140"/>
                    </a:lnTo>
                    <a:lnTo>
                      <a:pt x="1588" y="1137"/>
                    </a:lnTo>
                    <a:lnTo>
                      <a:pt x="1587" y="1137"/>
                    </a:lnTo>
                    <a:lnTo>
                      <a:pt x="1586" y="1138"/>
                    </a:lnTo>
                    <a:lnTo>
                      <a:pt x="1584" y="1142"/>
                    </a:lnTo>
                    <a:lnTo>
                      <a:pt x="1583" y="1143"/>
                    </a:lnTo>
                    <a:lnTo>
                      <a:pt x="1584" y="1140"/>
                    </a:lnTo>
                    <a:lnTo>
                      <a:pt x="1584" y="1139"/>
                    </a:lnTo>
                    <a:lnTo>
                      <a:pt x="1586" y="1138"/>
                    </a:lnTo>
                    <a:lnTo>
                      <a:pt x="1584" y="1137"/>
                    </a:lnTo>
                    <a:lnTo>
                      <a:pt x="1583" y="1135"/>
                    </a:lnTo>
                    <a:lnTo>
                      <a:pt x="1581" y="1135"/>
                    </a:lnTo>
                    <a:lnTo>
                      <a:pt x="1574" y="1134"/>
                    </a:lnTo>
                    <a:lnTo>
                      <a:pt x="1569" y="1134"/>
                    </a:lnTo>
                    <a:lnTo>
                      <a:pt x="1567" y="1134"/>
                    </a:lnTo>
                    <a:lnTo>
                      <a:pt x="1563" y="1134"/>
                    </a:lnTo>
                    <a:lnTo>
                      <a:pt x="1561" y="1134"/>
                    </a:lnTo>
                    <a:lnTo>
                      <a:pt x="1559" y="1135"/>
                    </a:lnTo>
                    <a:lnTo>
                      <a:pt x="1559" y="1137"/>
                    </a:lnTo>
                    <a:lnTo>
                      <a:pt x="1559" y="1138"/>
                    </a:lnTo>
                    <a:lnTo>
                      <a:pt x="1558" y="1137"/>
                    </a:lnTo>
                    <a:lnTo>
                      <a:pt x="1554" y="1135"/>
                    </a:lnTo>
                    <a:lnTo>
                      <a:pt x="1552" y="1135"/>
                    </a:lnTo>
                    <a:lnTo>
                      <a:pt x="1544" y="1134"/>
                    </a:lnTo>
                    <a:lnTo>
                      <a:pt x="1543" y="1135"/>
                    </a:lnTo>
                    <a:lnTo>
                      <a:pt x="1543" y="1137"/>
                    </a:lnTo>
                    <a:lnTo>
                      <a:pt x="1542" y="1138"/>
                    </a:lnTo>
                    <a:lnTo>
                      <a:pt x="1542" y="1139"/>
                    </a:lnTo>
                    <a:lnTo>
                      <a:pt x="1542" y="1140"/>
                    </a:lnTo>
                    <a:lnTo>
                      <a:pt x="1542" y="1140"/>
                    </a:lnTo>
                    <a:lnTo>
                      <a:pt x="1541" y="1140"/>
                    </a:lnTo>
                    <a:lnTo>
                      <a:pt x="1542" y="1135"/>
                    </a:lnTo>
                    <a:lnTo>
                      <a:pt x="1542" y="1133"/>
                    </a:lnTo>
                    <a:lnTo>
                      <a:pt x="1541" y="1132"/>
                    </a:lnTo>
                    <a:lnTo>
                      <a:pt x="1539" y="1130"/>
                    </a:lnTo>
                    <a:lnTo>
                      <a:pt x="1537" y="1129"/>
                    </a:lnTo>
                    <a:lnTo>
                      <a:pt x="1536" y="1128"/>
                    </a:lnTo>
                    <a:lnTo>
                      <a:pt x="1533" y="1125"/>
                    </a:lnTo>
                    <a:lnTo>
                      <a:pt x="1531" y="1123"/>
                    </a:lnTo>
                    <a:lnTo>
                      <a:pt x="1529" y="1123"/>
                    </a:lnTo>
                    <a:lnTo>
                      <a:pt x="1528" y="1123"/>
                    </a:lnTo>
                    <a:lnTo>
                      <a:pt x="1526" y="1122"/>
                    </a:lnTo>
                    <a:lnTo>
                      <a:pt x="1524" y="1123"/>
                    </a:lnTo>
                    <a:lnTo>
                      <a:pt x="1523" y="1124"/>
                    </a:lnTo>
                    <a:lnTo>
                      <a:pt x="1522" y="1125"/>
                    </a:lnTo>
                    <a:lnTo>
                      <a:pt x="1522" y="1128"/>
                    </a:lnTo>
                    <a:lnTo>
                      <a:pt x="1521" y="1129"/>
                    </a:lnTo>
                    <a:lnTo>
                      <a:pt x="1522" y="1127"/>
                    </a:lnTo>
                    <a:lnTo>
                      <a:pt x="1522" y="1124"/>
                    </a:lnTo>
                    <a:lnTo>
                      <a:pt x="1522" y="1123"/>
                    </a:lnTo>
                    <a:lnTo>
                      <a:pt x="1523" y="1119"/>
                    </a:lnTo>
                    <a:lnTo>
                      <a:pt x="1523" y="1115"/>
                    </a:lnTo>
                    <a:lnTo>
                      <a:pt x="1523" y="1114"/>
                    </a:lnTo>
                    <a:lnTo>
                      <a:pt x="1522" y="1113"/>
                    </a:lnTo>
                    <a:lnTo>
                      <a:pt x="1521" y="1112"/>
                    </a:lnTo>
                    <a:lnTo>
                      <a:pt x="1519" y="1110"/>
                    </a:lnTo>
                    <a:lnTo>
                      <a:pt x="1513" y="1105"/>
                    </a:lnTo>
                    <a:lnTo>
                      <a:pt x="1509" y="1103"/>
                    </a:lnTo>
                    <a:lnTo>
                      <a:pt x="1507" y="1102"/>
                    </a:lnTo>
                    <a:lnTo>
                      <a:pt x="1505" y="1102"/>
                    </a:lnTo>
                    <a:lnTo>
                      <a:pt x="1505" y="1102"/>
                    </a:lnTo>
                    <a:lnTo>
                      <a:pt x="1505" y="1102"/>
                    </a:lnTo>
                    <a:lnTo>
                      <a:pt x="1504" y="1102"/>
                    </a:lnTo>
                    <a:lnTo>
                      <a:pt x="1503" y="1099"/>
                    </a:lnTo>
                    <a:lnTo>
                      <a:pt x="1502" y="1099"/>
                    </a:lnTo>
                    <a:lnTo>
                      <a:pt x="1500" y="1098"/>
                    </a:lnTo>
                    <a:lnTo>
                      <a:pt x="1498" y="1098"/>
                    </a:lnTo>
                    <a:lnTo>
                      <a:pt x="1497" y="1098"/>
                    </a:lnTo>
                    <a:lnTo>
                      <a:pt x="1495" y="1099"/>
                    </a:lnTo>
                    <a:lnTo>
                      <a:pt x="1492" y="1098"/>
                    </a:lnTo>
                    <a:lnTo>
                      <a:pt x="1490" y="1098"/>
                    </a:lnTo>
                    <a:lnTo>
                      <a:pt x="1488" y="1099"/>
                    </a:lnTo>
                    <a:lnTo>
                      <a:pt x="1485" y="1099"/>
                    </a:lnTo>
                    <a:lnTo>
                      <a:pt x="1484" y="1100"/>
                    </a:lnTo>
                    <a:lnTo>
                      <a:pt x="1482" y="1099"/>
                    </a:lnTo>
                    <a:lnTo>
                      <a:pt x="1480" y="1099"/>
                    </a:lnTo>
                    <a:lnTo>
                      <a:pt x="1479" y="1098"/>
                    </a:lnTo>
                    <a:lnTo>
                      <a:pt x="1485" y="1098"/>
                    </a:lnTo>
                    <a:lnTo>
                      <a:pt x="1485" y="1097"/>
                    </a:lnTo>
                    <a:lnTo>
                      <a:pt x="1487" y="1094"/>
                    </a:lnTo>
                    <a:lnTo>
                      <a:pt x="1487" y="1093"/>
                    </a:lnTo>
                    <a:lnTo>
                      <a:pt x="1487" y="1093"/>
                    </a:lnTo>
                    <a:lnTo>
                      <a:pt x="1488" y="1091"/>
                    </a:lnTo>
                    <a:lnTo>
                      <a:pt x="1488" y="1091"/>
                    </a:lnTo>
                    <a:lnTo>
                      <a:pt x="1488" y="1090"/>
                    </a:lnTo>
                    <a:lnTo>
                      <a:pt x="1489" y="1089"/>
                    </a:lnTo>
                    <a:lnTo>
                      <a:pt x="1490" y="1089"/>
                    </a:lnTo>
                    <a:lnTo>
                      <a:pt x="1492" y="1088"/>
                    </a:lnTo>
                    <a:lnTo>
                      <a:pt x="1490" y="1086"/>
                    </a:lnTo>
                    <a:lnTo>
                      <a:pt x="1488" y="1085"/>
                    </a:lnTo>
                    <a:lnTo>
                      <a:pt x="1485" y="1084"/>
                    </a:lnTo>
                    <a:lnTo>
                      <a:pt x="1484" y="1084"/>
                    </a:lnTo>
                    <a:lnTo>
                      <a:pt x="1482" y="1080"/>
                    </a:lnTo>
                    <a:lnTo>
                      <a:pt x="1480" y="1080"/>
                    </a:lnTo>
                    <a:lnTo>
                      <a:pt x="1479" y="1081"/>
                    </a:lnTo>
                    <a:lnTo>
                      <a:pt x="1478" y="1081"/>
                    </a:lnTo>
                    <a:lnTo>
                      <a:pt x="1478" y="1081"/>
                    </a:lnTo>
                    <a:lnTo>
                      <a:pt x="1478" y="1083"/>
                    </a:lnTo>
                    <a:lnTo>
                      <a:pt x="1478" y="1084"/>
                    </a:lnTo>
                    <a:lnTo>
                      <a:pt x="1478" y="1083"/>
                    </a:lnTo>
                    <a:lnTo>
                      <a:pt x="1477" y="1083"/>
                    </a:lnTo>
                    <a:lnTo>
                      <a:pt x="1477" y="1083"/>
                    </a:lnTo>
                    <a:lnTo>
                      <a:pt x="1477" y="1081"/>
                    </a:lnTo>
                    <a:lnTo>
                      <a:pt x="1475" y="1080"/>
                    </a:lnTo>
                    <a:lnTo>
                      <a:pt x="1474" y="1079"/>
                    </a:lnTo>
                    <a:lnTo>
                      <a:pt x="1473" y="1079"/>
                    </a:lnTo>
                    <a:lnTo>
                      <a:pt x="1473" y="1079"/>
                    </a:lnTo>
                    <a:lnTo>
                      <a:pt x="1472" y="1079"/>
                    </a:lnTo>
                    <a:lnTo>
                      <a:pt x="1473" y="1079"/>
                    </a:lnTo>
                    <a:lnTo>
                      <a:pt x="1472" y="1080"/>
                    </a:lnTo>
                    <a:lnTo>
                      <a:pt x="1473" y="1081"/>
                    </a:lnTo>
                    <a:lnTo>
                      <a:pt x="1472" y="1081"/>
                    </a:lnTo>
                    <a:lnTo>
                      <a:pt x="1472" y="1080"/>
                    </a:lnTo>
                    <a:lnTo>
                      <a:pt x="1472" y="1080"/>
                    </a:lnTo>
                    <a:lnTo>
                      <a:pt x="1470" y="1081"/>
                    </a:lnTo>
                    <a:lnTo>
                      <a:pt x="1470" y="1081"/>
                    </a:lnTo>
                    <a:lnTo>
                      <a:pt x="1470" y="1081"/>
                    </a:lnTo>
                    <a:lnTo>
                      <a:pt x="1470" y="1081"/>
                    </a:lnTo>
                    <a:lnTo>
                      <a:pt x="1469" y="1080"/>
                    </a:lnTo>
                    <a:lnTo>
                      <a:pt x="1468" y="1076"/>
                    </a:lnTo>
                    <a:lnTo>
                      <a:pt x="1467" y="1075"/>
                    </a:lnTo>
                    <a:lnTo>
                      <a:pt x="1467" y="1075"/>
                    </a:lnTo>
                    <a:lnTo>
                      <a:pt x="1465" y="1076"/>
                    </a:lnTo>
                    <a:lnTo>
                      <a:pt x="1467" y="1076"/>
                    </a:lnTo>
                    <a:lnTo>
                      <a:pt x="1465" y="1078"/>
                    </a:lnTo>
                    <a:lnTo>
                      <a:pt x="1464" y="1078"/>
                    </a:lnTo>
                    <a:lnTo>
                      <a:pt x="1465" y="1078"/>
                    </a:lnTo>
                    <a:lnTo>
                      <a:pt x="1465" y="1075"/>
                    </a:lnTo>
                    <a:lnTo>
                      <a:pt x="1465" y="1074"/>
                    </a:lnTo>
                    <a:lnTo>
                      <a:pt x="1464" y="1074"/>
                    </a:lnTo>
                    <a:lnTo>
                      <a:pt x="1464" y="1073"/>
                    </a:lnTo>
                    <a:lnTo>
                      <a:pt x="1463" y="1073"/>
                    </a:lnTo>
                    <a:lnTo>
                      <a:pt x="1463" y="1073"/>
                    </a:lnTo>
                    <a:lnTo>
                      <a:pt x="1463" y="1071"/>
                    </a:lnTo>
                    <a:lnTo>
                      <a:pt x="1462" y="1071"/>
                    </a:lnTo>
                    <a:lnTo>
                      <a:pt x="1465" y="1070"/>
                    </a:lnTo>
                    <a:lnTo>
                      <a:pt x="1469" y="1071"/>
                    </a:lnTo>
                    <a:lnTo>
                      <a:pt x="1472" y="1070"/>
                    </a:lnTo>
                    <a:lnTo>
                      <a:pt x="1474" y="1070"/>
                    </a:lnTo>
                    <a:lnTo>
                      <a:pt x="1475" y="1069"/>
                    </a:lnTo>
                    <a:lnTo>
                      <a:pt x="1477" y="1068"/>
                    </a:lnTo>
                    <a:lnTo>
                      <a:pt x="1472" y="1069"/>
                    </a:lnTo>
                    <a:lnTo>
                      <a:pt x="1464" y="1068"/>
                    </a:lnTo>
                    <a:lnTo>
                      <a:pt x="1462" y="1069"/>
                    </a:lnTo>
                    <a:lnTo>
                      <a:pt x="1460" y="1069"/>
                    </a:lnTo>
                    <a:lnTo>
                      <a:pt x="1458" y="1069"/>
                    </a:lnTo>
                    <a:lnTo>
                      <a:pt x="1454" y="1070"/>
                    </a:lnTo>
                    <a:lnTo>
                      <a:pt x="1448" y="1069"/>
                    </a:lnTo>
                    <a:lnTo>
                      <a:pt x="1444" y="1070"/>
                    </a:lnTo>
                    <a:lnTo>
                      <a:pt x="1443" y="1070"/>
                    </a:lnTo>
                    <a:lnTo>
                      <a:pt x="1443" y="1071"/>
                    </a:lnTo>
                    <a:lnTo>
                      <a:pt x="1444" y="1070"/>
                    </a:lnTo>
                    <a:lnTo>
                      <a:pt x="1449" y="1070"/>
                    </a:lnTo>
                    <a:lnTo>
                      <a:pt x="1450" y="1071"/>
                    </a:lnTo>
                    <a:lnTo>
                      <a:pt x="1449" y="1071"/>
                    </a:lnTo>
                    <a:lnTo>
                      <a:pt x="1449" y="1073"/>
                    </a:lnTo>
                    <a:lnTo>
                      <a:pt x="1444" y="1073"/>
                    </a:lnTo>
                    <a:lnTo>
                      <a:pt x="1435" y="1078"/>
                    </a:lnTo>
                    <a:lnTo>
                      <a:pt x="1434" y="1078"/>
                    </a:lnTo>
                    <a:lnTo>
                      <a:pt x="1433" y="1078"/>
                    </a:lnTo>
                    <a:lnTo>
                      <a:pt x="1432" y="1078"/>
                    </a:lnTo>
                    <a:lnTo>
                      <a:pt x="1428" y="1076"/>
                    </a:lnTo>
                    <a:lnTo>
                      <a:pt x="1427" y="1076"/>
                    </a:lnTo>
                    <a:lnTo>
                      <a:pt x="1424" y="1075"/>
                    </a:lnTo>
                    <a:lnTo>
                      <a:pt x="1420" y="1075"/>
                    </a:lnTo>
                    <a:lnTo>
                      <a:pt x="1418" y="1071"/>
                    </a:lnTo>
                    <a:lnTo>
                      <a:pt x="1418" y="1071"/>
                    </a:lnTo>
                    <a:lnTo>
                      <a:pt x="1418" y="1070"/>
                    </a:lnTo>
                    <a:lnTo>
                      <a:pt x="1415" y="1070"/>
                    </a:lnTo>
                    <a:lnTo>
                      <a:pt x="1405" y="1070"/>
                    </a:lnTo>
                    <a:lnTo>
                      <a:pt x="1403" y="1070"/>
                    </a:lnTo>
                    <a:lnTo>
                      <a:pt x="1397" y="1071"/>
                    </a:lnTo>
                    <a:lnTo>
                      <a:pt x="1393" y="1071"/>
                    </a:lnTo>
                    <a:lnTo>
                      <a:pt x="1389" y="1071"/>
                    </a:lnTo>
                    <a:lnTo>
                      <a:pt x="1388" y="1070"/>
                    </a:lnTo>
                    <a:lnTo>
                      <a:pt x="1387" y="1069"/>
                    </a:lnTo>
                    <a:lnTo>
                      <a:pt x="1387" y="1068"/>
                    </a:lnTo>
                    <a:lnTo>
                      <a:pt x="1388" y="1066"/>
                    </a:lnTo>
                    <a:lnTo>
                      <a:pt x="1387" y="1065"/>
                    </a:lnTo>
                    <a:lnTo>
                      <a:pt x="1387" y="1064"/>
                    </a:lnTo>
                    <a:lnTo>
                      <a:pt x="1385" y="1063"/>
                    </a:lnTo>
                    <a:lnTo>
                      <a:pt x="1383" y="1060"/>
                    </a:lnTo>
                    <a:lnTo>
                      <a:pt x="1379" y="1059"/>
                    </a:lnTo>
                    <a:lnTo>
                      <a:pt x="1376" y="1058"/>
                    </a:lnTo>
                    <a:lnTo>
                      <a:pt x="1374" y="1058"/>
                    </a:lnTo>
                    <a:lnTo>
                      <a:pt x="1370" y="1058"/>
                    </a:lnTo>
                    <a:lnTo>
                      <a:pt x="1369" y="1058"/>
                    </a:lnTo>
                    <a:lnTo>
                      <a:pt x="1369" y="1058"/>
                    </a:lnTo>
                    <a:lnTo>
                      <a:pt x="1368" y="1056"/>
                    </a:lnTo>
                    <a:lnTo>
                      <a:pt x="1366" y="1055"/>
                    </a:lnTo>
                    <a:lnTo>
                      <a:pt x="1366" y="1053"/>
                    </a:lnTo>
                    <a:lnTo>
                      <a:pt x="1365" y="1050"/>
                    </a:lnTo>
                    <a:lnTo>
                      <a:pt x="1365" y="1050"/>
                    </a:lnTo>
                    <a:lnTo>
                      <a:pt x="1364" y="1049"/>
                    </a:lnTo>
                    <a:lnTo>
                      <a:pt x="1363" y="1048"/>
                    </a:lnTo>
                    <a:lnTo>
                      <a:pt x="1361" y="1049"/>
                    </a:lnTo>
                    <a:lnTo>
                      <a:pt x="1360" y="1049"/>
                    </a:lnTo>
                    <a:lnTo>
                      <a:pt x="1360" y="1050"/>
                    </a:lnTo>
                    <a:lnTo>
                      <a:pt x="1359" y="1053"/>
                    </a:lnTo>
                    <a:lnTo>
                      <a:pt x="1360" y="1054"/>
                    </a:lnTo>
                    <a:lnTo>
                      <a:pt x="1360" y="1055"/>
                    </a:lnTo>
                    <a:lnTo>
                      <a:pt x="1360" y="1056"/>
                    </a:lnTo>
                    <a:lnTo>
                      <a:pt x="1364" y="1055"/>
                    </a:lnTo>
                    <a:lnTo>
                      <a:pt x="1365" y="1055"/>
                    </a:lnTo>
                    <a:lnTo>
                      <a:pt x="1366" y="1058"/>
                    </a:lnTo>
                    <a:lnTo>
                      <a:pt x="1366" y="1058"/>
                    </a:lnTo>
                    <a:lnTo>
                      <a:pt x="1365" y="1059"/>
                    </a:lnTo>
                    <a:lnTo>
                      <a:pt x="1363" y="1058"/>
                    </a:lnTo>
                    <a:lnTo>
                      <a:pt x="1361" y="1058"/>
                    </a:lnTo>
                    <a:lnTo>
                      <a:pt x="1361" y="1059"/>
                    </a:lnTo>
                    <a:lnTo>
                      <a:pt x="1360" y="1059"/>
                    </a:lnTo>
                    <a:lnTo>
                      <a:pt x="1355" y="1061"/>
                    </a:lnTo>
                    <a:lnTo>
                      <a:pt x="1351" y="1061"/>
                    </a:lnTo>
                    <a:lnTo>
                      <a:pt x="1345" y="1065"/>
                    </a:lnTo>
                    <a:lnTo>
                      <a:pt x="1343" y="1065"/>
                    </a:lnTo>
                    <a:lnTo>
                      <a:pt x="1343" y="1066"/>
                    </a:lnTo>
                    <a:lnTo>
                      <a:pt x="1341" y="1068"/>
                    </a:lnTo>
                    <a:lnTo>
                      <a:pt x="1343" y="1070"/>
                    </a:lnTo>
                    <a:lnTo>
                      <a:pt x="1343" y="1071"/>
                    </a:lnTo>
                    <a:lnTo>
                      <a:pt x="1343" y="1071"/>
                    </a:lnTo>
                    <a:lnTo>
                      <a:pt x="1344" y="1075"/>
                    </a:lnTo>
                    <a:lnTo>
                      <a:pt x="1345" y="1076"/>
                    </a:lnTo>
                    <a:lnTo>
                      <a:pt x="1346" y="1079"/>
                    </a:lnTo>
                    <a:lnTo>
                      <a:pt x="1348" y="1081"/>
                    </a:lnTo>
                    <a:lnTo>
                      <a:pt x="1349" y="1083"/>
                    </a:lnTo>
                    <a:lnTo>
                      <a:pt x="1348" y="1085"/>
                    </a:lnTo>
                    <a:lnTo>
                      <a:pt x="1348" y="1088"/>
                    </a:lnTo>
                    <a:lnTo>
                      <a:pt x="1346" y="1089"/>
                    </a:lnTo>
                    <a:lnTo>
                      <a:pt x="1346" y="1090"/>
                    </a:lnTo>
                    <a:lnTo>
                      <a:pt x="1345" y="1090"/>
                    </a:lnTo>
                    <a:lnTo>
                      <a:pt x="1341" y="1091"/>
                    </a:lnTo>
                    <a:lnTo>
                      <a:pt x="1340" y="1091"/>
                    </a:lnTo>
                    <a:lnTo>
                      <a:pt x="1340" y="1091"/>
                    </a:lnTo>
                    <a:lnTo>
                      <a:pt x="1339" y="1090"/>
                    </a:lnTo>
                    <a:lnTo>
                      <a:pt x="1339" y="1089"/>
                    </a:lnTo>
                    <a:lnTo>
                      <a:pt x="1339" y="1088"/>
                    </a:lnTo>
                    <a:lnTo>
                      <a:pt x="1338" y="1086"/>
                    </a:lnTo>
                    <a:lnTo>
                      <a:pt x="1338" y="1086"/>
                    </a:lnTo>
                    <a:lnTo>
                      <a:pt x="1336" y="1085"/>
                    </a:lnTo>
                    <a:lnTo>
                      <a:pt x="1335" y="1084"/>
                    </a:lnTo>
                    <a:lnTo>
                      <a:pt x="1334" y="1081"/>
                    </a:lnTo>
                    <a:lnTo>
                      <a:pt x="1336" y="1076"/>
                    </a:lnTo>
                    <a:lnTo>
                      <a:pt x="1338" y="1076"/>
                    </a:lnTo>
                    <a:lnTo>
                      <a:pt x="1339" y="1074"/>
                    </a:lnTo>
                    <a:lnTo>
                      <a:pt x="1340" y="1073"/>
                    </a:lnTo>
                    <a:lnTo>
                      <a:pt x="1341" y="1069"/>
                    </a:lnTo>
                    <a:lnTo>
                      <a:pt x="1341" y="1069"/>
                    </a:lnTo>
                    <a:lnTo>
                      <a:pt x="1340" y="1066"/>
                    </a:lnTo>
                    <a:lnTo>
                      <a:pt x="1339" y="1065"/>
                    </a:lnTo>
                    <a:lnTo>
                      <a:pt x="1340" y="1065"/>
                    </a:lnTo>
                    <a:lnTo>
                      <a:pt x="1340" y="1064"/>
                    </a:lnTo>
                    <a:lnTo>
                      <a:pt x="1339" y="1063"/>
                    </a:lnTo>
                    <a:lnTo>
                      <a:pt x="1338" y="1061"/>
                    </a:lnTo>
                    <a:lnTo>
                      <a:pt x="1336" y="1059"/>
                    </a:lnTo>
                    <a:lnTo>
                      <a:pt x="1336" y="1058"/>
                    </a:lnTo>
                    <a:lnTo>
                      <a:pt x="1336" y="1056"/>
                    </a:lnTo>
                    <a:lnTo>
                      <a:pt x="1336" y="1056"/>
                    </a:lnTo>
                    <a:lnTo>
                      <a:pt x="1338" y="1056"/>
                    </a:lnTo>
                    <a:lnTo>
                      <a:pt x="1343" y="1055"/>
                    </a:lnTo>
                    <a:lnTo>
                      <a:pt x="1344" y="1054"/>
                    </a:lnTo>
                    <a:lnTo>
                      <a:pt x="1344" y="1053"/>
                    </a:lnTo>
                    <a:lnTo>
                      <a:pt x="1345" y="1053"/>
                    </a:lnTo>
                    <a:lnTo>
                      <a:pt x="1345" y="1051"/>
                    </a:lnTo>
                    <a:lnTo>
                      <a:pt x="1348" y="1050"/>
                    </a:lnTo>
                    <a:lnTo>
                      <a:pt x="1348" y="1049"/>
                    </a:lnTo>
                    <a:lnTo>
                      <a:pt x="1345" y="1046"/>
                    </a:lnTo>
                    <a:lnTo>
                      <a:pt x="1343" y="1045"/>
                    </a:lnTo>
                    <a:lnTo>
                      <a:pt x="1341" y="1045"/>
                    </a:lnTo>
                    <a:lnTo>
                      <a:pt x="1339" y="1045"/>
                    </a:lnTo>
                    <a:lnTo>
                      <a:pt x="1336" y="1046"/>
                    </a:lnTo>
                    <a:lnTo>
                      <a:pt x="1336" y="1046"/>
                    </a:lnTo>
                    <a:lnTo>
                      <a:pt x="1336" y="1048"/>
                    </a:lnTo>
                    <a:lnTo>
                      <a:pt x="1335" y="1048"/>
                    </a:lnTo>
                    <a:lnTo>
                      <a:pt x="1334" y="1048"/>
                    </a:lnTo>
                    <a:lnTo>
                      <a:pt x="1333" y="1050"/>
                    </a:lnTo>
                    <a:lnTo>
                      <a:pt x="1331" y="1053"/>
                    </a:lnTo>
                    <a:lnTo>
                      <a:pt x="1329" y="1054"/>
                    </a:lnTo>
                    <a:lnTo>
                      <a:pt x="1325" y="1055"/>
                    </a:lnTo>
                    <a:lnTo>
                      <a:pt x="1318" y="1060"/>
                    </a:lnTo>
                    <a:lnTo>
                      <a:pt x="1313" y="1061"/>
                    </a:lnTo>
                    <a:lnTo>
                      <a:pt x="1310" y="1060"/>
                    </a:lnTo>
                    <a:lnTo>
                      <a:pt x="1309" y="1060"/>
                    </a:lnTo>
                    <a:lnTo>
                      <a:pt x="1306" y="1060"/>
                    </a:lnTo>
                    <a:lnTo>
                      <a:pt x="1305" y="1060"/>
                    </a:lnTo>
                    <a:lnTo>
                      <a:pt x="1305" y="1061"/>
                    </a:lnTo>
                    <a:lnTo>
                      <a:pt x="1305" y="1063"/>
                    </a:lnTo>
                    <a:lnTo>
                      <a:pt x="1304" y="1065"/>
                    </a:lnTo>
                    <a:lnTo>
                      <a:pt x="1303" y="1068"/>
                    </a:lnTo>
                    <a:lnTo>
                      <a:pt x="1303" y="1068"/>
                    </a:lnTo>
                    <a:lnTo>
                      <a:pt x="1301" y="1068"/>
                    </a:lnTo>
                    <a:lnTo>
                      <a:pt x="1300" y="1066"/>
                    </a:lnTo>
                    <a:lnTo>
                      <a:pt x="1301" y="1065"/>
                    </a:lnTo>
                    <a:lnTo>
                      <a:pt x="1303" y="1065"/>
                    </a:lnTo>
                    <a:lnTo>
                      <a:pt x="1303" y="1065"/>
                    </a:lnTo>
                    <a:lnTo>
                      <a:pt x="1303" y="1065"/>
                    </a:lnTo>
                    <a:lnTo>
                      <a:pt x="1301" y="1065"/>
                    </a:lnTo>
                    <a:lnTo>
                      <a:pt x="1296" y="1063"/>
                    </a:lnTo>
                    <a:lnTo>
                      <a:pt x="1295" y="1064"/>
                    </a:lnTo>
                    <a:lnTo>
                      <a:pt x="1293" y="1066"/>
                    </a:lnTo>
                    <a:lnTo>
                      <a:pt x="1290" y="1068"/>
                    </a:lnTo>
                    <a:lnTo>
                      <a:pt x="1290" y="1069"/>
                    </a:lnTo>
                    <a:lnTo>
                      <a:pt x="1288" y="1070"/>
                    </a:lnTo>
                    <a:lnTo>
                      <a:pt x="1288" y="1071"/>
                    </a:lnTo>
                    <a:lnTo>
                      <a:pt x="1286" y="1074"/>
                    </a:lnTo>
                    <a:lnTo>
                      <a:pt x="1285" y="1075"/>
                    </a:lnTo>
                    <a:lnTo>
                      <a:pt x="1284" y="1076"/>
                    </a:lnTo>
                    <a:lnTo>
                      <a:pt x="1285" y="1076"/>
                    </a:lnTo>
                    <a:lnTo>
                      <a:pt x="1286" y="1075"/>
                    </a:lnTo>
                    <a:lnTo>
                      <a:pt x="1286" y="1075"/>
                    </a:lnTo>
                    <a:lnTo>
                      <a:pt x="1285" y="1076"/>
                    </a:lnTo>
                    <a:lnTo>
                      <a:pt x="1285" y="1079"/>
                    </a:lnTo>
                    <a:lnTo>
                      <a:pt x="1285" y="1081"/>
                    </a:lnTo>
                    <a:lnTo>
                      <a:pt x="1284" y="1083"/>
                    </a:lnTo>
                    <a:lnTo>
                      <a:pt x="1285" y="1083"/>
                    </a:lnTo>
                    <a:lnTo>
                      <a:pt x="1285" y="1085"/>
                    </a:lnTo>
                    <a:lnTo>
                      <a:pt x="1285" y="1086"/>
                    </a:lnTo>
                    <a:lnTo>
                      <a:pt x="1284" y="1086"/>
                    </a:lnTo>
                    <a:lnTo>
                      <a:pt x="1281" y="1086"/>
                    </a:lnTo>
                    <a:lnTo>
                      <a:pt x="1280" y="1088"/>
                    </a:lnTo>
                    <a:lnTo>
                      <a:pt x="1278" y="1089"/>
                    </a:lnTo>
                    <a:lnTo>
                      <a:pt x="1276" y="1093"/>
                    </a:lnTo>
                    <a:lnTo>
                      <a:pt x="1270" y="1097"/>
                    </a:lnTo>
                    <a:lnTo>
                      <a:pt x="1269" y="1098"/>
                    </a:lnTo>
                    <a:lnTo>
                      <a:pt x="1268" y="1098"/>
                    </a:lnTo>
                    <a:lnTo>
                      <a:pt x="1268" y="1098"/>
                    </a:lnTo>
                    <a:lnTo>
                      <a:pt x="1268" y="1099"/>
                    </a:lnTo>
                    <a:lnTo>
                      <a:pt x="1269" y="1100"/>
                    </a:lnTo>
                    <a:lnTo>
                      <a:pt x="1269" y="1102"/>
                    </a:lnTo>
                    <a:lnTo>
                      <a:pt x="1270" y="1107"/>
                    </a:lnTo>
                    <a:lnTo>
                      <a:pt x="1269" y="1108"/>
                    </a:lnTo>
                    <a:lnTo>
                      <a:pt x="1268" y="1108"/>
                    </a:lnTo>
                    <a:lnTo>
                      <a:pt x="1268" y="1107"/>
                    </a:lnTo>
                    <a:lnTo>
                      <a:pt x="1268" y="1107"/>
                    </a:lnTo>
                    <a:lnTo>
                      <a:pt x="1268" y="1105"/>
                    </a:lnTo>
                    <a:lnTo>
                      <a:pt x="1268" y="1105"/>
                    </a:lnTo>
                    <a:lnTo>
                      <a:pt x="1268" y="1105"/>
                    </a:lnTo>
                    <a:lnTo>
                      <a:pt x="1268" y="1104"/>
                    </a:lnTo>
                    <a:lnTo>
                      <a:pt x="1266" y="1104"/>
                    </a:lnTo>
                    <a:lnTo>
                      <a:pt x="1266" y="1103"/>
                    </a:lnTo>
                    <a:lnTo>
                      <a:pt x="1264" y="1100"/>
                    </a:lnTo>
                    <a:lnTo>
                      <a:pt x="1263" y="1099"/>
                    </a:lnTo>
                    <a:lnTo>
                      <a:pt x="1261" y="1098"/>
                    </a:lnTo>
                    <a:lnTo>
                      <a:pt x="1261" y="1098"/>
                    </a:lnTo>
                    <a:lnTo>
                      <a:pt x="1256" y="1094"/>
                    </a:lnTo>
                    <a:lnTo>
                      <a:pt x="1255" y="1091"/>
                    </a:lnTo>
                    <a:lnTo>
                      <a:pt x="1251" y="1089"/>
                    </a:lnTo>
                    <a:lnTo>
                      <a:pt x="1245" y="1086"/>
                    </a:lnTo>
                    <a:lnTo>
                      <a:pt x="1243" y="1086"/>
                    </a:lnTo>
                    <a:lnTo>
                      <a:pt x="1239" y="1086"/>
                    </a:lnTo>
                    <a:lnTo>
                      <a:pt x="1239" y="1086"/>
                    </a:lnTo>
                    <a:lnTo>
                      <a:pt x="1237" y="1085"/>
                    </a:lnTo>
                    <a:lnTo>
                      <a:pt x="1236" y="1085"/>
                    </a:lnTo>
                    <a:lnTo>
                      <a:pt x="1235" y="1085"/>
                    </a:lnTo>
                    <a:lnTo>
                      <a:pt x="1234" y="1084"/>
                    </a:lnTo>
                    <a:lnTo>
                      <a:pt x="1230" y="1084"/>
                    </a:lnTo>
                    <a:lnTo>
                      <a:pt x="1229" y="1085"/>
                    </a:lnTo>
                    <a:lnTo>
                      <a:pt x="1229" y="1085"/>
                    </a:lnTo>
                    <a:lnTo>
                      <a:pt x="1226" y="1088"/>
                    </a:lnTo>
                    <a:lnTo>
                      <a:pt x="1225" y="1088"/>
                    </a:lnTo>
                    <a:lnTo>
                      <a:pt x="1225" y="1088"/>
                    </a:lnTo>
                    <a:lnTo>
                      <a:pt x="1222" y="1089"/>
                    </a:lnTo>
                    <a:lnTo>
                      <a:pt x="1216" y="1091"/>
                    </a:lnTo>
                    <a:lnTo>
                      <a:pt x="1215" y="1093"/>
                    </a:lnTo>
                    <a:lnTo>
                      <a:pt x="1212" y="1094"/>
                    </a:lnTo>
                    <a:lnTo>
                      <a:pt x="1210" y="1095"/>
                    </a:lnTo>
                    <a:lnTo>
                      <a:pt x="1207" y="1095"/>
                    </a:lnTo>
                    <a:lnTo>
                      <a:pt x="1205" y="1095"/>
                    </a:lnTo>
                    <a:lnTo>
                      <a:pt x="1202" y="1095"/>
                    </a:lnTo>
                    <a:lnTo>
                      <a:pt x="1201" y="1093"/>
                    </a:lnTo>
                    <a:lnTo>
                      <a:pt x="1200" y="1091"/>
                    </a:lnTo>
                    <a:lnTo>
                      <a:pt x="1199" y="1090"/>
                    </a:lnTo>
                    <a:lnTo>
                      <a:pt x="1197" y="1090"/>
                    </a:lnTo>
                    <a:lnTo>
                      <a:pt x="1197" y="1091"/>
                    </a:lnTo>
                    <a:lnTo>
                      <a:pt x="1199" y="1091"/>
                    </a:lnTo>
                    <a:lnTo>
                      <a:pt x="1200" y="1093"/>
                    </a:lnTo>
                    <a:lnTo>
                      <a:pt x="1199" y="1093"/>
                    </a:lnTo>
                    <a:lnTo>
                      <a:pt x="1197" y="1093"/>
                    </a:lnTo>
                    <a:lnTo>
                      <a:pt x="1195" y="1093"/>
                    </a:lnTo>
                    <a:lnTo>
                      <a:pt x="1195" y="1093"/>
                    </a:lnTo>
                    <a:lnTo>
                      <a:pt x="1194" y="1091"/>
                    </a:lnTo>
                    <a:lnTo>
                      <a:pt x="1194" y="1090"/>
                    </a:lnTo>
                    <a:lnTo>
                      <a:pt x="1194" y="1090"/>
                    </a:lnTo>
                    <a:lnTo>
                      <a:pt x="1194" y="1090"/>
                    </a:lnTo>
                    <a:lnTo>
                      <a:pt x="1194" y="1089"/>
                    </a:lnTo>
                    <a:lnTo>
                      <a:pt x="1192" y="1090"/>
                    </a:lnTo>
                    <a:lnTo>
                      <a:pt x="1192" y="1089"/>
                    </a:lnTo>
                    <a:lnTo>
                      <a:pt x="1191" y="1088"/>
                    </a:lnTo>
                    <a:lnTo>
                      <a:pt x="1191" y="1088"/>
                    </a:lnTo>
                    <a:lnTo>
                      <a:pt x="1191" y="1086"/>
                    </a:lnTo>
                    <a:lnTo>
                      <a:pt x="1190" y="1085"/>
                    </a:lnTo>
                    <a:lnTo>
                      <a:pt x="1189" y="1084"/>
                    </a:lnTo>
                    <a:lnTo>
                      <a:pt x="1189" y="1084"/>
                    </a:lnTo>
                    <a:lnTo>
                      <a:pt x="1186" y="1083"/>
                    </a:lnTo>
                    <a:lnTo>
                      <a:pt x="1185" y="1083"/>
                    </a:lnTo>
                    <a:lnTo>
                      <a:pt x="1185" y="1081"/>
                    </a:lnTo>
                    <a:lnTo>
                      <a:pt x="1182" y="1079"/>
                    </a:lnTo>
                    <a:lnTo>
                      <a:pt x="1181" y="1078"/>
                    </a:lnTo>
                    <a:lnTo>
                      <a:pt x="1177" y="1074"/>
                    </a:lnTo>
                    <a:lnTo>
                      <a:pt x="1176" y="1071"/>
                    </a:lnTo>
                    <a:lnTo>
                      <a:pt x="1175" y="1069"/>
                    </a:lnTo>
                    <a:lnTo>
                      <a:pt x="1175" y="1068"/>
                    </a:lnTo>
                    <a:lnTo>
                      <a:pt x="1174" y="1066"/>
                    </a:lnTo>
                    <a:lnTo>
                      <a:pt x="1174" y="1065"/>
                    </a:lnTo>
                    <a:lnTo>
                      <a:pt x="1172" y="1065"/>
                    </a:lnTo>
                    <a:lnTo>
                      <a:pt x="1172" y="1064"/>
                    </a:lnTo>
                    <a:lnTo>
                      <a:pt x="1171" y="1063"/>
                    </a:lnTo>
                    <a:lnTo>
                      <a:pt x="1171" y="1060"/>
                    </a:lnTo>
                    <a:lnTo>
                      <a:pt x="1171" y="1060"/>
                    </a:lnTo>
                    <a:lnTo>
                      <a:pt x="1171" y="1059"/>
                    </a:lnTo>
                    <a:lnTo>
                      <a:pt x="1172" y="1058"/>
                    </a:lnTo>
                    <a:lnTo>
                      <a:pt x="1172" y="1056"/>
                    </a:lnTo>
                    <a:lnTo>
                      <a:pt x="1174" y="1055"/>
                    </a:lnTo>
                    <a:lnTo>
                      <a:pt x="1174" y="1055"/>
                    </a:lnTo>
                    <a:lnTo>
                      <a:pt x="1172" y="1053"/>
                    </a:lnTo>
                    <a:lnTo>
                      <a:pt x="1172" y="1053"/>
                    </a:lnTo>
                    <a:lnTo>
                      <a:pt x="1171" y="1053"/>
                    </a:lnTo>
                    <a:lnTo>
                      <a:pt x="1171" y="1053"/>
                    </a:lnTo>
                    <a:lnTo>
                      <a:pt x="1171" y="1053"/>
                    </a:lnTo>
                    <a:lnTo>
                      <a:pt x="1172" y="1051"/>
                    </a:lnTo>
                    <a:lnTo>
                      <a:pt x="1172" y="1051"/>
                    </a:lnTo>
                    <a:lnTo>
                      <a:pt x="1172" y="1050"/>
                    </a:lnTo>
                    <a:lnTo>
                      <a:pt x="1172" y="1050"/>
                    </a:lnTo>
                    <a:lnTo>
                      <a:pt x="1172" y="1050"/>
                    </a:lnTo>
                    <a:lnTo>
                      <a:pt x="1174" y="1050"/>
                    </a:lnTo>
                    <a:lnTo>
                      <a:pt x="1174" y="1048"/>
                    </a:lnTo>
                    <a:lnTo>
                      <a:pt x="1174" y="1046"/>
                    </a:lnTo>
                    <a:lnTo>
                      <a:pt x="1174" y="1046"/>
                    </a:lnTo>
                    <a:lnTo>
                      <a:pt x="1172" y="1045"/>
                    </a:lnTo>
                    <a:lnTo>
                      <a:pt x="1172" y="1044"/>
                    </a:lnTo>
                    <a:lnTo>
                      <a:pt x="1172" y="1043"/>
                    </a:lnTo>
                    <a:lnTo>
                      <a:pt x="1174" y="1043"/>
                    </a:lnTo>
                    <a:lnTo>
                      <a:pt x="1174" y="1043"/>
                    </a:lnTo>
                    <a:lnTo>
                      <a:pt x="1175" y="1040"/>
                    </a:lnTo>
                    <a:lnTo>
                      <a:pt x="1175" y="1041"/>
                    </a:lnTo>
                    <a:lnTo>
                      <a:pt x="1175" y="1043"/>
                    </a:lnTo>
                    <a:lnTo>
                      <a:pt x="1174" y="1044"/>
                    </a:lnTo>
                    <a:lnTo>
                      <a:pt x="1174" y="1044"/>
                    </a:lnTo>
                    <a:lnTo>
                      <a:pt x="1175" y="1045"/>
                    </a:lnTo>
                    <a:lnTo>
                      <a:pt x="1175" y="1045"/>
                    </a:lnTo>
                    <a:lnTo>
                      <a:pt x="1176" y="1045"/>
                    </a:lnTo>
                    <a:lnTo>
                      <a:pt x="1175" y="1044"/>
                    </a:lnTo>
                    <a:lnTo>
                      <a:pt x="1175" y="1043"/>
                    </a:lnTo>
                    <a:lnTo>
                      <a:pt x="1176" y="1038"/>
                    </a:lnTo>
                    <a:lnTo>
                      <a:pt x="1175" y="1033"/>
                    </a:lnTo>
                    <a:lnTo>
                      <a:pt x="1176" y="1026"/>
                    </a:lnTo>
                    <a:lnTo>
                      <a:pt x="1177" y="1023"/>
                    </a:lnTo>
                    <a:lnTo>
                      <a:pt x="1177" y="1021"/>
                    </a:lnTo>
                    <a:lnTo>
                      <a:pt x="1179" y="1020"/>
                    </a:lnTo>
                    <a:lnTo>
                      <a:pt x="1180" y="1019"/>
                    </a:lnTo>
                    <a:lnTo>
                      <a:pt x="1180" y="1018"/>
                    </a:lnTo>
                    <a:lnTo>
                      <a:pt x="1179" y="1013"/>
                    </a:lnTo>
                    <a:lnTo>
                      <a:pt x="1177" y="1013"/>
                    </a:lnTo>
                    <a:lnTo>
                      <a:pt x="1177" y="1013"/>
                    </a:lnTo>
                    <a:lnTo>
                      <a:pt x="1177" y="1011"/>
                    </a:lnTo>
                    <a:lnTo>
                      <a:pt x="1177" y="1010"/>
                    </a:lnTo>
                    <a:lnTo>
                      <a:pt x="1177" y="1010"/>
                    </a:lnTo>
                    <a:lnTo>
                      <a:pt x="1179" y="1010"/>
                    </a:lnTo>
                    <a:lnTo>
                      <a:pt x="1179" y="1011"/>
                    </a:lnTo>
                    <a:lnTo>
                      <a:pt x="1179" y="1011"/>
                    </a:lnTo>
                    <a:lnTo>
                      <a:pt x="1180" y="1010"/>
                    </a:lnTo>
                    <a:lnTo>
                      <a:pt x="1180" y="1009"/>
                    </a:lnTo>
                    <a:lnTo>
                      <a:pt x="1180" y="1009"/>
                    </a:lnTo>
                    <a:lnTo>
                      <a:pt x="1180" y="1008"/>
                    </a:lnTo>
                    <a:lnTo>
                      <a:pt x="1179" y="1008"/>
                    </a:lnTo>
                    <a:lnTo>
                      <a:pt x="1177" y="1005"/>
                    </a:lnTo>
                    <a:lnTo>
                      <a:pt x="1174" y="1004"/>
                    </a:lnTo>
                    <a:lnTo>
                      <a:pt x="1174" y="1004"/>
                    </a:lnTo>
                    <a:lnTo>
                      <a:pt x="1175" y="1005"/>
                    </a:lnTo>
                    <a:lnTo>
                      <a:pt x="1176" y="1005"/>
                    </a:lnTo>
                    <a:lnTo>
                      <a:pt x="1175" y="1005"/>
                    </a:lnTo>
                    <a:lnTo>
                      <a:pt x="1175" y="1005"/>
                    </a:lnTo>
                    <a:lnTo>
                      <a:pt x="1174" y="1005"/>
                    </a:lnTo>
                    <a:lnTo>
                      <a:pt x="1172" y="1005"/>
                    </a:lnTo>
                    <a:lnTo>
                      <a:pt x="1172" y="1005"/>
                    </a:lnTo>
                    <a:lnTo>
                      <a:pt x="1171" y="1005"/>
                    </a:lnTo>
                    <a:lnTo>
                      <a:pt x="1171" y="1004"/>
                    </a:lnTo>
                    <a:lnTo>
                      <a:pt x="1170" y="1003"/>
                    </a:lnTo>
                    <a:lnTo>
                      <a:pt x="1169" y="1003"/>
                    </a:lnTo>
                    <a:lnTo>
                      <a:pt x="1169" y="1003"/>
                    </a:lnTo>
                    <a:lnTo>
                      <a:pt x="1167" y="1003"/>
                    </a:lnTo>
                    <a:lnTo>
                      <a:pt x="1167" y="1003"/>
                    </a:lnTo>
                    <a:lnTo>
                      <a:pt x="1167" y="1001"/>
                    </a:lnTo>
                    <a:lnTo>
                      <a:pt x="1167" y="1001"/>
                    </a:lnTo>
                    <a:lnTo>
                      <a:pt x="1169" y="1001"/>
                    </a:lnTo>
                    <a:lnTo>
                      <a:pt x="1172" y="1003"/>
                    </a:lnTo>
                    <a:lnTo>
                      <a:pt x="1172" y="1003"/>
                    </a:lnTo>
                    <a:lnTo>
                      <a:pt x="1165" y="998"/>
                    </a:lnTo>
                    <a:lnTo>
                      <a:pt x="1161" y="996"/>
                    </a:lnTo>
                    <a:lnTo>
                      <a:pt x="1162" y="996"/>
                    </a:lnTo>
                    <a:lnTo>
                      <a:pt x="1162" y="998"/>
                    </a:lnTo>
                    <a:lnTo>
                      <a:pt x="1162" y="998"/>
                    </a:lnTo>
                    <a:lnTo>
                      <a:pt x="1162" y="998"/>
                    </a:lnTo>
                    <a:lnTo>
                      <a:pt x="1161" y="998"/>
                    </a:lnTo>
                    <a:lnTo>
                      <a:pt x="1160" y="996"/>
                    </a:lnTo>
                    <a:lnTo>
                      <a:pt x="1155" y="995"/>
                    </a:lnTo>
                    <a:lnTo>
                      <a:pt x="1154" y="995"/>
                    </a:lnTo>
                    <a:lnTo>
                      <a:pt x="1152" y="996"/>
                    </a:lnTo>
                    <a:lnTo>
                      <a:pt x="1149" y="996"/>
                    </a:lnTo>
                    <a:lnTo>
                      <a:pt x="1144" y="995"/>
                    </a:lnTo>
                    <a:lnTo>
                      <a:pt x="1141" y="994"/>
                    </a:lnTo>
                    <a:lnTo>
                      <a:pt x="1141" y="995"/>
                    </a:lnTo>
                    <a:lnTo>
                      <a:pt x="1142" y="995"/>
                    </a:lnTo>
                    <a:lnTo>
                      <a:pt x="1140" y="996"/>
                    </a:lnTo>
                    <a:lnTo>
                      <a:pt x="1139" y="996"/>
                    </a:lnTo>
                    <a:lnTo>
                      <a:pt x="1136" y="998"/>
                    </a:lnTo>
                    <a:lnTo>
                      <a:pt x="1135" y="998"/>
                    </a:lnTo>
                    <a:lnTo>
                      <a:pt x="1131" y="998"/>
                    </a:lnTo>
                    <a:lnTo>
                      <a:pt x="1129" y="998"/>
                    </a:lnTo>
                    <a:lnTo>
                      <a:pt x="1124" y="996"/>
                    </a:lnTo>
                    <a:lnTo>
                      <a:pt x="1122" y="998"/>
                    </a:lnTo>
                    <a:lnTo>
                      <a:pt x="1120" y="998"/>
                    </a:lnTo>
                    <a:lnTo>
                      <a:pt x="1120" y="998"/>
                    </a:lnTo>
                    <a:lnTo>
                      <a:pt x="1119" y="996"/>
                    </a:lnTo>
                    <a:lnTo>
                      <a:pt x="1117" y="996"/>
                    </a:lnTo>
                    <a:lnTo>
                      <a:pt x="1115" y="996"/>
                    </a:lnTo>
                    <a:lnTo>
                      <a:pt x="1115" y="996"/>
                    </a:lnTo>
                    <a:lnTo>
                      <a:pt x="1114" y="998"/>
                    </a:lnTo>
                    <a:lnTo>
                      <a:pt x="1112" y="998"/>
                    </a:lnTo>
                    <a:lnTo>
                      <a:pt x="1111" y="999"/>
                    </a:lnTo>
                    <a:lnTo>
                      <a:pt x="1110" y="999"/>
                    </a:lnTo>
                    <a:lnTo>
                      <a:pt x="1105" y="995"/>
                    </a:lnTo>
                    <a:lnTo>
                      <a:pt x="1105" y="995"/>
                    </a:lnTo>
                    <a:lnTo>
                      <a:pt x="1105" y="996"/>
                    </a:lnTo>
                    <a:lnTo>
                      <a:pt x="1106" y="996"/>
                    </a:lnTo>
                    <a:lnTo>
                      <a:pt x="1105" y="998"/>
                    </a:lnTo>
                    <a:lnTo>
                      <a:pt x="1104" y="998"/>
                    </a:lnTo>
                    <a:lnTo>
                      <a:pt x="1102" y="996"/>
                    </a:lnTo>
                    <a:lnTo>
                      <a:pt x="1101" y="996"/>
                    </a:lnTo>
                    <a:lnTo>
                      <a:pt x="1101" y="996"/>
                    </a:lnTo>
                    <a:lnTo>
                      <a:pt x="1101" y="995"/>
                    </a:lnTo>
                    <a:lnTo>
                      <a:pt x="1101" y="994"/>
                    </a:lnTo>
                    <a:lnTo>
                      <a:pt x="1104" y="991"/>
                    </a:lnTo>
                    <a:lnTo>
                      <a:pt x="1106" y="990"/>
                    </a:lnTo>
                    <a:lnTo>
                      <a:pt x="1107" y="989"/>
                    </a:lnTo>
                    <a:lnTo>
                      <a:pt x="1107" y="988"/>
                    </a:lnTo>
                    <a:lnTo>
                      <a:pt x="1109" y="985"/>
                    </a:lnTo>
                    <a:lnTo>
                      <a:pt x="1110" y="981"/>
                    </a:lnTo>
                    <a:lnTo>
                      <a:pt x="1109" y="978"/>
                    </a:lnTo>
                    <a:lnTo>
                      <a:pt x="1110" y="976"/>
                    </a:lnTo>
                    <a:lnTo>
                      <a:pt x="1110" y="975"/>
                    </a:lnTo>
                    <a:lnTo>
                      <a:pt x="1110" y="973"/>
                    </a:lnTo>
                    <a:lnTo>
                      <a:pt x="1110" y="971"/>
                    </a:lnTo>
                    <a:lnTo>
                      <a:pt x="1110" y="970"/>
                    </a:lnTo>
                    <a:lnTo>
                      <a:pt x="1110" y="969"/>
                    </a:lnTo>
                    <a:lnTo>
                      <a:pt x="1112" y="965"/>
                    </a:lnTo>
                    <a:lnTo>
                      <a:pt x="1112" y="963"/>
                    </a:lnTo>
                    <a:lnTo>
                      <a:pt x="1111" y="961"/>
                    </a:lnTo>
                    <a:lnTo>
                      <a:pt x="1110" y="961"/>
                    </a:lnTo>
                    <a:lnTo>
                      <a:pt x="1109" y="961"/>
                    </a:lnTo>
                    <a:lnTo>
                      <a:pt x="1109" y="961"/>
                    </a:lnTo>
                    <a:lnTo>
                      <a:pt x="1109" y="960"/>
                    </a:lnTo>
                    <a:lnTo>
                      <a:pt x="1110" y="959"/>
                    </a:lnTo>
                    <a:lnTo>
                      <a:pt x="1111" y="958"/>
                    </a:lnTo>
                    <a:lnTo>
                      <a:pt x="1111" y="956"/>
                    </a:lnTo>
                    <a:lnTo>
                      <a:pt x="1111" y="955"/>
                    </a:lnTo>
                    <a:lnTo>
                      <a:pt x="1112" y="955"/>
                    </a:lnTo>
                    <a:lnTo>
                      <a:pt x="1112" y="954"/>
                    </a:lnTo>
                    <a:lnTo>
                      <a:pt x="1114" y="956"/>
                    </a:lnTo>
                    <a:lnTo>
                      <a:pt x="1112" y="959"/>
                    </a:lnTo>
                    <a:lnTo>
                      <a:pt x="1112" y="960"/>
                    </a:lnTo>
                    <a:lnTo>
                      <a:pt x="1114" y="960"/>
                    </a:lnTo>
                    <a:lnTo>
                      <a:pt x="1115" y="963"/>
                    </a:lnTo>
                    <a:lnTo>
                      <a:pt x="1115" y="963"/>
                    </a:lnTo>
                    <a:lnTo>
                      <a:pt x="1116" y="961"/>
                    </a:lnTo>
                    <a:lnTo>
                      <a:pt x="1116" y="960"/>
                    </a:lnTo>
                    <a:lnTo>
                      <a:pt x="1117" y="958"/>
                    </a:lnTo>
                    <a:lnTo>
                      <a:pt x="1119" y="955"/>
                    </a:lnTo>
                    <a:lnTo>
                      <a:pt x="1119" y="951"/>
                    </a:lnTo>
                    <a:lnTo>
                      <a:pt x="1120" y="948"/>
                    </a:lnTo>
                    <a:lnTo>
                      <a:pt x="1120" y="948"/>
                    </a:lnTo>
                    <a:lnTo>
                      <a:pt x="1120" y="948"/>
                    </a:lnTo>
                    <a:lnTo>
                      <a:pt x="1119" y="949"/>
                    </a:lnTo>
                    <a:lnTo>
                      <a:pt x="1119" y="949"/>
                    </a:lnTo>
                    <a:lnTo>
                      <a:pt x="1119" y="948"/>
                    </a:lnTo>
                    <a:lnTo>
                      <a:pt x="1119" y="946"/>
                    </a:lnTo>
                    <a:lnTo>
                      <a:pt x="1120" y="946"/>
                    </a:lnTo>
                    <a:lnTo>
                      <a:pt x="1120" y="946"/>
                    </a:lnTo>
                    <a:lnTo>
                      <a:pt x="1120" y="946"/>
                    </a:lnTo>
                    <a:lnTo>
                      <a:pt x="1121" y="945"/>
                    </a:lnTo>
                    <a:lnTo>
                      <a:pt x="1121" y="944"/>
                    </a:lnTo>
                    <a:lnTo>
                      <a:pt x="1121" y="944"/>
                    </a:lnTo>
                    <a:lnTo>
                      <a:pt x="1120" y="944"/>
                    </a:lnTo>
                    <a:lnTo>
                      <a:pt x="1119" y="944"/>
                    </a:lnTo>
                    <a:lnTo>
                      <a:pt x="1119" y="944"/>
                    </a:lnTo>
                    <a:lnTo>
                      <a:pt x="1117" y="944"/>
                    </a:lnTo>
                    <a:lnTo>
                      <a:pt x="1117" y="943"/>
                    </a:lnTo>
                    <a:lnTo>
                      <a:pt x="1119" y="941"/>
                    </a:lnTo>
                    <a:lnTo>
                      <a:pt x="1120" y="940"/>
                    </a:lnTo>
                    <a:lnTo>
                      <a:pt x="1121" y="940"/>
                    </a:lnTo>
                    <a:lnTo>
                      <a:pt x="1121" y="940"/>
                    </a:lnTo>
                    <a:lnTo>
                      <a:pt x="1121" y="939"/>
                    </a:lnTo>
                    <a:lnTo>
                      <a:pt x="1121" y="938"/>
                    </a:lnTo>
                    <a:lnTo>
                      <a:pt x="1121" y="936"/>
                    </a:lnTo>
                    <a:lnTo>
                      <a:pt x="1121" y="935"/>
                    </a:lnTo>
                    <a:lnTo>
                      <a:pt x="1124" y="930"/>
                    </a:lnTo>
                    <a:lnTo>
                      <a:pt x="1126" y="929"/>
                    </a:lnTo>
                    <a:lnTo>
                      <a:pt x="1129" y="926"/>
                    </a:lnTo>
                    <a:lnTo>
                      <a:pt x="1129" y="925"/>
                    </a:lnTo>
                    <a:lnTo>
                      <a:pt x="1130" y="924"/>
                    </a:lnTo>
                    <a:lnTo>
                      <a:pt x="1130" y="921"/>
                    </a:lnTo>
                    <a:lnTo>
                      <a:pt x="1130" y="920"/>
                    </a:lnTo>
                    <a:lnTo>
                      <a:pt x="1130" y="920"/>
                    </a:lnTo>
                    <a:lnTo>
                      <a:pt x="1130" y="917"/>
                    </a:lnTo>
                    <a:lnTo>
                      <a:pt x="1129" y="916"/>
                    </a:lnTo>
                    <a:lnTo>
                      <a:pt x="1126" y="915"/>
                    </a:lnTo>
                    <a:lnTo>
                      <a:pt x="1125" y="915"/>
                    </a:lnTo>
                    <a:lnTo>
                      <a:pt x="1124" y="915"/>
                    </a:lnTo>
                    <a:lnTo>
                      <a:pt x="1124" y="915"/>
                    </a:lnTo>
                    <a:lnTo>
                      <a:pt x="1122" y="915"/>
                    </a:lnTo>
                    <a:lnTo>
                      <a:pt x="1122" y="915"/>
                    </a:lnTo>
                    <a:lnTo>
                      <a:pt x="1124" y="916"/>
                    </a:lnTo>
                    <a:lnTo>
                      <a:pt x="1124" y="916"/>
                    </a:lnTo>
                    <a:lnTo>
                      <a:pt x="1125" y="916"/>
                    </a:lnTo>
                    <a:lnTo>
                      <a:pt x="1125" y="916"/>
                    </a:lnTo>
                    <a:lnTo>
                      <a:pt x="1125" y="916"/>
                    </a:lnTo>
                    <a:lnTo>
                      <a:pt x="1125" y="916"/>
                    </a:lnTo>
                    <a:lnTo>
                      <a:pt x="1124" y="917"/>
                    </a:lnTo>
                    <a:lnTo>
                      <a:pt x="1124" y="917"/>
                    </a:lnTo>
                    <a:lnTo>
                      <a:pt x="1121" y="916"/>
                    </a:lnTo>
                    <a:lnTo>
                      <a:pt x="1117" y="916"/>
                    </a:lnTo>
                    <a:lnTo>
                      <a:pt x="1116" y="915"/>
                    </a:lnTo>
                    <a:lnTo>
                      <a:pt x="1114" y="915"/>
                    </a:lnTo>
                    <a:lnTo>
                      <a:pt x="1111" y="915"/>
                    </a:lnTo>
                    <a:lnTo>
                      <a:pt x="1111" y="915"/>
                    </a:lnTo>
                    <a:lnTo>
                      <a:pt x="1111" y="915"/>
                    </a:lnTo>
                    <a:lnTo>
                      <a:pt x="1111" y="915"/>
                    </a:lnTo>
                    <a:lnTo>
                      <a:pt x="1110" y="915"/>
                    </a:lnTo>
                    <a:lnTo>
                      <a:pt x="1107" y="915"/>
                    </a:lnTo>
                    <a:lnTo>
                      <a:pt x="1105" y="916"/>
                    </a:lnTo>
                    <a:lnTo>
                      <a:pt x="1102" y="917"/>
                    </a:lnTo>
                    <a:lnTo>
                      <a:pt x="1101" y="917"/>
                    </a:lnTo>
                    <a:lnTo>
                      <a:pt x="1088" y="920"/>
                    </a:lnTo>
                    <a:lnTo>
                      <a:pt x="1087" y="920"/>
                    </a:lnTo>
                    <a:lnTo>
                      <a:pt x="1083" y="921"/>
                    </a:lnTo>
                    <a:lnTo>
                      <a:pt x="1081" y="924"/>
                    </a:lnTo>
                    <a:lnTo>
                      <a:pt x="1080" y="928"/>
                    </a:lnTo>
                    <a:lnTo>
                      <a:pt x="1078" y="928"/>
                    </a:lnTo>
                    <a:lnTo>
                      <a:pt x="1078" y="930"/>
                    </a:lnTo>
                    <a:lnTo>
                      <a:pt x="1078" y="933"/>
                    </a:lnTo>
                    <a:lnTo>
                      <a:pt x="1078" y="935"/>
                    </a:lnTo>
                    <a:lnTo>
                      <a:pt x="1078" y="938"/>
                    </a:lnTo>
                    <a:lnTo>
                      <a:pt x="1078" y="939"/>
                    </a:lnTo>
                    <a:lnTo>
                      <a:pt x="1078" y="939"/>
                    </a:lnTo>
                    <a:lnTo>
                      <a:pt x="1076" y="941"/>
                    </a:lnTo>
                    <a:lnTo>
                      <a:pt x="1076" y="941"/>
                    </a:lnTo>
                    <a:lnTo>
                      <a:pt x="1075" y="948"/>
                    </a:lnTo>
                    <a:lnTo>
                      <a:pt x="1072" y="950"/>
                    </a:lnTo>
                    <a:lnTo>
                      <a:pt x="1071" y="951"/>
                    </a:lnTo>
                    <a:lnTo>
                      <a:pt x="1070" y="951"/>
                    </a:lnTo>
                    <a:lnTo>
                      <a:pt x="1066" y="954"/>
                    </a:lnTo>
                    <a:lnTo>
                      <a:pt x="1065" y="954"/>
                    </a:lnTo>
                    <a:lnTo>
                      <a:pt x="1065" y="955"/>
                    </a:lnTo>
                    <a:lnTo>
                      <a:pt x="1066" y="955"/>
                    </a:lnTo>
                    <a:lnTo>
                      <a:pt x="1067" y="954"/>
                    </a:lnTo>
                    <a:lnTo>
                      <a:pt x="1067" y="954"/>
                    </a:lnTo>
                    <a:lnTo>
                      <a:pt x="1066" y="955"/>
                    </a:lnTo>
                    <a:lnTo>
                      <a:pt x="1067" y="955"/>
                    </a:lnTo>
                    <a:lnTo>
                      <a:pt x="1067" y="955"/>
                    </a:lnTo>
                    <a:lnTo>
                      <a:pt x="1067" y="956"/>
                    </a:lnTo>
                    <a:lnTo>
                      <a:pt x="1067" y="958"/>
                    </a:lnTo>
                    <a:lnTo>
                      <a:pt x="1066" y="959"/>
                    </a:lnTo>
                    <a:lnTo>
                      <a:pt x="1065" y="960"/>
                    </a:lnTo>
                    <a:lnTo>
                      <a:pt x="1063" y="960"/>
                    </a:lnTo>
                    <a:lnTo>
                      <a:pt x="1061" y="960"/>
                    </a:lnTo>
                    <a:lnTo>
                      <a:pt x="1058" y="959"/>
                    </a:lnTo>
                    <a:lnTo>
                      <a:pt x="1058" y="959"/>
                    </a:lnTo>
                    <a:lnTo>
                      <a:pt x="1060" y="958"/>
                    </a:lnTo>
                    <a:lnTo>
                      <a:pt x="1060" y="958"/>
                    </a:lnTo>
                    <a:lnTo>
                      <a:pt x="1058" y="956"/>
                    </a:lnTo>
                    <a:lnTo>
                      <a:pt x="1056" y="956"/>
                    </a:lnTo>
                    <a:lnTo>
                      <a:pt x="1055" y="956"/>
                    </a:lnTo>
                    <a:lnTo>
                      <a:pt x="1051" y="956"/>
                    </a:lnTo>
                    <a:lnTo>
                      <a:pt x="1051" y="956"/>
                    </a:lnTo>
                    <a:lnTo>
                      <a:pt x="1047" y="958"/>
                    </a:lnTo>
                    <a:lnTo>
                      <a:pt x="1047" y="958"/>
                    </a:lnTo>
                    <a:lnTo>
                      <a:pt x="1047" y="959"/>
                    </a:lnTo>
                    <a:lnTo>
                      <a:pt x="1046" y="960"/>
                    </a:lnTo>
                    <a:lnTo>
                      <a:pt x="1042" y="960"/>
                    </a:lnTo>
                    <a:lnTo>
                      <a:pt x="1041" y="960"/>
                    </a:lnTo>
                    <a:lnTo>
                      <a:pt x="1036" y="960"/>
                    </a:lnTo>
                    <a:lnTo>
                      <a:pt x="1033" y="961"/>
                    </a:lnTo>
                    <a:lnTo>
                      <a:pt x="1032" y="963"/>
                    </a:lnTo>
                    <a:lnTo>
                      <a:pt x="1027" y="964"/>
                    </a:lnTo>
                    <a:lnTo>
                      <a:pt x="1025" y="964"/>
                    </a:lnTo>
                    <a:lnTo>
                      <a:pt x="1023" y="964"/>
                    </a:lnTo>
                    <a:lnTo>
                      <a:pt x="1022" y="964"/>
                    </a:lnTo>
                    <a:lnTo>
                      <a:pt x="1021" y="961"/>
                    </a:lnTo>
                    <a:lnTo>
                      <a:pt x="1018" y="959"/>
                    </a:lnTo>
                    <a:lnTo>
                      <a:pt x="1016" y="959"/>
                    </a:lnTo>
                    <a:lnTo>
                      <a:pt x="1013" y="956"/>
                    </a:lnTo>
                    <a:lnTo>
                      <a:pt x="1008" y="956"/>
                    </a:lnTo>
                    <a:lnTo>
                      <a:pt x="1006" y="955"/>
                    </a:lnTo>
                    <a:lnTo>
                      <a:pt x="1006" y="955"/>
                    </a:lnTo>
                    <a:lnTo>
                      <a:pt x="1007" y="956"/>
                    </a:lnTo>
                    <a:lnTo>
                      <a:pt x="1008" y="956"/>
                    </a:lnTo>
                    <a:lnTo>
                      <a:pt x="1007" y="956"/>
                    </a:lnTo>
                    <a:lnTo>
                      <a:pt x="1005" y="955"/>
                    </a:lnTo>
                    <a:lnTo>
                      <a:pt x="1003" y="955"/>
                    </a:lnTo>
                    <a:lnTo>
                      <a:pt x="1003" y="954"/>
                    </a:lnTo>
                    <a:lnTo>
                      <a:pt x="1005" y="955"/>
                    </a:lnTo>
                    <a:lnTo>
                      <a:pt x="1005" y="955"/>
                    </a:lnTo>
                    <a:lnTo>
                      <a:pt x="1003" y="954"/>
                    </a:lnTo>
                    <a:lnTo>
                      <a:pt x="1002" y="951"/>
                    </a:lnTo>
                    <a:lnTo>
                      <a:pt x="1001" y="950"/>
                    </a:lnTo>
                    <a:lnTo>
                      <a:pt x="1001" y="949"/>
                    </a:lnTo>
                    <a:lnTo>
                      <a:pt x="998" y="948"/>
                    </a:lnTo>
                    <a:lnTo>
                      <a:pt x="997" y="945"/>
                    </a:lnTo>
                    <a:lnTo>
                      <a:pt x="997" y="944"/>
                    </a:lnTo>
                    <a:lnTo>
                      <a:pt x="996" y="940"/>
                    </a:lnTo>
                    <a:lnTo>
                      <a:pt x="992" y="935"/>
                    </a:lnTo>
                    <a:lnTo>
                      <a:pt x="987" y="929"/>
                    </a:lnTo>
                    <a:lnTo>
                      <a:pt x="986" y="928"/>
                    </a:lnTo>
                    <a:lnTo>
                      <a:pt x="986" y="926"/>
                    </a:lnTo>
                    <a:lnTo>
                      <a:pt x="983" y="922"/>
                    </a:lnTo>
                    <a:lnTo>
                      <a:pt x="981" y="917"/>
                    </a:lnTo>
                    <a:lnTo>
                      <a:pt x="981" y="917"/>
                    </a:lnTo>
                    <a:lnTo>
                      <a:pt x="981" y="916"/>
                    </a:lnTo>
                    <a:lnTo>
                      <a:pt x="981" y="916"/>
                    </a:lnTo>
                    <a:lnTo>
                      <a:pt x="980" y="916"/>
                    </a:lnTo>
                    <a:lnTo>
                      <a:pt x="980" y="915"/>
                    </a:lnTo>
                    <a:lnTo>
                      <a:pt x="978" y="909"/>
                    </a:lnTo>
                    <a:lnTo>
                      <a:pt x="980" y="912"/>
                    </a:lnTo>
                    <a:lnTo>
                      <a:pt x="982" y="915"/>
                    </a:lnTo>
                    <a:lnTo>
                      <a:pt x="983" y="915"/>
                    </a:lnTo>
                    <a:lnTo>
                      <a:pt x="983" y="916"/>
                    </a:lnTo>
                    <a:lnTo>
                      <a:pt x="982" y="916"/>
                    </a:lnTo>
                    <a:lnTo>
                      <a:pt x="982" y="919"/>
                    </a:lnTo>
                    <a:lnTo>
                      <a:pt x="982" y="920"/>
                    </a:lnTo>
                    <a:lnTo>
                      <a:pt x="983" y="919"/>
                    </a:lnTo>
                    <a:lnTo>
                      <a:pt x="983" y="917"/>
                    </a:lnTo>
                    <a:lnTo>
                      <a:pt x="983" y="915"/>
                    </a:lnTo>
                    <a:lnTo>
                      <a:pt x="983" y="915"/>
                    </a:lnTo>
                    <a:lnTo>
                      <a:pt x="982" y="914"/>
                    </a:lnTo>
                    <a:lnTo>
                      <a:pt x="980" y="912"/>
                    </a:lnTo>
                    <a:lnTo>
                      <a:pt x="977" y="907"/>
                    </a:lnTo>
                    <a:lnTo>
                      <a:pt x="977" y="905"/>
                    </a:lnTo>
                    <a:lnTo>
                      <a:pt x="977" y="901"/>
                    </a:lnTo>
                    <a:lnTo>
                      <a:pt x="977" y="901"/>
                    </a:lnTo>
                    <a:lnTo>
                      <a:pt x="976" y="900"/>
                    </a:lnTo>
                    <a:lnTo>
                      <a:pt x="977" y="897"/>
                    </a:lnTo>
                    <a:lnTo>
                      <a:pt x="977" y="896"/>
                    </a:lnTo>
                    <a:lnTo>
                      <a:pt x="978" y="895"/>
                    </a:lnTo>
                    <a:lnTo>
                      <a:pt x="977" y="890"/>
                    </a:lnTo>
                    <a:lnTo>
                      <a:pt x="978" y="884"/>
                    </a:lnTo>
                    <a:lnTo>
                      <a:pt x="978" y="884"/>
                    </a:lnTo>
                    <a:lnTo>
                      <a:pt x="978" y="884"/>
                    </a:lnTo>
                    <a:lnTo>
                      <a:pt x="978" y="880"/>
                    </a:lnTo>
                    <a:lnTo>
                      <a:pt x="978" y="875"/>
                    </a:lnTo>
                    <a:lnTo>
                      <a:pt x="981" y="865"/>
                    </a:lnTo>
                    <a:lnTo>
                      <a:pt x="982" y="862"/>
                    </a:lnTo>
                    <a:lnTo>
                      <a:pt x="985" y="857"/>
                    </a:lnTo>
                    <a:lnTo>
                      <a:pt x="986" y="855"/>
                    </a:lnTo>
                    <a:lnTo>
                      <a:pt x="986" y="850"/>
                    </a:lnTo>
                    <a:lnTo>
                      <a:pt x="986" y="850"/>
                    </a:lnTo>
                    <a:lnTo>
                      <a:pt x="986" y="850"/>
                    </a:lnTo>
                    <a:lnTo>
                      <a:pt x="982" y="845"/>
                    </a:lnTo>
                    <a:lnTo>
                      <a:pt x="982" y="844"/>
                    </a:lnTo>
                    <a:lnTo>
                      <a:pt x="982" y="841"/>
                    </a:lnTo>
                    <a:lnTo>
                      <a:pt x="981" y="840"/>
                    </a:lnTo>
                    <a:lnTo>
                      <a:pt x="981" y="837"/>
                    </a:lnTo>
                    <a:lnTo>
                      <a:pt x="981" y="836"/>
                    </a:lnTo>
                    <a:lnTo>
                      <a:pt x="981" y="835"/>
                    </a:lnTo>
                    <a:lnTo>
                      <a:pt x="982" y="835"/>
                    </a:lnTo>
                    <a:lnTo>
                      <a:pt x="982" y="834"/>
                    </a:lnTo>
                    <a:lnTo>
                      <a:pt x="982" y="832"/>
                    </a:lnTo>
                    <a:lnTo>
                      <a:pt x="978" y="832"/>
                    </a:lnTo>
                    <a:lnTo>
                      <a:pt x="977" y="830"/>
                    </a:lnTo>
                    <a:lnTo>
                      <a:pt x="978" y="830"/>
                    </a:lnTo>
                    <a:lnTo>
                      <a:pt x="981" y="831"/>
                    </a:lnTo>
                    <a:lnTo>
                      <a:pt x="982" y="831"/>
                    </a:lnTo>
                    <a:lnTo>
                      <a:pt x="982" y="831"/>
                    </a:lnTo>
                    <a:lnTo>
                      <a:pt x="983" y="830"/>
                    </a:lnTo>
                    <a:lnTo>
                      <a:pt x="985" y="826"/>
                    </a:lnTo>
                    <a:lnTo>
                      <a:pt x="982" y="824"/>
                    </a:lnTo>
                    <a:lnTo>
                      <a:pt x="982" y="824"/>
                    </a:lnTo>
                    <a:lnTo>
                      <a:pt x="983" y="824"/>
                    </a:lnTo>
                    <a:lnTo>
                      <a:pt x="985" y="824"/>
                    </a:lnTo>
                    <a:lnTo>
                      <a:pt x="986" y="824"/>
                    </a:lnTo>
                    <a:lnTo>
                      <a:pt x="987" y="821"/>
                    </a:lnTo>
                    <a:lnTo>
                      <a:pt x="988" y="820"/>
                    </a:lnTo>
                    <a:lnTo>
                      <a:pt x="986" y="820"/>
                    </a:lnTo>
                    <a:lnTo>
                      <a:pt x="986" y="820"/>
                    </a:lnTo>
                    <a:lnTo>
                      <a:pt x="986" y="819"/>
                    </a:lnTo>
                    <a:lnTo>
                      <a:pt x="987" y="819"/>
                    </a:lnTo>
                    <a:lnTo>
                      <a:pt x="988" y="819"/>
                    </a:lnTo>
                    <a:lnTo>
                      <a:pt x="988" y="819"/>
                    </a:lnTo>
                    <a:lnTo>
                      <a:pt x="990" y="817"/>
                    </a:lnTo>
                    <a:lnTo>
                      <a:pt x="990" y="819"/>
                    </a:lnTo>
                    <a:lnTo>
                      <a:pt x="990" y="819"/>
                    </a:lnTo>
                    <a:lnTo>
                      <a:pt x="991" y="819"/>
                    </a:lnTo>
                    <a:lnTo>
                      <a:pt x="991" y="817"/>
                    </a:lnTo>
                    <a:lnTo>
                      <a:pt x="991" y="816"/>
                    </a:lnTo>
                    <a:lnTo>
                      <a:pt x="991" y="815"/>
                    </a:lnTo>
                    <a:lnTo>
                      <a:pt x="992" y="816"/>
                    </a:lnTo>
                    <a:lnTo>
                      <a:pt x="995" y="816"/>
                    </a:lnTo>
                    <a:lnTo>
                      <a:pt x="996" y="815"/>
                    </a:lnTo>
                    <a:lnTo>
                      <a:pt x="996" y="815"/>
                    </a:lnTo>
                    <a:lnTo>
                      <a:pt x="996" y="814"/>
                    </a:lnTo>
                    <a:lnTo>
                      <a:pt x="995" y="814"/>
                    </a:lnTo>
                    <a:lnTo>
                      <a:pt x="993" y="811"/>
                    </a:lnTo>
                    <a:lnTo>
                      <a:pt x="993" y="811"/>
                    </a:lnTo>
                    <a:lnTo>
                      <a:pt x="995" y="811"/>
                    </a:lnTo>
                    <a:lnTo>
                      <a:pt x="995" y="811"/>
                    </a:lnTo>
                    <a:lnTo>
                      <a:pt x="995" y="811"/>
                    </a:lnTo>
                    <a:lnTo>
                      <a:pt x="996" y="812"/>
                    </a:lnTo>
                    <a:lnTo>
                      <a:pt x="997" y="812"/>
                    </a:lnTo>
                    <a:lnTo>
                      <a:pt x="997" y="811"/>
                    </a:lnTo>
                    <a:lnTo>
                      <a:pt x="998" y="811"/>
                    </a:lnTo>
                    <a:lnTo>
                      <a:pt x="1001" y="812"/>
                    </a:lnTo>
                    <a:lnTo>
                      <a:pt x="1002" y="812"/>
                    </a:lnTo>
                    <a:lnTo>
                      <a:pt x="1001" y="812"/>
                    </a:lnTo>
                    <a:lnTo>
                      <a:pt x="998" y="814"/>
                    </a:lnTo>
                    <a:lnTo>
                      <a:pt x="1000" y="814"/>
                    </a:lnTo>
                    <a:lnTo>
                      <a:pt x="1002" y="812"/>
                    </a:lnTo>
                    <a:lnTo>
                      <a:pt x="1005" y="811"/>
                    </a:lnTo>
                    <a:lnTo>
                      <a:pt x="1006" y="811"/>
                    </a:lnTo>
                    <a:lnTo>
                      <a:pt x="1007" y="810"/>
                    </a:lnTo>
                    <a:lnTo>
                      <a:pt x="1011" y="807"/>
                    </a:lnTo>
                    <a:lnTo>
                      <a:pt x="1012" y="807"/>
                    </a:lnTo>
                    <a:lnTo>
                      <a:pt x="1013" y="805"/>
                    </a:lnTo>
                    <a:lnTo>
                      <a:pt x="1015" y="804"/>
                    </a:lnTo>
                    <a:lnTo>
                      <a:pt x="1016" y="802"/>
                    </a:lnTo>
                    <a:lnTo>
                      <a:pt x="1017" y="801"/>
                    </a:lnTo>
                    <a:lnTo>
                      <a:pt x="1017" y="800"/>
                    </a:lnTo>
                    <a:lnTo>
                      <a:pt x="1016" y="799"/>
                    </a:lnTo>
                    <a:lnTo>
                      <a:pt x="1016" y="796"/>
                    </a:lnTo>
                    <a:lnTo>
                      <a:pt x="1016" y="796"/>
                    </a:lnTo>
                    <a:lnTo>
                      <a:pt x="1017" y="796"/>
                    </a:lnTo>
                    <a:lnTo>
                      <a:pt x="1017" y="796"/>
                    </a:lnTo>
                    <a:lnTo>
                      <a:pt x="1018" y="795"/>
                    </a:lnTo>
                    <a:lnTo>
                      <a:pt x="1020" y="795"/>
                    </a:lnTo>
                    <a:lnTo>
                      <a:pt x="1020" y="796"/>
                    </a:lnTo>
                    <a:lnTo>
                      <a:pt x="1020" y="799"/>
                    </a:lnTo>
                    <a:lnTo>
                      <a:pt x="1020" y="799"/>
                    </a:lnTo>
                    <a:lnTo>
                      <a:pt x="1021" y="797"/>
                    </a:lnTo>
                    <a:lnTo>
                      <a:pt x="1022" y="799"/>
                    </a:lnTo>
                    <a:lnTo>
                      <a:pt x="1020" y="800"/>
                    </a:lnTo>
                    <a:lnTo>
                      <a:pt x="1020" y="801"/>
                    </a:lnTo>
                    <a:lnTo>
                      <a:pt x="1022" y="799"/>
                    </a:lnTo>
                    <a:lnTo>
                      <a:pt x="1028" y="796"/>
                    </a:lnTo>
                    <a:lnTo>
                      <a:pt x="1031" y="796"/>
                    </a:lnTo>
                    <a:lnTo>
                      <a:pt x="1031" y="796"/>
                    </a:lnTo>
                    <a:lnTo>
                      <a:pt x="1031" y="794"/>
                    </a:lnTo>
                    <a:lnTo>
                      <a:pt x="1032" y="791"/>
                    </a:lnTo>
                    <a:lnTo>
                      <a:pt x="1032" y="791"/>
                    </a:lnTo>
                    <a:lnTo>
                      <a:pt x="1033" y="792"/>
                    </a:lnTo>
                    <a:lnTo>
                      <a:pt x="1033" y="792"/>
                    </a:lnTo>
                    <a:lnTo>
                      <a:pt x="1032" y="794"/>
                    </a:lnTo>
                    <a:lnTo>
                      <a:pt x="1032" y="794"/>
                    </a:lnTo>
                    <a:lnTo>
                      <a:pt x="1031" y="794"/>
                    </a:lnTo>
                    <a:lnTo>
                      <a:pt x="1032" y="795"/>
                    </a:lnTo>
                    <a:lnTo>
                      <a:pt x="1032" y="796"/>
                    </a:lnTo>
                    <a:lnTo>
                      <a:pt x="1033" y="795"/>
                    </a:lnTo>
                    <a:lnTo>
                      <a:pt x="1035" y="795"/>
                    </a:lnTo>
                    <a:lnTo>
                      <a:pt x="1038" y="795"/>
                    </a:lnTo>
                    <a:lnTo>
                      <a:pt x="1040" y="795"/>
                    </a:lnTo>
                    <a:lnTo>
                      <a:pt x="1041" y="795"/>
                    </a:lnTo>
                    <a:lnTo>
                      <a:pt x="1045" y="796"/>
                    </a:lnTo>
                    <a:lnTo>
                      <a:pt x="1047" y="797"/>
                    </a:lnTo>
                    <a:lnTo>
                      <a:pt x="1048" y="797"/>
                    </a:lnTo>
                    <a:lnTo>
                      <a:pt x="1053" y="799"/>
                    </a:lnTo>
                    <a:lnTo>
                      <a:pt x="1056" y="797"/>
                    </a:lnTo>
                    <a:lnTo>
                      <a:pt x="1057" y="797"/>
                    </a:lnTo>
                    <a:lnTo>
                      <a:pt x="1056" y="796"/>
                    </a:lnTo>
                    <a:lnTo>
                      <a:pt x="1056" y="796"/>
                    </a:lnTo>
                    <a:lnTo>
                      <a:pt x="1056" y="795"/>
                    </a:lnTo>
                    <a:lnTo>
                      <a:pt x="1057" y="795"/>
                    </a:lnTo>
                    <a:lnTo>
                      <a:pt x="1060" y="794"/>
                    </a:lnTo>
                    <a:lnTo>
                      <a:pt x="1060" y="795"/>
                    </a:lnTo>
                    <a:lnTo>
                      <a:pt x="1062" y="795"/>
                    </a:lnTo>
                    <a:lnTo>
                      <a:pt x="1063" y="797"/>
                    </a:lnTo>
                    <a:lnTo>
                      <a:pt x="1065" y="799"/>
                    </a:lnTo>
                    <a:lnTo>
                      <a:pt x="1067" y="799"/>
                    </a:lnTo>
                    <a:lnTo>
                      <a:pt x="1067" y="797"/>
                    </a:lnTo>
                    <a:lnTo>
                      <a:pt x="1068" y="797"/>
                    </a:lnTo>
                    <a:lnTo>
                      <a:pt x="1068" y="799"/>
                    </a:lnTo>
                    <a:lnTo>
                      <a:pt x="1068" y="800"/>
                    </a:lnTo>
                    <a:lnTo>
                      <a:pt x="1070" y="801"/>
                    </a:lnTo>
                    <a:lnTo>
                      <a:pt x="1070" y="801"/>
                    </a:lnTo>
                    <a:lnTo>
                      <a:pt x="1068" y="801"/>
                    </a:lnTo>
                    <a:lnTo>
                      <a:pt x="1067" y="801"/>
                    </a:lnTo>
                    <a:lnTo>
                      <a:pt x="1067" y="802"/>
                    </a:lnTo>
                    <a:lnTo>
                      <a:pt x="1071" y="804"/>
                    </a:lnTo>
                    <a:lnTo>
                      <a:pt x="1075" y="805"/>
                    </a:lnTo>
                    <a:lnTo>
                      <a:pt x="1076" y="804"/>
                    </a:lnTo>
                    <a:lnTo>
                      <a:pt x="1077" y="802"/>
                    </a:lnTo>
                    <a:lnTo>
                      <a:pt x="1078" y="802"/>
                    </a:lnTo>
                    <a:lnTo>
                      <a:pt x="1080" y="802"/>
                    </a:lnTo>
                    <a:lnTo>
                      <a:pt x="1081" y="802"/>
                    </a:lnTo>
                    <a:lnTo>
                      <a:pt x="1082" y="805"/>
                    </a:lnTo>
                    <a:lnTo>
                      <a:pt x="1082" y="805"/>
                    </a:lnTo>
                    <a:lnTo>
                      <a:pt x="1083" y="805"/>
                    </a:lnTo>
                    <a:lnTo>
                      <a:pt x="1083" y="804"/>
                    </a:lnTo>
                    <a:lnTo>
                      <a:pt x="1085" y="802"/>
                    </a:lnTo>
                    <a:lnTo>
                      <a:pt x="1085" y="802"/>
                    </a:lnTo>
                    <a:lnTo>
                      <a:pt x="1085" y="801"/>
                    </a:lnTo>
                    <a:lnTo>
                      <a:pt x="1085" y="800"/>
                    </a:lnTo>
                    <a:lnTo>
                      <a:pt x="1083" y="800"/>
                    </a:lnTo>
                    <a:lnTo>
                      <a:pt x="1083" y="799"/>
                    </a:lnTo>
                    <a:lnTo>
                      <a:pt x="1083" y="799"/>
                    </a:lnTo>
                    <a:lnTo>
                      <a:pt x="1083" y="799"/>
                    </a:lnTo>
                    <a:lnTo>
                      <a:pt x="1087" y="800"/>
                    </a:lnTo>
                    <a:lnTo>
                      <a:pt x="1088" y="800"/>
                    </a:lnTo>
                    <a:lnTo>
                      <a:pt x="1088" y="801"/>
                    </a:lnTo>
                    <a:lnTo>
                      <a:pt x="1088" y="801"/>
                    </a:lnTo>
                    <a:lnTo>
                      <a:pt x="1090" y="801"/>
                    </a:lnTo>
                    <a:lnTo>
                      <a:pt x="1090" y="801"/>
                    </a:lnTo>
                    <a:lnTo>
                      <a:pt x="1091" y="802"/>
                    </a:lnTo>
                    <a:lnTo>
                      <a:pt x="1091" y="802"/>
                    </a:lnTo>
                    <a:lnTo>
                      <a:pt x="1092" y="802"/>
                    </a:lnTo>
                    <a:lnTo>
                      <a:pt x="1093" y="804"/>
                    </a:lnTo>
                    <a:lnTo>
                      <a:pt x="1093" y="805"/>
                    </a:lnTo>
                    <a:lnTo>
                      <a:pt x="1095" y="805"/>
                    </a:lnTo>
                    <a:lnTo>
                      <a:pt x="1093" y="806"/>
                    </a:lnTo>
                    <a:lnTo>
                      <a:pt x="1095" y="806"/>
                    </a:lnTo>
                    <a:lnTo>
                      <a:pt x="1096" y="805"/>
                    </a:lnTo>
                    <a:lnTo>
                      <a:pt x="1096" y="806"/>
                    </a:lnTo>
                    <a:lnTo>
                      <a:pt x="1097" y="806"/>
                    </a:lnTo>
                    <a:lnTo>
                      <a:pt x="1097" y="806"/>
                    </a:lnTo>
                    <a:lnTo>
                      <a:pt x="1097" y="805"/>
                    </a:lnTo>
                    <a:lnTo>
                      <a:pt x="1098" y="804"/>
                    </a:lnTo>
                    <a:lnTo>
                      <a:pt x="1098" y="804"/>
                    </a:lnTo>
                    <a:lnTo>
                      <a:pt x="1098" y="804"/>
                    </a:lnTo>
                    <a:lnTo>
                      <a:pt x="1097" y="802"/>
                    </a:lnTo>
                    <a:lnTo>
                      <a:pt x="1097" y="801"/>
                    </a:lnTo>
                    <a:lnTo>
                      <a:pt x="1096" y="801"/>
                    </a:lnTo>
                    <a:lnTo>
                      <a:pt x="1092" y="800"/>
                    </a:lnTo>
                    <a:lnTo>
                      <a:pt x="1091" y="799"/>
                    </a:lnTo>
                    <a:lnTo>
                      <a:pt x="1090" y="799"/>
                    </a:lnTo>
                    <a:lnTo>
                      <a:pt x="1090" y="797"/>
                    </a:lnTo>
                    <a:lnTo>
                      <a:pt x="1090" y="796"/>
                    </a:lnTo>
                    <a:lnTo>
                      <a:pt x="1090" y="796"/>
                    </a:lnTo>
                    <a:lnTo>
                      <a:pt x="1090" y="796"/>
                    </a:lnTo>
                    <a:lnTo>
                      <a:pt x="1091" y="796"/>
                    </a:lnTo>
                    <a:lnTo>
                      <a:pt x="1091" y="796"/>
                    </a:lnTo>
                    <a:lnTo>
                      <a:pt x="1091" y="796"/>
                    </a:lnTo>
                    <a:lnTo>
                      <a:pt x="1092" y="795"/>
                    </a:lnTo>
                    <a:lnTo>
                      <a:pt x="1093" y="795"/>
                    </a:lnTo>
                    <a:lnTo>
                      <a:pt x="1095" y="794"/>
                    </a:lnTo>
                    <a:lnTo>
                      <a:pt x="1095" y="794"/>
                    </a:lnTo>
                    <a:lnTo>
                      <a:pt x="1095" y="792"/>
                    </a:lnTo>
                    <a:lnTo>
                      <a:pt x="1093" y="791"/>
                    </a:lnTo>
                    <a:lnTo>
                      <a:pt x="1093" y="791"/>
                    </a:lnTo>
                    <a:lnTo>
                      <a:pt x="1093" y="791"/>
                    </a:lnTo>
                    <a:lnTo>
                      <a:pt x="1092" y="791"/>
                    </a:lnTo>
                    <a:lnTo>
                      <a:pt x="1091" y="791"/>
                    </a:lnTo>
                    <a:lnTo>
                      <a:pt x="1091" y="792"/>
                    </a:lnTo>
                    <a:lnTo>
                      <a:pt x="1091" y="792"/>
                    </a:lnTo>
                    <a:lnTo>
                      <a:pt x="1088" y="792"/>
                    </a:lnTo>
                    <a:lnTo>
                      <a:pt x="1088" y="791"/>
                    </a:lnTo>
                    <a:lnTo>
                      <a:pt x="1088" y="791"/>
                    </a:lnTo>
                    <a:lnTo>
                      <a:pt x="1090" y="790"/>
                    </a:lnTo>
                    <a:lnTo>
                      <a:pt x="1090" y="790"/>
                    </a:lnTo>
                    <a:lnTo>
                      <a:pt x="1090" y="789"/>
                    </a:lnTo>
                    <a:lnTo>
                      <a:pt x="1088" y="789"/>
                    </a:lnTo>
                    <a:lnTo>
                      <a:pt x="1088" y="790"/>
                    </a:lnTo>
                    <a:lnTo>
                      <a:pt x="1088" y="790"/>
                    </a:lnTo>
                    <a:lnTo>
                      <a:pt x="1087" y="790"/>
                    </a:lnTo>
                    <a:lnTo>
                      <a:pt x="1086" y="790"/>
                    </a:lnTo>
                    <a:lnTo>
                      <a:pt x="1083" y="791"/>
                    </a:lnTo>
                    <a:lnTo>
                      <a:pt x="1081" y="790"/>
                    </a:lnTo>
                    <a:lnTo>
                      <a:pt x="1080" y="790"/>
                    </a:lnTo>
                    <a:lnTo>
                      <a:pt x="1081" y="787"/>
                    </a:lnTo>
                    <a:lnTo>
                      <a:pt x="1082" y="786"/>
                    </a:lnTo>
                    <a:lnTo>
                      <a:pt x="1083" y="786"/>
                    </a:lnTo>
                    <a:lnTo>
                      <a:pt x="1085" y="786"/>
                    </a:lnTo>
                    <a:lnTo>
                      <a:pt x="1086" y="787"/>
                    </a:lnTo>
                    <a:lnTo>
                      <a:pt x="1091" y="789"/>
                    </a:lnTo>
                    <a:lnTo>
                      <a:pt x="1093" y="789"/>
                    </a:lnTo>
                    <a:lnTo>
                      <a:pt x="1095" y="786"/>
                    </a:lnTo>
                    <a:lnTo>
                      <a:pt x="1096" y="786"/>
                    </a:lnTo>
                    <a:lnTo>
                      <a:pt x="1096" y="786"/>
                    </a:lnTo>
                    <a:lnTo>
                      <a:pt x="1098" y="786"/>
                    </a:lnTo>
                    <a:lnTo>
                      <a:pt x="1101" y="785"/>
                    </a:lnTo>
                    <a:lnTo>
                      <a:pt x="1101" y="785"/>
                    </a:lnTo>
                    <a:lnTo>
                      <a:pt x="1102" y="785"/>
                    </a:lnTo>
                    <a:lnTo>
                      <a:pt x="1104" y="786"/>
                    </a:lnTo>
                    <a:lnTo>
                      <a:pt x="1109" y="786"/>
                    </a:lnTo>
                    <a:lnTo>
                      <a:pt x="1110" y="786"/>
                    </a:lnTo>
                    <a:lnTo>
                      <a:pt x="1111" y="786"/>
                    </a:lnTo>
                    <a:lnTo>
                      <a:pt x="1111" y="785"/>
                    </a:lnTo>
                    <a:lnTo>
                      <a:pt x="1112" y="782"/>
                    </a:lnTo>
                    <a:lnTo>
                      <a:pt x="1112" y="781"/>
                    </a:lnTo>
                    <a:lnTo>
                      <a:pt x="1114" y="781"/>
                    </a:lnTo>
                    <a:lnTo>
                      <a:pt x="1114" y="782"/>
                    </a:lnTo>
                    <a:lnTo>
                      <a:pt x="1115" y="782"/>
                    </a:lnTo>
                    <a:lnTo>
                      <a:pt x="1115" y="785"/>
                    </a:lnTo>
                    <a:lnTo>
                      <a:pt x="1115" y="785"/>
                    </a:lnTo>
                    <a:lnTo>
                      <a:pt x="1115" y="785"/>
                    </a:lnTo>
                    <a:lnTo>
                      <a:pt x="1116" y="786"/>
                    </a:lnTo>
                    <a:lnTo>
                      <a:pt x="1116" y="787"/>
                    </a:lnTo>
                    <a:lnTo>
                      <a:pt x="1115" y="787"/>
                    </a:lnTo>
                    <a:lnTo>
                      <a:pt x="1114" y="787"/>
                    </a:lnTo>
                    <a:lnTo>
                      <a:pt x="1114" y="787"/>
                    </a:lnTo>
                    <a:lnTo>
                      <a:pt x="1119" y="787"/>
                    </a:lnTo>
                    <a:lnTo>
                      <a:pt x="1120" y="786"/>
                    </a:lnTo>
                    <a:lnTo>
                      <a:pt x="1121" y="785"/>
                    </a:lnTo>
                    <a:lnTo>
                      <a:pt x="1121" y="786"/>
                    </a:lnTo>
                    <a:lnTo>
                      <a:pt x="1120" y="786"/>
                    </a:lnTo>
                    <a:lnTo>
                      <a:pt x="1121" y="787"/>
                    </a:lnTo>
                    <a:lnTo>
                      <a:pt x="1124" y="786"/>
                    </a:lnTo>
                    <a:lnTo>
                      <a:pt x="1124" y="785"/>
                    </a:lnTo>
                    <a:lnTo>
                      <a:pt x="1125" y="785"/>
                    </a:lnTo>
                    <a:lnTo>
                      <a:pt x="1125" y="784"/>
                    </a:lnTo>
                    <a:lnTo>
                      <a:pt x="1126" y="784"/>
                    </a:lnTo>
                    <a:lnTo>
                      <a:pt x="1126" y="784"/>
                    </a:lnTo>
                    <a:lnTo>
                      <a:pt x="1126" y="784"/>
                    </a:lnTo>
                    <a:lnTo>
                      <a:pt x="1127" y="782"/>
                    </a:lnTo>
                    <a:lnTo>
                      <a:pt x="1127" y="784"/>
                    </a:lnTo>
                    <a:lnTo>
                      <a:pt x="1127" y="785"/>
                    </a:lnTo>
                    <a:lnTo>
                      <a:pt x="1125" y="785"/>
                    </a:lnTo>
                    <a:lnTo>
                      <a:pt x="1125" y="786"/>
                    </a:lnTo>
                    <a:lnTo>
                      <a:pt x="1125" y="786"/>
                    </a:lnTo>
                    <a:lnTo>
                      <a:pt x="1127" y="786"/>
                    </a:lnTo>
                    <a:lnTo>
                      <a:pt x="1131" y="785"/>
                    </a:lnTo>
                    <a:lnTo>
                      <a:pt x="1132" y="785"/>
                    </a:lnTo>
                    <a:lnTo>
                      <a:pt x="1134" y="785"/>
                    </a:lnTo>
                    <a:lnTo>
                      <a:pt x="1135" y="784"/>
                    </a:lnTo>
                    <a:lnTo>
                      <a:pt x="1136" y="784"/>
                    </a:lnTo>
                    <a:lnTo>
                      <a:pt x="1137" y="784"/>
                    </a:lnTo>
                    <a:lnTo>
                      <a:pt x="1139" y="785"/>
                    </a:lnTo>
                    <a:lnTo>
                      <a:pt x="1139" y="785"/>
                    </a:lnTo>
                    <a:lnTo>
                      <a:pt x="1140" y="785"/>
                    </a:lnTo>
                    <a:lnTo>
                      <a:pt x="1137" y="785"/>
                    </a:lnTo>
                    <a:lnTo>
                      <a:pt x="1135" y="785"/>
                    </a:lnTo>
                    <a:lnTo>
                      <a:pt x="1139" y="786"/>
                    </a:lnTo>
                    <a:lnTo>
                      <a:pt x="1144" y="789"/>
                    </a:lnTo>
                    <a:lnTo>
                      <a:pt x="1144" y="789"/>
                    </a:lnTo>
                    <a:lnTo>
                      <a:pt x="1145" y="789"/>
                    </a:lnTo>
                    <a:lnTo>
                      <a:pt x="1145" y="789"/>
                    </a:lnTo>
                    <a:lnTo>
                      <a:pt x="1145" y="787"/>
                    </a:lnTo>
                    <a:lnTo>
                      <a:pt x="1146" y="787"/>
                    </a:lnTo>
                    <a:lnTo>
                      <a:pt x="1146" y="787"/>
                    </a:lnTo>
                    <a:lnTo>
                      <a:pt x="1146" y="787"/>
                    </a:lnTo>
                    <a:lnTo>
                      <a:pt x="1146" y="789"/>
                    </a:lnTo>
                    <a:lnTo>
                      <a:pt x="1146" y="789"/>
                    </a:lnTo>
                    <a:lnTo>
                      <a:pt x="1146" y="790"/>
                    </a:lnTo>
                    <a:lnTo>
                      <a:pt x="1146" y="790"/>
                    </a:lnTo>
                    <a:lnTo>
                      <a:pt x="1147" y="792"/>
                    </a:lnTo>
                    <a:lnTo>
                      <a:pt x="1150" y="794"/>
                    </a:lnTo>
                    <a:lnTo>
                      <a:pt x="1151" y="795"/>
                    </a:lnTo>
                    <a:lnTo>
                      <a:pt x="1151" y="795"/>
                    </a:lnTo>
                    <a:lnTo>
                      <a:pt x="1150" y="795"/>
                    </a:lnTo>
                    <a:lnTo>
                      <a:pt x="1150" y="795"/>
                    </a:lnTo>
                    <a:lnTo>
                      <a:pt x="1149" y="794"/>
                    </a:lnTo>
                    <a:lnTo>
                      <a:pt x="1149" y="795"/>
                    </a:lnTo>
                    <a:lnTo>
                      <a:pt x="1150" y="796"/>
                    </a:lnTo>
                    <a:lnTo>
                      <a:pt x="1150" y="796"/>
                    </a:lnTo>
                    <a:lnTo>
                      <a:pt x="1152" y="796"/>
                    </a:lnTo>
                    <a:lnTo>
                      <a:pt x="1155" y="796"/>
                    </a:lnTo>
                    <a:lnTo>
                      <a:pt x="1155" y="795"/>
                    </a:lnTo>
                    <a:lnTo>
                      <a:pt x="1156" y="795"/>
                    </a:lnTo>
                    <a:lnTo>
                      <a:pt x="1157" y="795"/>
                    </a:lnTo>
                    <a:lnTo>
                      <a:pt x="1161" y="792"/>
                    </a:lnTo>
                    <a:lnTo>
                      <a:pt x="1162" y="792"/>
                    </a:lnTo>
                    <a:lnTo>
                      <a:pt x="1164" y="792"/>
                    </a:lnTo>
                    <a:lnTo>
                      <a:pt x="1164" y="792"/>
                    </a:lnTo>
                    <a:lnTo>
                      <a:pt x="1164" y="791"/>
                    </a:lnTo>
                    <a:lnTo>
                      <a:pt x="1164" y="791"/>
                    </a:lnTo>
                    <a:lnTo>
                      <a:pt x="1165" y="790"/>
                    </a:lnTo>
                    <a:lnTo>
                      <a:pt x="1169" y="790"/>
                    </a:lnTo>
                    <a:lnTo>
                      <a:pt x="1174" y="792"/>
                    </a:lnTo>
                    <a:lnTo>
                      <a:pt x="1179" y="800"/>
                    </a:lnTo>
                    <a:lnTo>
                      <a:pt x="1186" y="806"/>
                    </a:lnTo>
                    <a:lnTo>
                      <a:pt x="1187" y="809"/>
                    </a:lnTo>
                    <a:lnTo>
                      <a:pt x="1187" y="809"/>
                    </a:lnTo>
                    <a:lnTo>
                      <a:pt x="1187" y="810"/>
                    </a:lnTo>
                    <a:lnTo>
                      <a:pt x="1187" y="814"/>
                    </a:lnTo>
                    <a:lnTo>
                      <a:pt x="1186" y="817"/>
                    </a:lnTo>
                    <a:lnTo>
                      <a:pt x="1185" y="824"/>
                    </a:lnTo>
                    <a:lnTo>
                      <a:pt x="1185" y="825"/>
                    </a:lnTo>
                    <a:lnTo>
                      <a:pt x="1186" y="825"/>
                    </a:lnTo>
                    <a:lnTo>
                      <a:pt x="1186" y="826"/>
                    </a:lnTo>
                    <a:lnTo>
                      <a:pt x="1186" y="825"/>
                    </a:lnTo>
                    <a:lnTo>
                      <a:pt x="1187" y="825"/>
                    </a:lnTo>
                    <a:lnTo>
                      <a:pt x="1187" y="825"/>
                    </a:lnTo>
                    <a:lnTo>
                      <a:pt x="1189" y="825"/>
                    </a:lnTo>
                    <a:lnTo>
                      <a:pt x="1189" y="824"/>
                    </a:lnTo>
                    <a:lnTo>
                      <a:pt x="1187" y="822"/>
                    </a:lnTo>
                    <a:lnTo>
                      <a:pt x="1187" y="822"/>
                    </a:lnTo>
                    <a:lnTo>
                      <a:pt x="1187" y="821"/>
                    </a:lnTo>
                    <a:lnTo>
                      <a:pt x="1189" y="822"/>
                    </a:lnTo>
                    <a:lnTo>
                      <a:pt x="1190" y="824"/>
                    </a:lnTo>
                    <a:lnTo>
                      <a:pt x="1190" y="824"/>
                    </a:lnTo>
                    <a:lnTo>
                      <a:pt x="1190" y="822"/>
                    </a:lnTo>
                    <a:lnTo>
                      <a:pt x="1191" y="824"/>
                    </a:lnTo>
                    <a:lnTo>
                      <a:pt x="1191" y="824"/>
                    </a:lnTo>
                    <a:lnTo>
                      <a:pt x="1191" y="825"/>
                    </a:lnTo>
                    <a:lnTo>
                      <a:pt x="1190" y="826"/>
                    </a:lnTo>
                    <a:lnTo>
                      <a:pt x="1187" y="829"/>
                    </a:lnTo>
                    <a:lnTo>
                      <a:pt x="1187" y="829"/>
                    </a:lnTo>
                    <a:lnTo>
                      <a:pt x="1186" y="829"/>
                    </a:lnTo>
                    <a:lnTo>
                      <a:pt x="1187" y="830"/>
                    </a:lnTo>
                    <a:lnTo>
                      <a:pt x="1187" y="830"/>
                    </a:lnTo>
                    <a:lnTo>
                      <a:pt x="1190" y="835"/>
                    </a:lnTo>
                    <a:lnTo>
                      <a:pt x="1191" y="837"/>
                    </a:lnTo>
                    <a:lnTo>
                      <a:pt x="1192" y="837"/>
                    </a:lnTo>
                    <a:lnTo>
                      <a:pt x="1194" y="839"/>
                    </a:lnTo>
                    <a:lnTo>
                      <a:pt x="1194" y="839"/>
                    </a:lnTo>
                    <a:lnTo>
                      <a:pt x="1194" y="837"/>
                    </a:lnTo>
                    <a:lnTo>
                      <a:pt x="1194" y="837"/>
                    </a:lnTo>
                    <a:lnTo>
                      <a:pt x="1195" y="836"/>
                    </a:lnTo>
                    <a:lnTo>
                      <a:pt x="1196" y="836"/>
                    </a:lnTo>
                    <a:lnTo>
                      <a:pt x="1196" y="837"/>
                    </a:lnTo>
                    <a:lnTo>
                      <a:pt x="1195" y="840"/>
                    </a:lnTo>
                    <a:lnTo>
                      <a:pt x="1196" y="842"/>
                    </a:lnTo>
                    <a:lnTo>
                      <a:pt x="1196" y="842"/>
                    </a:lnTo>
                    <a:lnTo>
                      <a:pt x="1197" y="842"/>
                    </a:lnTo>
                    <a:lnTo>
                      <a:pt x="1197" y="841"/>
                    </a:lnTo>
                    <a:lnTo>
                      <a:pt x="1199" y="841"/>
                    </a:lnTo>
                    <a:lnTo>
                      <a:pt x="1199" y="841"/>
                    </a:lnTo>
                    <a:lnTo>
                      <a:pt x="1197" y="842"/>
                    </a:lnTo>
                    <a:lnTo>
                      <a:pt x="1197" y="844"/>
                    </a:lnTo>
                    <a:lnTo>
                      <a:pt x="1197" y="844"/>
                    </a:lnTo>
                    <a:lnTo>
                      <a:pt x="1199" y="845"/>
                    </a:lnTo>
                    <a:lnTo>
                      <a:pt x="1199" y="849"/>
                    </a:lnTo>
                    <a:lnTo>
                      <a:pt x="1200" y="851"/>
                    </a:lnTo>
                    <a:lnTo>
                      <a:pt x="1202" y="852"/>
                    </a:lnTo>
                    <a:lnTo>
                      <a:pt x="1205" y="854"/>
                    </a:lnTo>
                    <a:lnTo>
                      <a:pt x="1206" y="855"/>
                    </a:lnTo>
                    <a:lnTo>
                      <a:pt x="1207" y="857"/>
                    </a:lnTo>
                    <a:lnTo>
                      <a:pt x="1209" y="860"/>
                    </a:lnTo>
                    <a:lnTo>
                      <a:pt x="1210" y="861"/>
                    </a:lnTo>
                    <a:lnTo>
                      <a:pt x="1211" y="861"/>
                    </a:lnTo>
                    <a:lnTo>
                      <a:pt x="1211" y="861"/>
                    </a:lnTo>
                    <a:lnTo>
                      <a:pt x="1211" y="862"/>
                    </a:lnTo>
                    <a:lnTo>
                      <a:pt x="1209" y="861"/>
                    </a:lnTo>
                    <a:lnTo>
                      <a:pt x="1209" y="861"/>
                    </a:lnTo>
                    <a:lnTo>
                      <a:pt x="1209" y="861"/>
                    </a:lnTo>
                    <a:lnTo>
                      <a:pt x="1209" y="862"/>
                    </a:lnTo>
                    <a:lnTo>
                      <a:pt x="1209" y="864"/>
                    </a:lnTo>
                    <a:lnTo>
                      <a:pt x="1210" y="864"/>
                    </a:lnTo>
                    <a:lnTo>
                      <a:pt x="1212" y="862"/>
                    </a:lnTo>
                    <a:lnTo>
                      <a:pt x="1214" y="864"/>
                    </a:lnTo>
                    <a:lnTo>
                      <a:pt x="1216" y="862"/>
                    </a:lnTo>
                    <a:lnTo>
                      <a:pt x="1217" y="862"/>
                    </a:lnTo>
                    <a:lnTo>
                      <a:pt x="1219" y="861"/>
                    </a:lnTo>
                    <a:lnTo>
                      <a:pt x="1220" y="859"/>
                    </a:lnTo>
                    <a:lnTo>
                      <a:pt x="1220" y="856"/>
                    </a:lnTo>
                    <a:lnTo>
                      <a:pt x="1221" y="855"/>
                    </a:lnTo>
                    <a:lnTo>
                      <a:pt x="1222" y="852"/>
                    </a:lnTo>
                    <a:lnTo>
                      <a:pt x="1222" y="852"/>
                    </a:lnTo>
                    <a:lnTo>
                      <a:pt x="1222" y="854"/>
                    </a:lnTo>
                    <a:lnTo>
                      <a:pt x="1222" y="854"/>
                    </a:lnTo>
                    <a:lnTo>
                      <a:pt x="1222" y="849"/>
                    </a:lnTo>
                    <a:lnTo>
                      <a:pt x="1224" y="842"/>
                    </a:lnTo>
                    <a:lnTo>
                      <a:pt x="1224" y="839"/>
                    </a:lnTo>
                    <a:lnTo>
                      <a:pt x="1224" y="836"/>
                    </a:lnTo>
                    <a:lnTo>
                      <a:pt x="1222" y="835"/>
                    </a:lnTo>
                    <a:lnTo>
                      <a:pt x="1221" y="834"/>
                    </a:lnTo>
                    <a:lnTo>
                      <a:pt x="1215" y="819"/>
                    </a:lnTo>
                    <a:lnTo>
                      <a:pt x="1215" y="817"/>
                    </a:lnTo>
                    <a:lnTo>
                      <a:pt x="1214" y="816"/>
                    </a:lnTo>
                    <a:lnTo>
                      <a:pt x="1214" y="812"/>
                    </a:lnTo>
                    <a:lnTo>
                      <a:pt x="1212" y="812"/>
                    </a:lnTo>
                    <a:lnTo>
                      <a:pt x="1212" y="810"/>
                    </a:lnTo>
                    <a:lnTo>
                      <a:pt x="1214" y="810"/>
                    </a:lnTo>
                    <a:lnTo>
                      <a:pt x="1214" y="810"/>
                    </a:lnTo>
                    <a:lnTo>
                      <a:pt x="1214" y="811"/>
                    </a:lnTo>
                    <a:lnTo>
                      <a:pt x="1214" y="812"/>
                    </a:lnTo>
                    <a:lnTo>
                      <a:pt x="1215" y="812"/>
                    </a:lnTo>
                    <a:lnTo>
                      <a:pt x="1215" y="812"/>
                    </a:lnTo>
                    <a:lnTo>
                      <a:pt x="1214" y="814"/>
                    </a:lnTo>
                    <a:lnTo>
                      <a:pt x="1214" y="815"/>
                    </a:lnTo>
                    <a:lnTo>
                      <a:pt x="1215" y="816"/>
                    </a:lnTo>
                    <a:lnTo>
                      <a:pt x="1215" y="816"/>
                    </a:lnTo>
                    <a:lnTo>
                      <a:pt x="1215" y="815"/>
                    </a:lnTo>
                    <a:lnTo>
                      <a:pt x="1215" y="814"/>
                    </a:lnTo>
                    <a:lnTo>
                      <a:pt x="1216" y="814"/>
                    </a:lnTo>
                    <a:lnTo>
                      <a:pt x="1216" y="816"/>
                    </a:lnTo>
                    <a:lnTo>
                      <a:pt x="1216" y="819"/>
                    </a:lnTo>
                    <a:lnTo>
                      <a:pt x="1217" y="822"/>
                    </a:lnTo>
                    <a:lnTo>
                      <a:pt x="1217" y="822"/>
                    </a:lnTo>
                    <a:lnTo>
                      <a:pt x="1217" y="820"/>
                    </a:lnTo>
                    <a:lnTo>
                      <a:pt x="1216" y="819"/>
                    </a:lnTo>
                    <a:lnTo>
                      <a:pt x="1216" y="817"/>
                    </a:lnTo>
                    <a:lnTo>
                      <a:pt x="1216" y="816"/>
                    </a:lnTo>
                    <a:lnTo>
                      <a:pt x="1216" y="815"/>
                    </a:lnTo>
                    <a:lnTo>
                      <a:pt x="1217" y="814"/>
                    </a:lnTo>
                    <a:lnTo>
                      <a:pt x="1216" y="812"/>
                    </a:lnTo>
                    <a:lnTo>
                      <a:pt x="1212" y="806"/>
                    </a:lnTo>
                    <a:lnTo>
                      <a:pt x="1209" y="800"/>
                    </a:lnTo>
                    <a:lnTo>
                      <a:pt x="1207" y="795"/>
                    </a:lnTo>
                    <a:lnTo>
                      <a:pt x="1206" y="790"/>
                    </a:lnTo>
                    <a:lnTo>
                      <a:pt x="1205" y="787"/>
                    </a:lnTo>
                    <a:lnTo>
                      <a:pt x="1204" y="781"/>
                    </a:lnTo>
                    <a:lnTo>
                      <a:pt x="1204" y="780"/>
                    </a:lnTo>
                    <a:lnTo>
                      <a:pt x="1204" y="780"/>
                    </a:lnTo>
                    <a:lnTo>
                      <a:pt x="1204" y="779"/>
                    </a:lnTo>
                    <a:lnTo>
                      <a:pt x="1204" y="777"/>
                    </a:lnTo>
                    <a:lnTo>
                      <a:pt x="1204" y="776"/>
                    </a:lnTo>
                    <a:lnTo>
                      <a:pt x="1204" y="775"/>
                    </a:lnTo>
                    <a:lnTo>
                      <a:pt x="1204" y="775"/>
                    </a:lnTo>
                    <a:lnTo>
                      <a:pt x="1205" y="774"/>
                    </a:lnTo>
                    <a:lnTo>
                      <a:pt x="1205" y="774"/>
                    </a:lnTo>
                    <a:lnTo>
                      <a:pt x="1205" y="774"/>
                    </a:lnTo>
                    <a:lnTo>
                      <a:pt x="1206" y="772"/>
                    </a:lnTo>
                    <a:lnTo>
                      <a:pt x="1206" y="771"/>
                    </a:lnTo>
                    <a:lnTo>
                      <a:pt x="1205" y="771"/>
                    </a:lnTo>
                    <a:lnTo>
                      <a:pt x="1205" y="771"/>
                    </a:lnTo>
                    <a:lnTo>
                      <a:pt x="1206" y="771"/>
                    </a:lnTo>
                    <a:lnTo>
                      <a:pt x="1207" y="770"/>
                    </a:lnTo>
                    <a:lnTo>
                      <a:pt x="1207" y="769"/>
                    </a:lnTo>
                    <a:lnTo>
                      <a:pt x="1207" y="769"/>
                    </a:lnTo>
                    <a:lnTo>
                      <a:pt x="1207" y="769"/>
                    </a:lnTo>
                    <a:lnTo>
                      <a:pt x="1207" y="769"/>
                    </a:lnTo>
                    <a:lnTo>
                      <a:pt x="1207" y="769"/>
                    </a:lnTo>
                    <a:lnTo>
                      <a:pt x="1207" y="767"/>
                    </a:lnTo>
                    <a:lnTo>
                      <a:pt x="1209" y="767"/>
                    </a:lnTo>
                    <a:lnTo>
                      <a:pt x="1209" y="766"/>
                    </a:lnTo>
                    <a:lnTo>
                      <a:pt x="1207" y="766"/>
                    </a:lnTo>
                    <a:lnTo>
                      <a:pt x="1207" y="766"/>
                    </a:lnTo>
                    <a:lnTo>
                      <a:pt x="1209" y="765"/>
                    </a:lnTo>
                    <a:lnTo>
                      <a:pt x="1209" y="765"/>
                    </a:lnTo>
                    <a:lnTo>
                      <a:pt x="1210" y="765"/>
                    </a:lnTo>
                    <a:lnTo>
                      <a:pt x="1210" y="764"/>
                    </a:lnTo>
                    <a:lnTo>
                      <a:pt x="1209" y="764"/>
                    </a:lnTo>
                    <a:lnTo>
                      <a:pt x="1209" y="762"/>
                    </a:lnTo>
                    <a:lnTo>
                      <a:pt x="1209" y="762"/>
                    </a:lnTo>
                    <a:lnTo>
                      <a:pt x="1210" y="762"/>
                    </a:lnTo>
                    <a:lnTo>
                      <a:pt x="1211" y="762"/>
                    </a:lnTo>
                    <a:lnTo>
                      <a:pt x="1212" y="761"/>
                    </a:lnTo>
                    <a:lnTo>
                      <a:pt x="1212" y="760"/>
                    </a:lnTo>
                    <a:lnTo>
                      <a:pt x="1212" y="760"/>
                    </a:lnTo>
                    <a:lnTo>
                      <a:pt x="1214" y="758"/>
                    </a:lnTo>
                    <a:lnTo>
                      <a:pt x="1214" y="758"/>
                    </a:lnTo>
                    <a:lnTo>
                      <a:pt x="1215" y="757"/>
                    </a:lnTo>
                    <a:lnTo>
                      <a:pt x="1215" y="757"/>
                    </a:lnTo>
                    <a:lnTo>
                      <a:pt x="1214" y="757"/>
                    </a:lnTo>
                    <a:lnTo>
                      <a:pt x="1214" y="756"/>
                    </a:lnTo>
                    <a:lnTo>
                      <a:pt x="1214" y="756"/>
                    </a:lnTo>
                    <a:lnTo>
                      <a:pt x="1214" y="755"/>
                    </a:lnTo>
                    <a:lnTo>
                      <a:pt x="1215" y="756"/>
                    </a:lnTo>
                    <a:lnTo>
                      <a:pt x="1215" y="756"/>
                    </a:lnTo>
                    <a:lnTo>
                      <a:pt x="1215" y="755"/>
                    </a:lnTo>
                    <a:lnTo>
                      <a:pt x="1215" y="755"/>
                    </a:lnTo>
                    <a:lnTo>
                      <a:pt x="1216" y="756"/>
                    </a:lnTo>
                    <a:lnTo>
                      <a:pt x="1216" y="756"/>
                    </a:lnTo>
                    <a:lnTo>
                      <a:pt x="1216" y="756"/>
                    </a:lnTo>
                    <a:lnTo>
                      <a:pt x="1217" y="756"/>
                    </a:lnTo>
                    <a:lnTo>
                      <a:pt x="1217" y="756"/>
                    </a:lnTo>
                    <a:lnTo>
                      <a:pt x="1217" y="755"/>
                    </a:lnTo>
                    <a:lnTo>
                      <a:pt x="1217" y="753"/>
                    </a:lnTo>
                    <a:lnTo>
                      <a:pt x="1215" y="753"/>
                    </a:lnTo>
                    <a:lnTo>
                      <a:pt x="1216" y="752"/>
                    </a:lnTo>
                    <a:lnTo>
                      <a:pt x="1217" y="753"/>
                    </a:lnTo>
                    <a:lnTo>
                      <a:pt x="1219" y="753"/>
                    </a:lnTo>
                    <a:lnTo>
                      <a:pt x="1221" y="752"/>
                    </a:lnTo>
                    <a:lnTo>
                      <a:pt x="1221" y="752"/>
                    </a:lnTo>
                    <a:lnTo>
                      <a:pt x="1222" y="752"/>
                    </a:lnTo>
                    <a:lnTo>
                      <a:pt x="1222" y="752"/>
                    </a:lnTo>
                    <a:lnTo>
                      <a:pt x="1224" y="751"/>
                    </a:lnTo>
                    <a:lnTo>
                      <a:pt x="1225" y="751"/>
                    </a:lnTo>
                    <a:lnTo>
                      <a:pt x="1226" y="750"/>
                    </a:lnTo>
                    <a:lnTo>
                      <a:pt x="1225" y="748"/>
                    </a:lnTo>
                    <a:lnTo>
                      <a:pt x="1227" y="748"/>
                    </a:lnTo>
                    <a:lnTo>
                      <a:pt x="1227" y="748"/>
                    </a:lnTo>
                    <a:lnTo>
                      <a:pt x="1230" y="747"/>
                    </a:lnTo>
                    <a:lnTo>
                      <a:pt x="1230" y="746"/>
                    </a:lnTo>
                    <a:lnTo>
                      <a:pt x="1231" y="745"/>
                    </a:lnTo>
                    <a:lnTo>
                      <a:pt x="1232" y="745"/>
                    </a:lnTo>
                    <a:lnTo>
                      <a:pt x="1235" y="743"/>
                    </a:lnTo>
                    <a:lnTo>
                      <a:pt x="1235" y="743"/>
                    </a:lnTo>
                    <a:lnTo>
                      <a:pt x="1234" y="741"/>
                    </a:lnTo>
                    <a:lnTo>
                      <a:pt x="1235" y="740"/>
                    </a:lnTo>
                    <a:lnTo>
                      <a:pt x="1235" y="740"/>
                    </a:lnTo>
                    <a:lnTo>
                      <a:pt x="1235" y="741"/>
                    </a:lnTo>
                    <a:lnTo>
                      <a:pt x="1235" y="742"/>
                    </a:lnTo>
                    <a:lnTo>
                      <a:pt x="1236" y="740"/>
                    </a:lnTo>
                    <a:lnTo>
                      <a:pt x="1239" y="736"/>
                    </a:lnTo>
                    <a:lnTo>
                      <a:pt x="1240" y="735"/>
                    </a:lnTo>
                    <a:lnTo>
                      <a:pt x="1244" y="732"/>
                    </a:lnTo>
                    <a:lnTo>
                      <a:pt x="1246" y="731"/>
                    </a:lnTo>
                    <a:lnTo>
                      <a:pt x="1253" y="732"/>
                    </a:lnTo>
                    <a:lnTo>
                      <a:pt x="1253" y="731"/>
                    </a:lnTo>
                    <a:lnTo>
                      <a:pt x="1253" y="727"/>
                    </a:lnTo>
                    <a:lnTo>
                      <a:pt x="1254" y="730"/>
                    </a:lnTo>
                    <a:lnTo>
                      <a:pt x="1253" y="731"/>
                    </a:lnTo>
                    <a:lnTo>
                      <a:pt x="1253" y="731"/>
                    </a:lnTo>
                    <a:lnTo>
                      <a:pt x="1254" y="730"/>
                    </a:lnTo>
                    <a:lnTo>
                      <a:pt x="1254" y="728"/>
                    </a:lnTo>
                    <a:lnTo>
                      <a:pt x="1255" y="726"/>
                    </a:lnTo>
                    <a:lnTo>
                      <a:pt x="1256" y="725"/>
                    </a:lnTo>
                    <a:lnTo>
                      <a:pt x="1258" y="725"/>
                    </a:lnTo>
                    <a:lnTo>
                      <a:pt x="1259" y="723"/>
                    </a:lnTo>
                    <a:lnTo>
                      <a:pt x="1261" y="722"/>
                    </a:lnTo>
                    <a:lnTo>
                      <a:pt x="1260" y="722"/>
                    </a:lnTo>
                    <a:lnTo>
                      <a:pt x="1260" y="721"/>
                    </a:lnTo>
                    <a:lnTo>
                      <a:pt x="1260" y="718"/>
                    </a:lnTo>
                    <a:lnTo>
                      <a:pt x="1261" y="720"/>
                    </a:lnTo>
                    <a:lnTo>
                      <a:pt x="1261" y="721"/>
                    </a:lnTo>
                    <a:lnTo>
                      <a:pt x="1263" y="721"/>
                    </a:lnTo>
                    <a:lnTo>
                      <a:pt x="1263" y="721"/>
                    </a:lnTo>
                    <a:lnTo>
                      <a:pt x="1264" y="720"/>
                    </a:lnTo>
                    <a:lnTo>
                      <a:pt x="1265" y="720"/>
                    </a:lnTo>
                    <a:lnTo>
                      <a:pt x="1268" y="720"/>
                    </a:lnTo>
                    <a:lnTo>
                      <a:pt x="1269" y="720"/>
                    </a:lnTo>
                    <a:lnTo>
                      <a:pt x="1270" y="720"/>
                    </a:lnTo>
                    <a:lnTo>
                      <a:pt x="1270" y="718"/>
                    </a:lnTo>
                    <a:lnTo>
                      <a:pt x="1271" y="718"/>
                    </a:lnTo>
                    <a:lnTo>
                      <a:pt x="1273" y="718"/>
                    </a:lnTo>
                    <a:lnTo>
                      <a:pt x="1274" y="717"/>
                    </a:lnTo>
                    <a:lnTo>
                      <a:pt x="1275" y="716"/>
                    </a:lnTo>
                    <a:lnTo>
                      <a:pt x="1274" y="715"/>
                    </a:lnTo>
                    <a:lnTo>
                      <a:pt x="1270" y="716"/>
                    </a:lnTo>
                    <a:lnTo>
                      <a:pt x="1268" y="715"/>
                    </a:lnTo>
                    <a:lnTo>
                      <a:pt x="1266" y="715"/>
                    </a:lnTo>
                    <a:lnTo>
                      <a:pt x="1265" y="712"/>
                    </a:lnTo>
                    <a:lnTo>
                      <a:pt x="1268" y="715"/>
                    </a:lnTo>
                    <a:lnTo>
                      <a:pt x="1269" y="715"/>
                    </a:lnTo>
                    <a:lnTo>
                      <a:pt x="1271" y="713"/>
                    </a:lnTo>
                    <a:lnTo>
                      <a:pt x="1271" y="713"/>
                    </a:lnTo>
                    <a:lnTo>
                      <a:pt x="1271" y="712"/>
                    </a:lnTo>
                    <a:lnTo>
                      <a:pt x="1273" y="711"/>
                    </a:lnTo>
                    <a:lnTo>
                      <a:pt x="1273" y="711"/>
                    </a:lnTo>
                    <a:lnTo>
                      <a:pt x="1273" y="710"/>
                    </a:lnTo>
                    <a:lnTo>
                      <a:pt x="1271" y="710"/>
                    </a:lnTo>
                    <a:lnTo>
                      <a:pt x="1266" y="707"/>
                    </a:lnTo>
                    <a:lnTo>
                      <a:pt x="1265" y="706"/>
                    </a:lnTo>
                    <a:lnTo>
                      <a:pt x="1268" y="707"/>
                    </a:lnTo>
                    <a:lnTo>
                      <a:pt x="1270" y="708"/>
                    </a:lnTo>
                    <a:lnTo>
                      <a:pt x="1271" y="707"/>
                    </a:lnTo>
                    <a:lnTo>
                      <a:pt x="1271" y="706"/>
                    </a:lnTo>
                    <a:lnTo>
                      <a:pt x="1271" y="706"/>
                    </a:lnTo>
                    <a:lnTo>
                      <a:pt x="1273" y="707"/>
                    </a:lnTo>
                    <a:lnTo>
                      <a:pt x="1273" y="708"/>
                    </a:lnTo>
                    <a:lnTo>
                      <a:pt x="1273" y="708"/>
                    </a:lnTo>
                    <a:lnTo>
                      <a:pt x="1274" y="708"/>
                    </a:lnTo>
                    <a:lnTo>
                      <a:pt x="1275" y="708"/>
                    </a:lnTo>
                    <a:lnTo>
                      <a:pt x="1276" y="708"/>
                    </a:lnTo>
                    <a:lnTo>
                      <a:pt x="1278" y="710"/>
                    </a:lnTo>
                    <a:lnTo>
                      <a:pt x="1279" y="708"/>
                    </a:lnTo>
                    <a:lnTo>
                      <a:pt x="1280" y="707"/>
                    </a:lnTo>
                    <a:lnTo>
                      <a:pt x="1283" y="705"/>
                    </a:lnTo>
                    <a:lnTo>
                      <a:pt x="1284" y="703"/>
                    </a:lnTo>
                    <a:lnTo>
                      <a:pt x="1284" y="702"/>
                    </a:lnTo>
                    <a:lnTo>
                      <a:pt x="1283" y="701"/>
                    </a:lnTo>
                    <a:lnTo>
                      <a:pt x="1283" y="700"/>
                    </a:lnTo>
                    <a:lnTo>
                      <a:pt x="1283" y="700"/>
                    </a:lnTo>
                    <a:lnTo>
                      <a:pt x="1280" y="701"/>
                    </a:lnTo>
                    <a:lnTo>
                      <a:pt x="1280" y="703"/>
                    </a:lnTo>
                    <a:lnTo>
                      <a:pt x="1279" y="703"/>
                    </a:lnTo>
                    <a:lnTo>
                      <a:pt x="1279" y="703"/>
                    </a:lnTo>
                    <a:lnTo>
                      <a:pt x="1279" y="702"/>
                    </a:lnTo>
                    <a:lnTo>
                      <a:pt x="1279" y="701"/>
                    </a:lnTo>
                    <a:lnTo>
                      <a:pt x="1279" y="700"/>
                    </a:lnTo>
                    <a:lnTo>
                      <a:pt x="1278" y="700"/>
                    </a:lnTo>
                    <a:lnTo>
                      <a:pt x="1276" y="700"/>
                    </a:lnTo>
                    <a:lnTo>
                      <a:pt x="1275" y="700"/>
                    </a:lnTo>
                    <a:lnTo>
                      <a:pt x="1273" y="700"/>
                    </a:lnTo>
                    <a:lnTo>
                      <a:pt x="1271" y="700"/>
                    </a:lnTo>
                    <a:lnTo>
                      <a:pt x="1270" y="700"/>
                    </a:lnTo>
                    <a:lnTo>
                      <a:pt x="1270" y="698"/>
                    </a:lnTo>
                    <a:lnTo>
                      <a:pt x="1270" y="697"/>
                    </a:lnTo>
                    <a:lnTo>
                      <a:pt x="1270" y="696"/>
                    </a:lnTo>
                    <a:lnTo>
                      <a:pt x="1270" y="697"/>
                    </a:lnTo>
                    <a:lnTo>
                      <a:pt x="1270" y="698"/>
                    </a:lnTo>
                    <a:lnTo>
                      <a:pt x="1273" y="698"/>
                    </a:lnTo>
                    <a:lnTo>
                      <a:pt x="1274" y="698"/>
                    </a:lnTo>
                    <a:lnTo>
                      <a:pt x="1274" y="698"/>
                    </a:lnTo>
                    <a:lnTo>
                      <a:pt x="1275" y="697"/>
                    </a:lnTo>
                    <a:lnTo>
                      <a:pt x="1275" y="697"/>
                    </a:lnTo>
                    <a:lnTo>
                      <a:pt x="1276" y="697"/>
                    </a:lnTo>
                    <a:lnTo>
                      <a:pt x="1276" y="696"/>
                    </a:lnTo>
                    <a:lnTo>
                      <a:pt x="1276" y="696"/>
                    </a:lnTo>
                    <a:lnTo>
                      <a:pt x="1278" y="697"/>
                    </a:lnTo>
                    <a:lnTo>
                      <a:pt x="1278" y="696"/>
                    </a:lnTo>
                    <a:lnTo>
                      <a:pt x="1278" y="695"/>
                    </a:lnTo>
                    <a:lnTo>
                      <a:pt x="1279" y="696"/>
                    </a:lnTo>
                    <a:lnTo>
                      <a:pt x="1280" y="696"/>
                    </a:lnTo>
                    <a:lnTo>
                      <a:pt x="1281" y="696"/>
                    </a:lnTo>
                    <a:lnTo>
                      <a:pt x="1283" y="697"/>
                    </a:lnTo>
                    <a:lnTo>
                      <a:pt x="1281" y="695"/>
                    </a:lnTo>
                    <a:lnTo>
                      <a:pt x="1281" y="693"/>
                    </a:lnTo>
                    <a:lnTo>
                      <a:pt x="1280" y="692"/>
                    </a:lnTo>
                    <a:lnTo>
                      <a:pt x="1280" y="692"/>
                    </a:lnTo>
                    <a:lnTo>
                      <a:pt x="1280" y="690"/>
                    </a:lnTo>
                    <a:lnTo>
                      <a:pt x="1280" y="690"/>
                    </a:lnTo>
                    <a:lnTo>
                      <a:pt x="1280" y="690"/>
                    </a:lnTo>
                    <a:lnTo>
                      <a:pt x="1280" y="688"/>
                    </a:lnTo>
                    <a:lnTo>
                      <a:pt x="1281" y="690"/>
                    </a:lnTo>
                    <a:lnTo>
                      <a:pt x="1281" y="690"/>
                    </a:lnTo>
                    <a:lnTo>
                      <a:pt x="1283" y="695"/>
                    </a:lnTo>
                    <a:lnTo>
                      <a:pt x="1284" y="697"/>
                    </a:lnTo>
                    <a:lnTo>
                      <a:pt x="1286" y="701"/>
                    </a:lnTo>
                    <a:lnTo>
                      <a:pt x="1286" y="702"/>
                    </a:lnTo>
                    <a:lnTo>
                      <a:pt x="1286" y="701"/>
                    </a:lnTo>
                    <a:lnTo>
                      <a:pt x="1284" y="696"/>
                    </a:lnTo>
                    <a:lnTo>
                      <a:pt x="1281" y="688"/>
                    </a:lnTo>
                    <a:lnTo>
                      <a:pt x="1281" y="687"/>
                    </a:lnTo>
                    <a:lnTo>
                      <a:pt x="1280" y="686"/>
                    </a:lnTo>
                    <a:lnTo>
                      <a:pt x="1280" y="685"/>
                    </a:lnTo>
                    <a:lnTo>
                      <a:pt x="1278" y="685"/>
                    </a:lnTo>
                    <a:lnTo>
                      <a:pt x="1276" y="685"/>
                    </a:lnTo>
                    <a:lnTo>
                      <a:pt x="1274" y="685"/>
                    </a:lnTo>
                    <a:lnTo>
                      <a:pt x="1273" y="685"/>
                    </a:lnTo>
                    <a:lnTo>
                      <a:pt x="1273" y="683"/>
                    </a:lnTo>
                    <a:lnTo>
                      <a:pt x="1271" y="682"/>
                    </a:lnTo>
                    <a:lnTo>
                      <a:pt x="1270" y="681"/>
                    </a:lnTo>
                    <a:lnTo>
                      <a:pt x="1269" y="681"/>
                    </a:lnTo>
                    <a:lnTo>
                      <a:pt x="1268" y="680"/>
                    </a:lnTo>
                    <a:lnTo>
                      <a:pt x="1266" y="680"/>
                    </a:lnTo>
                    <a:lnTo>
                      <a:pt x="1264" y="678"/>
                    </a:lnTo>
                    <a:lnTo>
                      <a:pt x="1263" y="678"/>
                    </a:lnTo>
                    <a:lnTo>
                      <a:pt x="1263" y="678"/>
                    </a:lnTo>
                    <a:lnTo>
                      <a:pt x="1266" y="678"/>
                    </a:lnTo>
                    <a:lnTo>
                      <a:pt x="1270" y="680"/>
                    </a:lnTo>
                    <a:lnTo>
                      <a:pt x="1271" y="680"/>
                    </a:lnTo>
                    <a:lnTo>
                      <a:pt x="1271" y="681"/>
                    </a:lnTo>
                    <a:lnTo>
                      <a:pt x="1273" y="682"/>
                    </a:lnTo>
                    <a:lnTo>
                      <a:pt x="1274" y="683"/>
                    </a:lnTo>
                    <a:lnTo>
                      <a:pt x="1274" y="683"/>
                    </a:lnTo>
                    <a:lnTo>
                      <a:pt x="1275" y="683"/>
                    </a:lnTo>
                    <a:lnTo>
                      <a:pt x="1276" y="682"/>
                    </a:lnTo>
                    <a:lnTo>
                      <a:pt x="1276" y="682"/>
                    </a:lnTo>
                    <a:lnTo>
                      <a:pt x="1275" y="681"/>
                    </a:lnTo>
                    <a:lnTo>
                      <a:pt x="1274" y="680"/>
                    </a:lnTo>
                    <a:lnTo>
                      <a:pt x="1273" y="680"/>
                    </a:lnTo>
                    <a:lnTo>
                      <a:pt x="1271" y="678"/>
                    </a:lnTo>
                    <a:lnTo>
                      <a:pt x="1270" y="676"/>
                    </a:lnTo>
                    <a:lnTo>
                      <a:pt x="1269" y="676"/>
                    </a:lnTo>
                    <a:lnTo>
                      <a:pt x="1269" y="676"/>
                    </a:lnTo>
                    <a:lnTo>
                      <a:pt x="1273" y="678"/>
                    </a:lnTo>
                    <a:lnTo>
                      <a:pt x="1274" y="680"/>
                    </a:lnTo>
                    <a:lnTo>
                      <a:pt x="1275" y="678"/>
                    </a:lnTo>
                    <a:lnTo>
                      <a:pt x="1274" y="678"/>
                    </a:lnTo>
                    <a:lnTo>
                      <a:pt x="1274" y="677"/>
                    </a:lnTo>
                    <a:lnTo>
                      <a:pt x="1276" y="677"/>
                    </a:lnTo>
                    <a:lnTo>
                      <a:pt x="1276" y="677"/>
                    </a:lnTo>
                    <a:lnTo>
                      <a:pt x="1276" y="676"/>
                    </a:lnTo>
                    <a:lnTo>
                      <a:pt x="1275" y="675"/>
                    </a:lnTo>
                    <a:lnTo>
                      <a:pt x="1275" y="675"/>
                    </a:lnTo>
                    <a:lnTo>
                      <a:pt x="1274" y="673"/>
                    </a:lnTo>
                    <a:lnTo>
                      <a:pt x="1273" y="673"/>
                    </a:lnTo>
                    <a:lnTo>
                      <a:pt x="1271" y="671"/>
                    </a:lnTo>
                    <a:lnTo>
                      <a:pt x="1270" y="671"/>
                    </a:lnTo>
                    <a:lnTo>
                      <a:pt x="1268" y="668"/>
                    </a:lnTo>
                    <a:lnTo>
                      <a:pt x="1268" y="667"/>
                    </a:lnTo>
                    <a:lnTo>
                      <a:pt x="1265" y="665"/>
                    </a:lnTo>
                    <a:lnTo>
                      <a:pt x="1265" y="665"/>
                    </a:lnTo>
                    <a:lnTo>
                      <a:pt x="1266" y="666"/>
                    </a:lnTo>
                    <a:lnTo>
                      <a:pt x="1269" y="668"/>
                    </a:lnTo>
                    <a:lnTo>
                      <a:pt x="1269" y="668"/>
                    </a:lnTo>
                    <a:lnTo>
                      <a:pt x="1273" y="672"/>
                    </a:lnTo>
                    <a:lnTo>
                      <a:pt x="1274" y="672"/>
                    </a:lnTo>
                    <a:lnTo>
                      <a:pt x="1275" y="672"/>
                    </a:lnTo>
                    <a:lnTo>
                      <a:pt x="1275" y="672"/>
                    </a:lnTo>
                    <a:lnTo>
                      <a:pt x="1276" y="671"/>
                    </a:lnTo>
                    <a:lnTo>
                      <a:pt x="1276" y="670"/>
                    </a:lnTo>
                    <a:lnTo>
                      <a:pt x="1276" y="670"/>
                    </a:lnTo>
                    <a:lnTo>
                      <a:pt x="1275" y="668"/>
                    </a:lnTo>
                    <a:lnTo>
                      <a:pt x="1274" y="667"/>
                    </a:lnTo>
                    <a:lnTo>
                      <a:pt x="1273" y="666"/>
                    </a:lnTo>
                    <a:lnTo>
                      <a:pt x="1271" y="666"/>
                    </a:lnTo>
                    <a:lnTo>
                      <a:pt x="1268" y="665"/>
                    </a:lnTo>
                    <a:lnTo>
                      <a:pt x="1265" y="662"/>
                    </a:lnTo>
                    <a:lnTo>
                      <a:pt x="1265" y="662"/>
                    </a:lnTo>
                    <a:lnTo>
                      <a:pt x="1263" y="662"/>
                    </a:lnTo>
                    <a:lnTo>
                      <a:pt x="1263" y="662"/>
                    </a:lnTo>
                    <a:lnTo>
                      <a:pt x="1261" y="661"/>
                    </a:lnTo>
                    <a:lnTo>
                      <a:pt x="1263" y="660"/>
                    </a:lnTo>
                    <a:lnTo>
                      <a:pt x="1263" y="658"/>
                    </a:lnTo>
                    <a:lnTo>
                      <a:pt x="1264" y="657"/>
                    </a:lnTo>
                    <a:lnTo>
                      <a:pt x="1265" y="656"/>
                    </a:lnTo>
                    <a:lnTo>
                      <a:pt x="1265" y="655"/>
                    </a:lnTo>
                    <a:lnTo>
                      <a:pt x="1265" y="653"/>
                    </a:lnTo>
                    <a:lnTo>
                      <a:pt x="1266" y="655"/>
                    </a:lnTo>
                    <a:lnTo>
                      <a:pt x="1265" y="656"/>
                    </a:lnTo>
                    <a:lnTo>
                      <a:pt x="1264" y="657"/>
                    </a:lnTo>
                    <a:lnTo>
                      <a:pt x="1263" y="658"/>
                    </a:lnTo>
                    <a:lnTo>
                      <a:pt x="1263" y="660"/>
                    </a:lnTo>
                    <a:lnTo>
                      <a:pt x="1263" y="661"/>
                    </a:lnTo>
                    <a:lnTo>
                      <a:pt x="1264" y="661"/>
                    </a:lnTo>
                    <a:lnTo>
                      <a:pt x="1265" y="661"/>
                    </a:lnTo>
                    <a:lnTo>
                      <a:pt x="1266" y="661"/>
                    </a:lnTo>
                    <a:lnTo>
                      <a:pt x="1266" y="661"/>
                    </a:lnTo>
                    <a:lnTo>
                      <a:pt x="1266" y="662"/>
                    </a:lnTo>
                    <a:lnTo>
                      <a:pt x="1268" y="663"/>
                    </a:lnTo>
                    <a:lnTo>
                      <a:pt x="1268" y="662"/>
                    </a:lnTo>
                    <a:lnTo>
                      <a:pt x="1268" y="661"/>
                    </a:lnTo>
                    <a:lnTo>
                      <a:pt x="1269" y="663"/>
                    </a:lnTo>
                    <a:lnTo>
                      <a:pt x="1271" y="663"/>
                    </a:lnTo>
                    <a:lnTo>
                      <a:pt x="1274" y="665"/>
                    </a:lnTo>
                    <a:lnTo>
                      <a:pt x="1274" y="666"/>
                    </a:lnTo>
                    <a:lnTo>
                      <a:pt x="1275" y="666"/>
                    </a:lnTo>
                    <a:lnTo>
                      <a:pt x="1275" y="666"/>
                    </a:lnTo>
                    <a:lnTo>
                      <a:pt x="1275" y="665"/>
                    </a:lnTo>
                    <a:lnTo>
                      <a:pt x="1274" y="663"/>
                    </a:lnTo>
                    <a:lnTo>
                      <a:pt x="1271" y="661"/>
                    </a:lnTo>
                    <a:lnTo>
                      <a:pt x="1270" y="658"/>
                    </a:lnTo>
                    <a:lnTo>
                      <a:pt x="1270" y="657"/>
                    </a:lnTo>
                    <a:lnTo>
                      <a:pt x="1271" y="658"/>
                    </a:lnTo>
                    <a:lnTo>
                      <a:pt x="1271" y="658"/>
                    </a:lnTo>
                    <a:lnTo>
                      <a:pt x="1273" y="661"/>
                    </a:lnTo>
                    <a:lnTo>
                      <a:pt x="1273" y="661"/>
                    </a:lnTo>
                    <a:lnTo>
                      <a:pt x="1274" y="662"/>
                    </a:lnTo>
                    <a:lnTo>
                      <a:pt x="1275" y="662"/>
                    </a:lnTo>
                    <a:lnTo>
                      <a:pt x="1274" y="661"/>
                    </a:lnTo>
                    <a:lnTo>
                      <a:pt x="1274" y="660"/>
                    </a:lnTo>
                    <a:lnTo>
                      <a:pt x="1273" y="660"/>
                    </a:lnTo>
                    <a:lnTo>
                      <a:pt x="1273" y="656"/>
                    </a:lnTo>
                    <a:lnTo>
                      <a:pt x="1273" y="655"/>
                    </a:lnTo>
                    <a:lnTo>
                      <a:pt x="1273" y="655"/>
                    </a:lnTo>
                    <a:lnTo>
                      <a:pt x="1273" y="653"/>
                    </a:lnTo>
                    <a:lnTo>
                      <a:pt x="1273" y="652"/>
                    </a:lnTo>
                    <a:lnTo>
                      <a:pt x="1273" y="651"/>
                    </a:lnTo>
                    <a:lnTo>
                      <a:pt x="1273" y="651"/>
                    </a:lnTo>
                    <a:lnTo>
                      <a:pt x="1273" y="651"/>
                    </a:lnTo>
                    <a:lnTo>
                      <a:pt x="1274" y="651"/>
                    </a:lnTo>
                    <a:lnTo>
                      <a:pt x="1274" y="651"/>
                    </a:lnTo>
                    <a:lnTo>
                      <a:pt x="1274" y="650"/>
                    </a:lnTo>
                    <a:lnTo>
                      <a:pt x="1273" y="648"/>
                    </a:lnTo>
                    <a:lnTo>
                      <a:pt x="1273" y="647"/>
                    </a:lnTo>
                    <a:lnTo>
                      <a:pt x="1273" y="647"/>
                    </a:lnTo>
                    <a:lnTo>
                      <a:pt x="1274" y="648"/>
                    </a:lnTo>
                    <a:lnTo>
                      <a:pt x="1274" y="647"/>
                    </a:lnTo>
                    <a:lnTo>
                      <a:pt x="1274" y="647"/>
                    </a:lnTo>
                    <a:lnTo>
                      <a:pt x="1275" y="646"/>
                    </a:lnTo>
                    <a:lnTo>
                      <a:pt x="1275" y="646"/>
                    </a:lnTo>
                    <a:lnTo>
                      <a:pt x="1275" y="646"/>
                    </a:lnTo>
                    <a:lnTo>
                      <a:pt x="1275" y="645"/>
                    </a:lnTo>
                    <a:lnTo>
                      <a:pt x="1276" y="646"/>
                    </a:lnTo>
                    <a:lnTo>
                      <a:pt x="1276" y="646"/>
                    </a:lnTo>
                    <a:lnTo>
                      <a:pt x="1276" y="645"/>
                    </a:lnTo>
                    <a:lnTo>
                      <a:pt x="1276" y="645"/>
                    </a:lnTo>
                    <a:lnTo>
                      <a:pt x="1276" y="646"/>
                    </a:lnTo>
                    <a:lnTo>
                      <a:pt x="1278" y="645"/>
                    </a:lnTo>
                    <a:lnTo>
                      <a:pt x="1279" y="645"/>
                    </a:lnTo>
                    <a:lnTo>
                      <a:pt x="1279" y="643"/>
                    </a:lnTo>
                    <a:lnTo>
                      <a:pt x="1279" y="643"/>
                    </a:lnTo>
                    <a:lnTo>
                      <a:pt x="1279" y="642"/>
                    </a:lnTo>
                    <a:lnTo>
                      <a:pt x="1280" y="642"/>
                    </a:lnTo>
                    <a:lnTo>
                      <a:pt x="1280" y="642"/>
                    </a:lnTo>
                    <a:lnTo>
                      <a:pt x="1280" y="643"/>
                    </a:lnTo>
                    <a:lnTo>
                      <a:pt x="1281" y="643"/>
                    </a:lnTo>
                    <a:lnTo>
                      <a:pt x="1281" y="643"/>
                    </a:lnTo>
                    <a:lnTo>
                      <a:pt x="1280" y="645"/>
                    </a:lnTo>
                    <a:lnTo>
                      <a:pt x="1280" y="645"/>
                    </a:lnTo>
                    <a:lnTo>
                      <a:pt x="1281" y="645"/>
                    </a:lnTo>
                    <a:lnTo>
                      <a:pt x="1281" y="646"/>
                    </a:lnTo>
                    <a:lnTo>
                      <a:pt x="1280" y="646"/>
                    </a:lnTo>
                    <a:lnTo>
                      <a:pt x="1279" y="646"/>
                    </a:lnTo>
                    <a:lnTo>
                      <a:pt x="1278" y="646"/>
                    </a:lnTo>
                    <a:lnTo>
                      <a:pt x="1276" y="648"/>
                    </a:lnTo>
                    <a:lnTo>
                      <a:pt x="1276" y="651"/>
                    </a:lnTo>
                    <a:lnTo>
                      <a:pt x="1278" y="650"/>
                    </a:lnTo>
                    <a:lnTo>
                      <a:pt x="1278" y="650"/>
                    </a:lnTo>
                    <a:lnTo>
                      <a:pt x="1278" y="652"/>
                    </a:lnTo>
                    <a:lnTo>
                      <a:pt x="1276" y="651"/>
                    </a:lnTo>
                    <a:lnTo>
                      <a:pt x="1275" y="651"/>
                    </a:lnTo>
                    <a:lnTo>
                      <a:pt x="1275" y="652"/>
                    </a:lnTo>
                    <a:lnTo>
                      <a:pt x="1275" y="653"/>
                    </a:lnTo>
                    <a:lnTo>
                      <a:pt x="1276" y="652"/>
                    </a:lnTo>
                    <a:lnTo>
                      <a:pt x="1278" y="653"/>
                    </a:lnTo>
                    <a:lnTo>
                      <a:pt x="1278" y="653"/>
                    </a:lnTo>
                    <a:lnTo>
                      <a:pt x="1276" y="655"/>
                    </a:lnTo>
                    <a:lnTo>
                      <a:pt x="1276" y="655"/>
                    </a:lnTo>
                    <a:lnTo>
                      <a:pt x="1275" y="656"/>
                    </a:lnTo>
                    <a:lnTo>
                      <a:pt x="1275" y="656"/>
                    </a:lnTo>
                    <a:lnTo>
                      <a:pt x="1276" y="655"/>
                    </a:lnTo>
                    <a:lnTo>
                      <a:pt x="1278" y="656"/>
                    </a:lnTo>
                    <a:lnTo>
                      <a:pt x="1278" y="656"/>
                    </a:lnTo>
                    <a:lnTo>
                      <a:pt x="1279" y="657"/>
                    </a:lnTo>
                    <a:lnTo>
                      <a:pt x="1280" y="657"/>
                    </a:lnTo>
                    <a:lnTo>
                      <a:pt x="1280" y="658"/>
                    </a:lnTo>
                    <a:lnTo>
                      <a:pt x="1279" y="658"/>
                    </a:lnTo>
                    <a:lnTo>
                      <a:pt x="1278" y="657"/>
                    </a:lnTo>
                    <a:lnTo>
                      <a:pt x="1276" y="658"/>
                    </a:lnTo>
                    <a:lnTo>
                      <a:pt x="1276" y="660"/>
                    </a:lnTo>
                    <a:lnTo>
                      <a:pt x="1276" y="661"/>
                    </a:lnTo>
                    <a:lnTo>
                      <a:pt x="1278" y="662"/>
                    </a:lnTo>
                    <a:lnTo>
                      <a:pt x="1279" y="662"/>
                    </a:lnTo>
                    <a:lnTo>
                      <a:pt x="1279" y="663"/>
                    </a:lnTo>
                    <a:lnTo>
                      <a:pt x="1280" y="663"/>
                    </a:lnTo>
                    <a:lnTo>
                      <a:pt x="1280" y="662"/>
                    </a:lnTo>
                    <a:lnTo>
                      <a:pt x="1280" y="662"/>
                    </a:lnTo>
                    <a:lnTo>
                      <a:pt x="1280" y="663"/>
                    </a:lnTo>
                    <a:lnTo>
                      <a:pt x="1281" y="662"/>
                    </a:lnTo>
                    <a:lnTo>
                      <a:pt x="1281" y="662"/>
                    </a:lnTo>
                    <a:lnTo>
                      <a:pt x="1281" y="662"/>
                    </a:lnTo>
                    <a:lnTo>
                      <a:pt x="1281" y="662"/>
                    </a:lnTo>
                    <a:lnTo>
                      <a:pt x="1281" y="663"/>
                    </a:lnTo>
                    <a:lnTo>
                      <a:pt x="1281" y="665"/>
                    </a:lnTo>
                    <a:lnTo>
                      <a:pt x="1281" y="665"/>
                    </a:lnTo>
                    <a:lnTo>
                      <a:pt x="1281" y="665"/>
                    </a:lnTo>
                    <a:lnTo>
                      <a:pt x="1281" y="666"/>
                    </a:lnTo>
                    <a:lnTo>
                      <a:pt x="1283" y="666"/>
                    </a:lnTo>
                    <a:lnTo>
                      <a:pt x="1283" y="667"/>
                    </a:lnTo>
                    <a:lnTo>
                      <a:pt x="1283" y="668"/>
                    </a:lnTo>
                    <a:lnTo>
                      <a:pt x="1284" y="668"/>
                    </a:lnTo>
                    <a:lnTo>
                      <a:pt x="1285" y="668"/>
                    </a:lnTo>
                    <a:lnTo>
                      <a:pt x="1284" y="671"/>
                    </a:lnTo>
                    <a:lnTo>
                      <a:pt x="1283" y="671"/>
                    </a:lnTo>
                    <a:lnTo>
                      <a:pt x="1281" y="673"/>
                    </a:lnTo>
                    <a:lnTo>
                      <a:pt x="1280" y="677"/>
                    </a:lnTo>
                    <a:lnTo>
                      <a:pt x="1280" y="680"/>
                    </a:lnTo>
                    <a:lnTo>
                      <a:pt x="1280" y="680"/>
                    </a:lnTo>
                    <a:lnTo>
                      <a:pt x="1281" y="681"/>
                    </a:lnTo>
                    <a:lnTo>
                      <a:pt x="1283" y="678"/>
                    </a:lnTo>
                    <a:lnTo>
                      <a:pt x="1283" y="677"/>
                    </a:lnTo>
                    <a:lnTo>
                      <a:pt x="1283" y="676"/>
                    </a:lnTo>
                    <a:lnTo>
                      <a:pt x="1284" y="675"/>
                    </a:lnTo>
                    <a:lnTo>
                      <a:pt x="1285" y="675"/>
                    </a:lnTo>
                    <a:lnTo>
                      <a:pt x="1285" y="675"/>
                    </a:lnTo>
                    <a:lnTo>
                      <a:pt x="1285" y="673"/>
                    </a:lnTo>
                    <a:lnTo>
                      <a:pt x="1289" y="666"/>
                    </a:lnTo>
                    <a:lnTo>
                      <a:pt x="1290" y="666"/>
                    </a:lnTo>
                    <a:lnTo>
                      <a:pt x="1290" y="663"/>
                    </a:lnTo>
                    <a:lnTo>
                      <a:pt x="1291" y="663"/>
                    </a:lnTo>
                    <a:lnTo>
                      <a:pt x="1291" y="663"/>
                    </a:lnTo>
                    <a:lnTo>
                      <a:pt x="1291" y="661"/>
                    </a:lnTo>
                    <a:lnTo>
                      <a:pt x="1293" y="661"/>
                    </a:lnTo>
                    <a:lnTo>
                      <a:pt x="1293" y="661"/>
                    </a:lnTo>
                    <a:lnTo>
                      <a:pt x="1293" y="661"/>
                    </a:lnTo>
                    <a:lnTo>
                      <a:pt x="1293" y="662"/>
                    </a:lnTo>
                    <a:lnTo>
                      <a:pt x="1293" y="661"/>
                    </a:lnTo>
                    <a:lnTo>
                      <a:pt x="1294" y="661"/>
                    </a:lnTo>
                    <a:lnTo>
                      <a:pt x="1294" y="660"/>
                    </a:lnTo>
                    <a:lnTo>
                      <a:pt x="1293" y="658"/>
                    </a:lnTo>
                    <a:lnTo>
                      <a:pt x="1293" y="658"/>
                    </a:lnTo>
                    <a:lnTo>
                      <a:pt x="1291" y="658"/>
                    </a:lnTo>
                    <a:lnTo>
                      <a:pt x="1293" y="657"/>
                    </a:lnTo>
                    <a:lnTo>
                      <a:pt x="1293" y="656"/>
                    </a:lnTo>
                    <a:lnTo>
                      <a:pt x="1293" y="655"/>
                    </a:lnTo>
                    <a:lnTo>
                      <a:pt x="1291" y="655"/>
                    </a:lnTo>
                    <a:lnTo>
                      <a:pt x="1290" y="652"/>
                    </a:lnTo>
                    <a:lnTo>
                      <a:pt x="1289" y="650"/>
                    </a:lnTo>
                    <a:lnTo>
                      <a:pt x="1288" y="647"/>
                    </a:lnTo>
                    <a:lnTo>
                      <a:pt x="1286" y="645"/>
                    </a:lnTo>
                    <a:lnTo>
                      <a:pt x="1286" y="643"/>
                    </a:lnTo>
                    <a:lnTo>
                      <a:pt x="1286" y="642"/>
                    </a:lnTo>
                    <a:lnTo>
                      <a:pt x="1286" y="642"/>
                    </a:lnTo>
                    <a:lnTo>
                      <a:pt x="1285" y="641"/>
                    </a:lnTo>
                    <a:lnTo>
                      <a:pt x="1286" y="640"/>
                    </a:lnTo>
                    <a:lnTo>
                      <a:pt x="1288" y="638"/>
                    </a:lnTo>
                    <a:lnTo>
                      <a:pt x="1289" y="638"/>
                    </a:lnTo>
                    <a:lnTo>
                      <a:pt x="1289" y="637"/>
                    </a:lnTo>
                    <a:lnTo>
                      <a:pt x="1291" y="637"/>
                    </a:lnTo>
                    <a:lnTo>
                      <a:pt x="1293" y="636"/>
                    </a:lnTo>
                    <a:lnTo>
                      <a:pt x="1293" y="636"/>
                    </a:lnTo>
                    <a:lnTo>
                      <a:pt x="1291" y="637"/>
                    </a:lnTo>
                    <a:lnTo>
                      <a:pt x="1289" y="638"/>
                    </a:lnTo>
                    <a:lnTo>
                      <a:pt x="1288" y="638"/>
                    </a:lnTo>
                    <a:lnTo>
                      <a:pt x="1288" y="640"/>
                    </a:lnTo>
                    <a:lnTo>
                      <a:pt x="1286" y="642"/>
                    </a:lnTo>
                    <a:lnTo>
                      <a:pt x="1286" y="643"/>
                    </a:lnTo>
                    <a:lnTo>
                      <a:pt x="1286" y="643"/>
                    </a:lnTo>
                    <a:lnTo>
                      <a:pt x="1289" y="646"/>
                    </a:lnTo>
                    <a:lnTo>
                      <a:pt x="1290" y="647"/>
                    </a:lnTo>
                    <a:lnTo>
                      <a:pt x="1291" y="648"/>
                    </a:lnTo>
                    <a:lnTo>
                      <a:pt x="1293" y="648"/>
                    </a:lnTo>
                    <a:lnTo>
                      <a:pt x="1294" y="648"/>
                    </a:lnTo>
                    <a:lnTo>
                      <a:pt x="1295" y="650"/>
                    </a:lnTo>
                    <a:lnTo>
                      <a:pt x="1295" y="651"/>
                    </a:lnTo>
                    <a:lnTo>
                      <a:pt x="1294" y="652"/>
                    </a:lnTo>
                    <a:lnTo>
                      <a:pt x="1295" y="652"/>
                    </a:lnTo>
                    <a:lnTo>
                      <a:pt x="1296" y="651"/>
                    </a:lnTo>
                    <a:lnTo>
                      <a:pt x="1299" y="648"/>
                    </a:lnTo>
                    <a:lnTo>
                      <a:pt x="1299" y="647"/>
                    </a:lnTo>
                    <a:lnTo>
                      <a:pt x="1299" y="647"/>
                    </a:lnTo>
                    <a:lnTo>
                      <a:pt x="1300" y="646"/>
                    </a:lnTo>
                    <a:lnTo>
                      <a:pt x="1300" y="646"/>
                    </a:lnTo>
                    <a:lnTo>
                      <a:pt x="1301" y="646"/>
                    </a:lnTo>
                    <a:lnTo>
                      <a:pt x="1301" y="646"/>
                    </a:lnTo>
                    <a:lnTo>
                      <a:pt x="1303" y="645"/>
                    </a:lnTo>
                    <a:lnTo>
                      <a:pt x="1303" y="643"/>
                    </a:lnTo>
                    <a:lnTo>
                      <a:pt x="1303" y="642"/>
                    </a:lnTo>
                    <a:lnTo>
                      <a:pt x="1303" y="643"/>
                    </a:lnTo>
                    <a:lnTo>
                      <a:pt x="1304" y="642"/>
                    </a:lnTo>
                    <a:lnTo>
                      <a:pt x="1305" y="640"/>
                    </a:lnTo>
                    <a:lnTo>
                      <a:pt x="1306" y="636"/>
                    </a:lnTo>
                    <a:lnTo>
                      <a:pt x="1306" y="636"/>
                    </a:lnTo>
                    <a:lnTo>
                      <a:pt x="1306" y="636"/>
                    </a:lnTo>
                    <a:lnTo>
                      <a:pt x="1306" y="638"/>
                    </a:lnTo>
                    <a:lnTo>
                      <a:pt x="1306" y="638"/>
                    </a:lnTo>
                    <a:lnTo>
                      <a:pt x="1308" y="637"/>
                    </a:lnTo>
                    <a:lnTo>
                      <a:pt x="1308" y="635"/>
                    </a:lnTo>
                    <a:lnTo>
                      <a:pt x="1308" y="632"/>
                    </a:lnTo>
                    <a:lnTo>
                      <a:pt x="1308" y="631"/>
                    </a:lnTo>
                    <a:lnTo>
                      <a:pt x="1309" y="630"/>
                    </a:lnTo>
                    <a:lnTo>
                      <a:pt x="1308" y="628"/>
                    </a:lnTo>
                    <a:lnTo>
                      <a:pt x="1308" y="628"/>
                    </a:lnTo>
                    <a:lnTo>
                      <a:pt x="1308" y="628"/>
                    </a:lnTo>
                    <a:lnTo>
                      <a:pt x="1304" y="628"/>
                    </a:lnTo>
                    <a:lnTo>
                      <a:pt x="1304" y="627"/>
                    </a:lnTo>
                    <a:lnTo>
                      <a:pt x="1305" y="626"/>
                    </a:lnTo>
                    <a:lnTo>
                      <a:pt x="1305" y="625"/>
                    </a:lnTo>
                    <a:lnTo>
                      <a:pt x="1305" y="625"/>
                    </a:lnTo>
                    <a:lnTo>
                      <a:pt x="1306" y="625"/>
                    </a:lnTo>
                    <a:lnTo>
                      <a:pt x="1306" y="623"/>
                    </a:lnTo>
                    <a:lnTo>
                      <a:pt x="1308" y="623"/>
                    </a:lnTo>
                    <a:lnTo>
                      <a:pt x="1309" y="621"/>
                    </a:lnTo>
                    <a:lnTo>
                      <a:pt x="1309" y="620"/>
                    </a:lnTo>
                    <a:lnTo>
                      <a:pt x="1309" y="617"/>
                    </a:lnTo>
                    <a:lnTo>
                      <a:pt x="1308" y="615"/>
                    </a:lnTo>
                    <a:lnTo>
                      <a:pt x="1309" y="616"/>
                    </a:lnTo>
                    <a:lnTo>
                      <a:pt x="1309" y="616"/>
                    </a:lnTo>
                    <a:lnTo>
                      <a:pt x="1309" y="618"/>
                    </a:lnTo>
                    <a:lnTo>
                      <a:pt x="1309" y="621"/>
                    </a:lnTo>
                    <a:lnTo>
                      <a:pt x="1309" y="622"/>
                    </a:lnTo>
                    <a:lnTo>
                      <a:pt x="1308" y="623"/>
                    </a:lnTo>
                    <a:lnTo>
                      <a:pt x="1309" y="623"/>
                    </a:lnTo>
                    <a:lnTo>
                      <a:pt x="1309" y="622"/>
                    </a:lnTo>
                    <a:lnTo>
                      <a:pt x="1310" y="622"/>
                    </a:lnTo>
                    <a:lnTo>
                      <a:pt x="1311" y="621"/>
                    </a:lnTo>
                    <a:lnTo>
                      <a:pt x="1313" y="620"/>
                    </a:lnTo>
                    <a:lnTo>
                      <a:pt x="1314" y="618"/>
                    </a:lnTo>
                    <a:lnTo>
                      <a:pt x="1319" y="616"/>
                    </a:lnTo>
                    <a:lnTo>
                      <a:pt x="1321" y="616"/>
                    </a:lnTo>
                    <a:lnTo>
                      <a:pt x="1323" y="615"/>
                    </a:lnTo>
                    <a:lnTo>
                      <a:pt x="1324" y="615"/>
                    </a:lnTo>
                    <a:lnTo>
                      <a:pt x="1329" y="615"/>
                    </a:lnTo>
                    <a:lnTo>
                      <a:pt x="1330" y="615"/>
                    </a:lnTo>
                    <a:lnTo>
                      <a:pt x="1331" y="615"/>
                    </a:lnTo>
                    <a:lnTo>
                      <a:pt x="1334" y="613"/>
                    </a:lnTo>
                    <a:lnTo>
                      <a:pt x="1336" y="613"/>
                    </a:lnTo>
                    <a:lnTo>
                      <a:pt x="1339" y="613"/>
                    </a:lnTo>
                    <a:lnTo>
                      <a:pt x="1343" y="613"/>
                    </a:lnTo>
                    <a:lnTo>
                      <a:pt x="1343" y="612"/>
                    </a:lnTo>
                    <a:lnTo>
                      <a:pt x="1344" y="608"/>
                    </a:lnTo>
                    <a:lnTo>
                      <a:pt x="1344" y="607"/>
                    </a:lnTo>
                    <a:lnTo>
                      <a:pt x="1344" y="606"/>
                    </a:lnTo>
                    <a:lnTo>
                      <a:pt x="1344" y="606"/>
                    </a:lnTo>
                    <a:lnTo>
                      <a:pt x="1345" y="607"/>
                    </a:lnTo>
                    <a:lnTo>
                      <a:pt x="1345" y="607"/>
                    </a:lnTo>
                    <a:lnTo>
                      <a:pt x="1345" y="608"/>
                    </a:lnTo>
                    <a:lnTo>
                      <a:pt x="1346" y="607"/>
                    </a:lnTo>
                    <a:lnTo>
                      <a:pt x="1348" y="607"/>
                    </a:lnTo>
                    <a:lnTo>
                      <a:pt x="1346" y="608"/>
                    </a:lnTo>
                    <a:lnTo>
                      <a:pt x="1346" y="611"/>
                    </a:lnTo>
                    <a:lnTo>
                      <a:pt x="1346" y="611"/>
                    </a:lnTo>
                    <a:lnTo>
                      <a:pt x="1348" y="611"/>
                    </a:lnTo>
                    <a:lnTo>
                      <a:pt x="1350" y="610"/>
                    </a:lnTo>
                    <a:lnTo>
                      <a:pt x="1354" y="607"/>
                    </a:lnTo>
                    <a:lnTo>
                      <a:pt x="1354" y="607"/>
                    </a:lnTo>
                    <a:lnTo>
                      <a:pt x="1354" y="610"/>
                    </a:lnTo>
                    <a:lnTo>
                      <a:pt x="1354" y="610"/>
                    </a:lnTo>
                    <a:lnTo>
                      <a:pt x="1354" y="611"/>
                    </a:lnTo>
                    <a:lnTo>
                      <a:pt x="1356" y="610"/>
                    </a:lnTo>
                    <a:lnTo>
                      <a:pt x="1358" y="608"/>
                    </a:lnTo>
                    <a:lnTo>
                      <a:pt x="1363" y="608"/>
                    </a:lnTo>
                    <a:lnTo>
                      <a:pt x="1364" y="608"/>
                    </a:lnTo>
                    <a:lnTo>
                      <a:pt x="1364" y="608"/>
                    </a:lnTo>
                    <a:lnTo>
                      <a:pt x="1364" y="607"/>
                    </a:lnTo>
                    <a:lnTo>
                      <a:pt x="1364" y="606"/>
                    </a:lnTo>
                    <a:lnTo>
                      <a:pt x="1364" y="603"/>
                    </a:lnTo>
                    <a:lnTo>
                      <a:pt x="1361" y="601"/>
                    </a:lnTo>
                    <a:lnTo>
                      <a:pt x="1361" y="601"/>
                    </a:lnTo>
                    <a:lnTo>
                      <a:pt x="1360" y="601"/>
                    </a:lnTo>
                    <a:lnTo>
                      <a:pt x="1360" y="601"/>
                    </a:lnTo>
                    <a:lnTo>
                      <a:pt x="1360" y="602"/>
                    </a:lnTo>
                    <a:lnTo>
                      <a:pt x="1360" y="602"/>
                    </a:lnTo>
                    <a:lnTo>
                      <a:pt x="1361" y="602"/>
                    </a:lnTo>
                    <a:lnTo>
                      <a:pt x="1361" y="602"/>
                    </a:lnTo>
                    <a:lnTo>
                      <a:pt x="1361" y="603"/>
                    </a:lnTo>
                    <a:lnTo>
                      <a:pt x="1363" y="605"/>
                    </a:lnTo>
                    <a:lnTo>
                      <a:pt x="1363" y="606"/>
                    </a:lnTo>
                    <a:lnTo>
                      <a:pt x="1361" y="607"/>
                    </a:lnTo>
                    <a:lnTo>
                      <a:pt x="1359" y="607"/>
                    </a:lnTo>
                    <a:lnTo>
                      <a:pt x="1358" y="607"/>
                    </a:lnTo>
                    <a:lnTo>
                      <a:pt x="1356" y="606"/>
                    </a:lnTo>
                    <a:lnTo>
                      <a:pt x="1355" y="603"/>
                    </a:lnTo>
                    <a:lnTo>
                      <a:pt x="1354" y="603"/>
                    </a:lnTo>
                    <a:lnTo>
                      <a:pt x="1354" y="602"/>
                    </a:lnTo>
                    <a:lnTo>
                      <a:pt x="1355" y="602"/>
                    </a:lnTo>
                    <a:lnTo>
                      <a:pt x="1353" y="598"/>
                    </a:lnTo>
                    <a:lnTo>
                      <a:pt x="1351" y="598"/>
                    </a:lnTo>
                    <a:lnTo>
                      <a:pt x="1349" y="598"/>
                    </a:lnTo>
                    <a:lnTo>
                      <a:pt x="1349" y="597"/>
                    </a:lnTo>
                    <a:lnTo>
                      <a:pt x="1350" y="596"/>
                    </a:lnTo>
                    <a:lnTo>
                      <a:pt x="1351" y="595"/>
                    </a:lnTo>
                    <a:lnTo>
                      <a:pt x="1351" y="593"/>
                    </a:lnTo>
                    <a:lnTo>
                      <a:pt x="1353" y="593"/>
                    </a:lnTo>
                    <a:lnTo>
                      <a:pt x="1354" y="592"/>
                    </a:lnTo>
                    <a:lnTo>
                      <a:pt x="1355" y="592"/>
                    </a:lnTo>
                    <a:lnTo>
                      <a:pt x="1355" y="592"/>
                    </a:lnTo>
                    <a:lnTo>
                      <a:pt x="1355" y="592"/>
                    </a:lnTo>
                    <a:lnTo>
                      <a:pt x="1354" y="592"/>
                    </a:lnTo>
                    <a:lnTo>
                      <a:pt x="1354" y="592"/>
                    </a:lnTo>
                    <a:lnTo>
                      <a:pt x="1353" y="592"/>
                    </a:lnTo>
                    <a:lnTo>
                      <a:pt x="1353" y="591"/>
                    </a:lnTo>
                    <a:lnTo>
                      <a:pt x="1353" y="589"/>
                    </a:lnTo>
                    <a:lnTo>
                      <a:pt x="1351" y="589"/>
                    </a:lnTo>
                    <a:lnTo>
                      <a:pt x="1353" y="587"/>
                    </a:lnTo>
                    <a:lnTo>
                      <a:pt x="1353" y="584"/>
                    </a:lnTo>
                    <a:lnTo>
                      <a:pt x="1354" y="584"/>
                    </a:lnTo>
                    <a:lnTo>
                      <a:pt x="1354" y="583"/>
                    </a:lnTo>
                    <a:lnTo>
                      <a:pt x="1356" y="581"/>
                    </a:lnTo>
                    <a:lnTo>
                      <a:pt x="1358" y="578"/>
                    </a:lnTo>
                    <a:lnTo>
                      <a:pt x="1360" y="576"/>
                    </a:lnTo>
                    <a:lnTo>
                      <a:pt x="1360" y="574"/>
                    </a:lnTo>
                    <a:lnTo>
                      <a:pt x="1359" y="574"/>
                    </a:lnTo>
                    <a:lnTo>
                      <a:pt x="1360" y="573"/>
                    </a:lnTo>
                    <a:lnTo>
                      <a:pt x="1363" y="572"/>
                    </a:lnTo>
                    <a:lnTo>
                      <a:pt x="1364" y="572"/>
                    </a:lnTo>
                    <a:lnTo>
                      <a:pt x="1364" y="572"/>
                    </a:lnTo>
                    <a:lnTo>
                      <a:pt x="1364" y="573"/>
                    </a:lnTo>
                    <a:lnTo>
                      <a:pt x="1364" y="573"/>
                    </a:lnTo>
                    <a:lnTo>
                      <a:pt x="1365" y="572"/>
                    </a:lnTo>
                    <a:lnTo>
                      <a:pt x="1365" y="573"/>
                    </a:lnTo>
                    <a:lnTo>
                      <a:pt x="1366" y="573"/>
                    </a:lnTo>
                    <a:lnTo>
                      <a:pt x="1366" y="572"/>
                    </a:lnTo>
                    <a:lnTo>
                      <a:pt x="1366" y="572"/>
                    </a:lnTo>
                    <a:lnTo>
                      <a:pt x="1366" y="571"/>
                    </a:lnTo>
                    <a:lnTo>
                      <a:pt x="1366" y="571"/>
                    </a:lnTo>
                    <a:lnTo>
                      <a:pt x="1366" y="572"/>
                    </a:lnTo>
                    <a:lnTo>
                      <a:pt x="1366" y="572"/>
                    </a:lnTo>
                    <a:lnTo>
                      <a:pt x="1368" y="569"/>
                    </a:lnTo>
                    <a:lnTo>
                      <a:pt x="1368" y="569"/>
                    </a:lnTo>
                    <a:lnTo>
                      <a:pt x="1368" y="571"/>
                    </a:lnTo>
                    <a:lnTo>
                      <a:pt x="1369" y="571"/>
                    </a:lnTo>
                    <a:lnTo>
                      <a:pt x="1369" y="571"/>
                    </a:lnTo>
                    <a:lnTo>
                      <a:pt x="1369" y="569"/>
                    </a:lnTo>
                    <a:lnTo>
                      <a:pt x="1370" y="569"/>
                    </a:lnTo>
                    <a:lnTo>
                      <a:pt x="1370" y="571"/>
                    </a:lnTo>
                    <a:lnTo>
                      <a:pt x="1370" y="571"/>
                    </a:lnTo>
                    <a:lnTo>
                      <a:pt x="1371" y="569"/>
                    </a:lnTo>
                    <a:lnTo>
                      <a:pt x="1373" y="569"/>
                    </a:lnTo>
                    <a:lnTo>
                      <a:pt x="1374" y="569"/>
                    </a:lnTo>
                    <a:lnTo>
                      <a:pt x="1375" y="568"/>
                    </a:lnTo>
                    <a:lnTo>
                      <a:pt x="1376" y="568"/>
                    </a:lnTo>
                    <a:lnTo>
                      <a:pt x="1376" y="567"/>
                    </a:lnTo>
                    <a:lnTo>
                      <a:pt x="1378" y="563"/>
                    </a:lnTo>
                    <a:lnTo>
                      <a:pt x="1378" y="562"/>
                    </a:lnTo>
                    <a:lnTo>
                      <a:pt x="1379" y="561"/>
                    </a:lnTo>
                    <a:lnTo>
                      <a:pt x="1380" y="559"/>
                    </a:lnTo>
                    <a:lnTo>
                      <a:pt x="1380" y="559"/>
                    </a:lnTo>
                    <a:lnTo>
                      <a:pt x="1380" y="561"/>
                    </a:lnTo>
                    <a:lnTo>
                      <a:pt x="1380" y="562"/>
                    </a:lnTo>
                    <a:lnTo>
                      <a:pt x="1380" y="562"/>
                    </a:lnTo>
                    <a:lnTo>
                      <a:pt x="1380" y="562"/>
                    </a:lnTo>
                    <a:lnTo>
                      <a:pt x="1382" y="562"/>
                    </a:lnTo>
                    <a:lnTo>
                      <a:pt x="1380" y="563"/>
                    </a:lnTo>
                    <a:lnTo>
                      <a:pt x="1380" y="563"/>
                    </a:lnTo>
                    <a:lnTo>
                      <a:pt x="1382" y="563"/>
                    </a:lnTo>
                    <a:lnTo>
                      <a:pt x="1383" y="564"/>
                    </a:lnTo>
                    <a:lnTo>
                      <a:pt x="1383" y="564"/>
                    </a:lnTo>
                    <a:lnTo>
                      <a:pt x="1384" y="564"/>
                    </a:lnTo>
                    <a:lnTo>
                      <a:pt x="1384" y="564"/>
                    </a:lnTo>
                    <a:lnTo>
                      <a:pt x="1384" y="563"/>
                    </a:lnTo>
                    <a:lnTo>
                      <a:pt x="1384" y="562"/>
                    </a:lnTo>
                    <a:lnTo>
                      <a:pt x="1385" y="561"/>
                    </a:lnTo>
                    <a:lnTo>
                      <a:pt x="1385" y="562"/>
                    </a:lnTo>
                    <a:lnTo>
                      <a:pt x="1387" y="562"/>
                    </a:lnTo>
                    <a:lnTo>
                      <a:pt x="1387" y="561"/>
                    </a:lnTo>
                    <a:lnTo>
                      <a:pt x="1388" y="561"/>
                    </a:lnTo>
                    <a:lnTo>
                      <a:pt x="1388" y="561"/>
                    </a:lnTo>
                    <a:lnTo>
                      <a:pt x="1388" y="561"/>
                    </a:lnTo>
                    <a:lnTo>
                      <a:pt x="1389" y="561"/>
                    </a:lnTo>
                    <a:lnTo>
                      <a:pt x="1389" y="561"/>
                    </a:lnTo>
                    <a:lnTo>
                      <a:pt x="1390" y="562"/>
                    </a:lnTo>
                    <a:lnTo>
                      <a:pt x="1390" y="563"/>
                    </a:lnTo>
                    <a:lnTo>
                      <a:pt x="1390" y="562"/>
                    </a:lnTo>
                    <a:lnTo>
                      <a:pt x="1392" y="562"/>
                    </a:lnTo>
                    <a:lnTo>
                      <a:pt x="1392" y="562"/>
                    </a:lnTo>
                    <a:lnTo>
                      <a:pt x="1393" y="562"/>
                    </a:lnTo>
                    <a:lnTo>
                      <a:pt x="1393" y="559"/>
                    </a:lnTo>
                    <a:lnTo>
                      <a:pt x="1394" y="559"/>
                    </a:lnTo>
                    <a:lnTo>
                      <a:pt x="1395" y="559"/>
                    </a:lnTo>
                    <a:lnTo>
                      <a:pt x="1397" y="559"/>
                    </a:lnTo>
                    <a:lnTo>
                      <a:pt x="1397" y="559"/>
                    </a:lnTo>
                    <a:lnTo>
                      <a:pt x="1398" y="558"/>
                    </a:lnTo>
                    <a:lnTo>
                      <a:pt x="1399" y="558"/>
                    </a:lnTo>
                    <a:lnTo>
                      <a:pt x="1400" y="557"/>
                    </a:lnTo>
                    <a:lnTo>
                      <a:pt x="1403" y="558"/>
                    </a:lnTo>
                    <a:lnTo>
                      <a:pt x="1405" y="556"/>
                    </a:lnTo>
                    <a:lnTo>
                      <a:pt x="1405" y="554"/>
                    </a:lnTo>
                    <a:lnTo>
                      <a:pt x="1405" y="554"/>
                    </a:lnTo>
                    <a:lnTo>
                      <a:pt x="1404" y="554"/>
                    </a:lnTo>
                    <a:lnTo>
                      <a:pt x="1403" y="553"/>
                    </a:lnTo>
                    <a:lnTo>
                      <a:pt x="1404" y="552"/>
                    </a:lnTo>
                    <a:lnTo>
                      <a:pt x="1404" y="551"/>
                    </a:lnTo>
                    <a:lnTo>
                      <a:pt x="1403" y="549"/>
                    </a:lnTo>
                    <a:lnTo>
                      <a:pt x="1403" y="549"/>
                    </a:lnTo>
                    <a:lnTo>
                      <a:pt x="1404" y="549"/>
                    </a:lnTo>
                    <a:lnTo>
                      <a:pt x="1405" y="549"/>
                    </a:lnTo>
                    <a:lnTo>
                      <a:pt x="1407" y="549"/>
                    </a:lnTo>
                    <a:lnTo>
                      <a:pt x="1407" y="551"/>
                    </a:lnTo>
                    <a:lnTo>
                      <a:pt x="1407" y="551"/>
                    </a:lnTo>
                    <a:lnTo>
                      <a:pt x="1409" y="551"/>
                    </a:lnTo>
                    <a:lnTo>
                      <a:pt x="1412" y="549"/>
                    </a:lnTo>
                    <a:lnTo>
                      <a:pt x="1413" y="551"/>
                    </a:lnTo>
                    <a:lnTo>
                      <a:pt x="1414" y="551"/>
                    </a:lnTo>
                    <a:lnTo>
                      <a:pt x="1415" y="549"/>
                    </a:lnTo>
                    <a:lnTo>
                      <a:pt x="1417" y="548"/>
                    </a:lnTo>
                    <a:lnTo>
                      <a:pt x="1418" y="548"/>
                    </a:lnTo>
                    <a:lnTo>
                      <a:pt x="1417" y="547"/>
                    </a:lnTo>
                    <a:lnTo>
                      <a:pt x="1418" y="546"/>
                    </a:lnTo>
                    <a:lnTo>
                      <a:pt x="1418" y="546"/>
                    </a:lnTo>
                    <a:lnTo>
                      <a:pt x="1419" y="546"/>
                    </a:lnTo>
                    <a:lnTo>
                      <a:pt x="1418" y="546"/>
                    </a:lnTo>
                    <a:lnTo>
                      <a:pt x="1418" y="547"/>
                    </a:lnTo>
                    <a:lnTo>
                      <a:pt x="1419" y="548"/>
                    </a:lnTo>
                    <a:lnTo>
                      <a:pt x="1420" y="548"/>
                    </a:lnTo>
                    <a:lnTo>
                      <a:pt x="1425" y="547"/>
                    </a:lnTo>
                    <a:lnTo>
                      <a:pt x="1429" y="544"/>
                    </a:lnTo>
                    <a:lnTo>
                      <a:pt x="1432" y="543"/>
                    </a:lnTo>
                    <a:lnTo>
                      <a:pt x="1434" y="542"/>
                    </a:lnTo>
                    <a:lnTo>
                      <a:pt x="1435" y="542"/>
                    </a:lnTo>
                    <a:lnTo>
                      <a:pt x="1438" y="538"/>
                    </a:lnTo>
                    <a:lnTo>
                      <a:pt x="1438" y="537"/>
                    </a:lnTo>
                    <a:lnTo>
                      <a:pt x="1438" y="536"/>
                    </a:lnTo>
                    <a:lnTo>
                      <a:pt x="1439" y="538"/>
                    </a:lnTo>
                    <a:lnTo>
                      <a:pt x="1440" y="538"/>
                    </a:lnTo>
                    <a:lnTo>
                      <a:pt x="1442" y="538"/>
                    </a:lnTo>
                    <a:lnTo>
                      <a:pt x="1443" y="538"/>
                    </a:lnTo>
                    <a:lnTo>
                      <a:pt x="1442" y="539"/>
                    </a:lnTo>
                    <a:lnTo>
                      <a:pt x="1442" y="539"/>
                    </a:lnTo>
                    <a:lnTo>
                      <a:pt x="1439" y="542"/>
                    </a:lnTo>
                    <a:lnTo>
                      <a:pt x="1435" y="544"/>
                    </a:lnTo>
                    <a:lnTo>
                      <a:pt x="1434" y="546"/>
                    </a:lnTo>
                    <a:lnTo>
                      <a:pt x="1434" y="547"/>
                    </a:lnTo>
                    <a:lnTo>
                      <a:pt x="1435" y="547"/>
                    </a:lnTo>
                    <a:lnTo>
                      <a:pt x="1437" y="547"/>
                    </a:lnTo>
                    <a:lnTo>
                      <a:pt x="1437" y="546"/>
                    </a:lnTo>
                    <a:lnTo>
                      <a:pt x="1438" y="546"/>
                    </a:lnTo>
                    <a:lnTo>
                      <a:pt x="1442" y="546"/>
                    </a:lnTo>
                    <a:lnTo>
                      <a:pt x="1445" y="546"/>
                    </a:lnTo>
                    <a:lnTo>
                      <a:pt x="1448" y="546"/>
                    </a:lnTo>
                    <a:lnTo>
                      <a:pt x="1452" y="546"/>
                    </a:lnTo>
                    <a:lnTo>
                      <a:pt x="1455" y="546"/>
                    </a:lnTo>
                    <a:lnTo>
                      <a:pt x="1454" y="547"/>
                    </a:lnTo>
                    <a:lnTo>
                      <a:pt x="1450" y="547"/>
                    </a:lnTo>
                    <a:lnTo>
                      <a:pt x="1445" y="548"/>
                    </a:lnTo>
                    <a:lnTo>
                      <a:pt x="1444" y="549"/>
                    </a:lnTo>
                    <a:lnTo>
                      <a:pt x="1445" y="552"/>
                    </a:lnTo>
                    <a:lnTo>
                      <a:pt x="1443" y="551"/>
                    </a:lnTo>
                    <a:lnTo>
                      <a:pt x="1442" y="549"/>
                    </a:lnTo>
                    <a:lnTo>
                      <a:pt x="1442" y="549"/>
                    </a:lnTo>
                    <a:lnTo>
                      <a:pt x="1442" y="548"/>
                    </a:lnTo>
                    <a:lnTo>
                      <a:pt x="1442" y="548"/>
                    </a:lnTo>
                    <a:lnTo>
                      <a:pt x="1442" y="547"/>
                    </a:lnTo>
                    <a:lnTo>
                      <a:pt x="1440" y="547"/>
                    </a:lnTo>
                    <a:lnTo>
                      <a:pt x="1442" y="547"/>
                    </a:lnTo>
                    <a:lnTo>
                      <a:pt x="1440" y="548"/>
                    </a:lnTo>
                    <a:lnTo>
                      <a:pt x="1437" y="549"/>
                    </a:lnTo>
                    <a:lnTo>
                      <a:pt x="1434" y="551"/>
                    </a:lnTo>
                    <a:lnTo>
                      <a:pt x="1424" y="557"/>
                    </a:lnTo>
                    <a:lnTo>
                      <a:pt x="1423" y="557"/>
                    </a:lnTo>
                    <a:lnTo>
                      <a:pt x="1423" y="557"/>
                    </a:lnTo>
                    <a:lnTo>
                      <a:pt x="1424" y="557"/>
                    </a:lnTo>
                    <a:lnTo>
                      <a:pt x="1425" y="557"/>
                    </a:lnTo>
                    <a:lnTo>
                      <a:pt x="1425" y="557"/>
                    </a:lnTo>
                    <a:lnTo>
                      <a:pt x="1424" y="558"/>
                    </a:lnTo>
                    <a:lnTo>
                      <a:pt x="1423" y="558"/>
                    </a:lnTo>
                    <a:lnTo>
                      <a:pt x="1422" y="558"/>
                    </a:lnTo>
                    <a:lnTo>
                      <a:pt x="1420" y="559"/>
                    </a:lnTo>
                    <a:lnTo>
                      <a:pt x="1419" y="559"/>
                    </a:lnTo>
                    <a:lnTo>
                      <a:pt x="1418" y="561"/>
                    </a:lnTo>
                    <a:lnTo>
                      <a:pt x="1417" y="562"/>
                    </a:lnTo>
                    <a:lnTo>
                      <a:pt x="1417" y="562"/>
                    </a:lnTo>
                    <a:lnTo>
                      <a:pt x="1419" y="559"/>
                    </a:lnTo>
                    <a:lnTo>
                      <a:pt x="1420" y="559"/>
                    </a:lnTo>
                    <a:lnTo>
                      <a:pt x="1418" y="563"/>
                    </a:lnTo>
                    <a:lnTo>
                      <a:pt x="1417" y="567"/>
                    </a:lnTo>
                    <a:lnTo>
                      <a:pt x="1417" y="568"/>
                    </a:lnTo>
                    <a:lnTo>
                      <a:pt x="1417" y="572"/>
                    </a:lnTo>
                    <a:lnTo>
                      <a:pt x="1418" y="573"/>
                    </a:lnTo>
                    <a:lnTo>
                      <a:pt x="1419" y="573"/>
                    </a:lnTo>
                    <a:lnTo>
                      <a:pt x="1419" y="572"/>
                    </a:lnTo>
                    <a:lnTo>
                      <a:pt x="1420" y="573"/>
                    </a:lnTo>
                    <a:lnTo>
                      <a:pt x="1422" y="573"/>
                    </a:lnTo>
                    <a:lnTo>
                      <a:pt x="1423" y="577"/>
                    </a:lnTo>
                    <a:lnTo>
                      <a:pt x="1424" y="577"/>
                    </a:lnTo>
                    <a:lnTo>
                      <a:pt x="1425" y="577"/>
                    </a:lnTo>
                    <a:lnTo>
                      <a:pt x="1427" y="577"/>
                    </a:lnTo>
                    <a:lnTo>
                      <a:pt x="1427" y="577"/>
                    </a:lnTo>
                    <a:lnTo>
                      <a:pt x="1427" y="577"/>
                    </a:lnTo>
                    <a:lnTo>
                      <a:pt x="1428" y="577"/>
                    </a:lnTo>
                    <a:lnTo>
                      <a:pt x="1428" y="577"/>
                    </a:lnTo>
                    <a:lnTo>
                      <a:pt x="1428" y="574"/>
                    </a:lnTo>
                    <a:lnTo>
                      <a:pt x="1429" y="574"/>
                    </a:lnTo>
                    <a:lnTo>
                      <a:pt x="1430" y="573"/>
                    </a:lnTo>
                    <a:lnTo>
                      <a:pt x="1432" y="574"/>
                    </a:lnTo>
                    <a:lnTo>
                      <a:pt x="1434" y="572"/>
                    </a:lnTo>
                    <a:lnTo>
                      <a:pt x="1435" y="571"/>
                    </a:lnTo>
                    <a:lnTo>
                      <a:pt x="1437" y="569"/>
                    </a:lnTo>
                    <a:lnTo>
                      <a:pt x="1439" y="567"/>
                    </a:lnTo>
                    <a:lnTo>
                      <a:pt x="1440" y="566"/>
                    </a:lnTo>
                    <a:lnTo>
                      <a:pt x="1442" y="564"/>
                    </a:lnTo>
                    <a:lnTo>
                      <a:pt x="1442" y="564"/>
                    </a:lnTo>
                    <a:lnTo>
                      <a:pt x="1443" y="563"/>
                    </a:lnTo>
                    <a:lnTo>
                      <a:pt x="1443" y="562"/>
                    </a:lnTo>
                    <a:lnTo>
                      <a:pt x="1442" y="562"/>
                    </a:lnTo>
                    <a:lnTo>
                      <a:pt x="1443" y="559"/>
                    </a:lnTo>
                    <a:lnTo>
                      <a:pt x="1444" y="559"/>
                    </a:lnTo>
                    <a:lnTo>
                      <a:pt x="1445" y="561"/>
                    </a:lnTo>
                    <a:lnTo>
                      <a:pt x="1447" y="559"/>
                    </a:lnTo>
                    <a:lnTo>
                      <a:pt x="1447" y="559"/>
                    </a:lnTo>
                    <a:lnTo>
                      <a:pt x="1447" y="558"/>
                    </a:lnTo>
                    <a:lnTo>
                      <a:pt x="1448" y="559"/>
                    </a:lnTo>
                    <a:lnTo>
                      <a:pt x="1448" y="559"/>
                    </a:lnTo>
                    <a:lnTo>
                      <a:pt x="1449" y="561"/>
                    </a:lnTo>
                    <a:lnTo>
                      <a:pt x="1450" y="561"/>
                    </a:lnTo>
                    <a:lnTo>
                      <a:pt x="1452" y="561"/>
                    </a:lnTo>
                    <a:lnTo>
                      <a:pt x="1453" y="561"/>
                    </a:lnTo>
                    <a:lnTo>
                      <a:pt x="1453" y="561"/>
                    </a:lnTo>
                    <a:lnTo>
                      <a:pt x="1453" y="559"/>
                    </a:lnTo>
                    <a:lnTo>
                      <a:pt x="1452" y="558"/>
                    </a:lnTo>
                    <a:lnTo>
                      <a:pt x="1453" y="558"/>
                    </a:lnTo>
                    <a:lnTo>
                      <a:pt x="1454" y="558"/>
                    </a:lnTo>
                    <a:lnTo>
                      <a:pt x="1455" y="558"/>
                    </a:lnTo>
                    <a:lnTo>
                      <a:pt x="1457" y="558"/>
                    </a:lnTo>
                    <a:lnTo>
                      <a:pt x="1458" y="557"/>
                    </a:lnTo>
                    <a:lnTo>
                      <a:pt x="1459" y="557"/>
                    </a:lnTo>
                    <a:lnTo>
                      <a:pt x="1460" y="557"/>
                    </a:lnTo>
                    <a:lnTo>
                      <a:pt x="1464" y="556"/>
                    </a:lnTo>
                    <a:lnTo>
                      <a:pt x="1468" y="554"/>
                    </a:lnTo>
                    <a:lnTo>
                      <a:pt x="1470" y="553"/>
                    </a:lnTo>
                    <a:lnTo>
                      <a:pt x="1474" y="552"/>
                    </a:lnTo>
                    <a:lnTo>
                      <a:pt x="1478" y="551"/>
                    </a:lnTo>
                    <a:lnTo>
                      <a:pt x="1478" y="551"/>
                    </a:lnTo>
                    <a:lnTo>
                      <a:pt x="1479" y="551"/>
                    </a:lnTo>
                    <a:lnTo>
                      <a:pt x="1480" y="549"/>
                    </a:lnTo>
                    <a:lnTo>
                      <a:pt x="1482" y="549"/>
                    </a:lnTo>
                    <a:lnTo>
                      <a:pt x="1483" y="549"/>
                    </a:lnTo>
                    <a:lnTo>
                      <a:pt x="1484" y="548"/>
                    </a:lnTo>
                    <a:lnTo>
                      <a:pt x="1485" y="548"/>
                    </a:lnTo>
                    <a:lnTo>
                      <a:pt x="1487" y="548"/>
                    </a:lnTo>
                    <a:lnTo>
                      <a:pt x="1488" y="548"/>
                    </a:lnTo>
                    <a:lnTo>
                      <a:pt x="1488" y="547"/>
                    </a:lnTo>
                    <a:lnTo>
                      <a:pt x="1488" y="547"/>
                    </a:lnTo>
                    <a:lnTo>
                      <a:pt x="1487" y="547"/>
                    </a:lnTo>
                    <a:lnTo>
                      <a:pt x="1482" y="546"/>
                    </a:lnTo>
                    <a:lnTo>
                      <a:pt x="1483" y="546"/>
                    </a:lnTo>
                    <a:lnTo>
                      <a:pt x="1484" y="544"/>
                    </a:lnTo>
                    <a:lnTo>
                      <a:pt x="1484" y="544"/>
                    </a:lnTo>
                    <a:lnTo>
                      <a:pt x="1483" y="543"/>
                    </a:lnTo>
                    <a:lnTo>
                      <a:pt x="1483" y="541"/>
                    </a:lnTo>
                    <a:lnTo>
                      <a:pt x="1482" y="541"/>
                    </a:lnTo>
                    <a:lnTo>
                      <a:pt x="1479" y="542"/>
                    </a:lnTo>
                    <a:lnTo>
                      <a:pt x="1478" y="541"/>
                    </a:lnTo>
                    <a:lnTo>
                      <a:pt x="1477" y="541"/>
                    </a:lnTo>
                    <a:lnTo>
                      <a:pt x="1475" y="538"/>
                    </a:lnTo>
                    <a:lnTo>
                      <a:pt x="1475" y="538"/>
                    </a:lnTo>
                    <a:lnTo>
                      <a:pt x="1475" y="537"/>
                    </a:lnTo>
                    <a:lnTo>
                      <a:pt x="1472" y="539"/>
                    </a:lnTo>
                    <a:lnTo>
                      <a:pt x="1469" y="541"/>
                    </a:lnTo>
                    <a:lnTo>
                      <a:pt x="1468" y="542"/>
                    </a:lnTo>
                    <a:lnTo>
                      <a:pt x="1468" y="542"/>
                    </a:lnTo>
                    <a:lnTo>
                      <a:pt x="1467" y="541"/>
                    </a:lnTo>
                    <a:lnTo>
                      <a:pt x="1464" y="541"/>
                    </a:lnTo>
                    <a:lnTo>
                      <a:pt x="1464" y="541"/>
                    </a:lnTo>
                    <a:lnTo>
                      <a:pt x="1464" y="539"/>
                    </a:lnTo>
                    <a:lnTo>
                      <a:pt x="1462" y="539"/>
                    </a:lnTo>
                    <a:lnTo>
                      <a:pt x="1459" y="539"/>
                    </a:lnTo>
                    <a:lnTo>
                      <a:pt x="1458" y="539"/>
                    </a:lnTo>
                    <a:lnTo>
                      <a:pt x="1457" y="539"/>
                    </a:lnTo>
                    <a:lnTo>
                      <a:pt x="1457" y="539"/>
                    </a:lnTo>
                    <a:lnTo>
                      <a:pt x="1455" y="538"/>
                    </a:lnTo>
                    <a:lnTo>
                      <a:pt x="1453" y="537"/>
                    </a:lnTo>
                    <a:lnTo>
                      <a:pt x="1453" y="537"/>
                    </a:lnTo>
                    <a:lnTo>
                      <a:pt x="1450" y="538"/>
                    </a:lnTo>
                    <a:lnTo>
                      <a:pt x="1448" y="536"/>
                    </a:lnTo>
                    <a:lnTo>
                      <a:pt x="1445" y="534"/>
                    </a:lnTo>
                    <a:lnTo>
                      <a:pt x="1449" y="533"/>
                    </a:lnTo>
                    <a:lnTo>
                      <a:pt x="1448" y="533"/>
                    </a:lnTo>
                    <a:lnTo>
                      <a:pt x="1448" y="532"/>
                    </a:lnTo>
                    <a:lnTo>
                      <a:pt x="1444" y="532"/>
                    </a:lnTo>
                    <a:lnTo>
                      <a:pt x="1444" y="532"/>
                    </a:lnTo>
                    <a:lnTo>
                      <a:pt x="1439" y="531"/>
                    </a:lnTo>
                    <a:lnTo>
                      <a:pt x="1439" y="529"/>
                    </a:lnTo>
                    <a:lnTo>
                      <a:pt x="1438" y="529"/>
                    </a:lnTo>
                    <a:lnTo>
                      <a:pt x="1438" y="528"/>
                    </a:lnTo>
                    <a:lnTo>
                      <a:pt x="1437" y="527"/>
                    </a:lnTo>
                    <a:lnTo>
                      <a:pt x="1437" y="523"/>
                    </a:lnTo>
                    <a:lnTo>
                      <a:pt x="1435" y="523"/>
                    </a:lnTo>
                    <a:lnTo>
                      <a:pt x="1434" y="521"/>
                    </a:lnTo>
                    <a:lnTo>
                      <a:pt x="1434" y="519"/>
                    </a:lnTo>
                    <a:lnTo>
                      <a:pt x="1434" y="518"/>
                    </a:lnTo>
                    <a:lnTo>
                      <a:pt x="1435" y="517"/>
                    </a:lnTo>
                    <a:lnTo>
                      <a:pt x="1434" y="517"/>
                    </a:lnTo>
                    <a:lnTo>
                      <a:pt x="1432" y="517"/>
                    </a:lnTo>
                    <a:lnTo>
                      <a:pt x="1430" y="517"/>
                    </a:lnTo>
                    <a:lnTo>
                      <a:pt x="1429" y="517"/>
                    </a:lnTo>
                    <a:lnTo>
                      <a:pt x="1428" y="516"/>
                    </a:lnTo>
                    <a:lnTo>
                      <a:pt x="1432" y="514"/>
                    </a:lnTo>
                    <a:lnTo>
                      <a:pt x="1434" y="512"/>
                    </a:lnTo>
                    <a:lnTo>
                      <a:pt x="1435" y="508"/>
                    </a:lnTo>
                    <a:lnTo>
                      <a:pt x="1437" y="507"/>
                    </a:lnTo>
                    <a:lnTo>
                      <a:pt x="1437" y="506"/>
                    </a:lnTo>
                    <a:lnTo>
                      <a:pt x="1434" y="504"/>
                    </a:lnTo>
                    <a:lnTo>
                      <a:pt x="1432" y="504"/>
                    </a:lnTo>
                    <a:lnTo>
                      <a:pt x="1433" y="503"/>
                    </a:lnTo>
                    <a:lnTo>
                      <a:pt x="1429" y="504"/>
                    </a:lnTo>
                    <a:lnTo>
                      <a:pt x="1428" y="504"/>
                    </a:lnTo>
                    <a:lnTo>
                      <a:pt x="1427" y="506"/>
                    </a:lnTo>
                    <a:lnTo>
                      <a:pt x="1424" y="507"/>
                    </a:lnTo>
                    <a:lnTo>
                      <a:pt x="1424" y="506"/>
                    </a:lnTo>
                    <a:lnTo>
                      <a:pt x="1423" y="503"/>
                    </a:lnTo>
                    <a:lnTo>
                      <a:pt x="1422" y="502"/>
                    </a:lnTo>
                    <a:lnTo>
                      <a:pt x="1417" y="501"/>
                    </a:lnTo>
                    <a:lnTo>
                      <a:pt x="1414" y="499"/>
                    </a:lnTo>
                    <a:lnTo>
                      <a:pt x="1413" y="499"/>
                    </a:lnTo>
                    <a:lnTo>
                      <a:pt x="1410" y="501"/>
                    </a:lnTo>
                    <a:lnTo>
                      <a:pt x="1409" y="501"/>
                    </a:lnTo>
                    <a:lnTo>
                      <a:pt x="1413" y="498"/>
                    </a:lnTo>
                    <a:lnTo>
                      <a:pt x="1414" y="499"/>
                    </a:lnTo>
                    <a:lnTo>
                      <a:pt x="1415" y="498"/>
                    </a:lnTo>
                    <a:lnTo>
                      <a:pt x="1418" y="499"/>
                    </a:lnTo>
                    <a:lnTo>
                      <a:pt x="1419" y="498"/>
                    </a:lnTo>
                    <a:lnTo>
                      <a:pt x="1420" y="497"/>
                    </a:lnTo>
                    <a:lnTo>
                      <a:pt x="1423" y="498"/>
                    </a:lnTo>
                    <a:lnTo>
                      <a:pt x="1427" y="499"/>
                    </a:lnTo>
                    <a:lnTo>
                      <a:pt x="1428" y="501"/>
                    </a:lnTo>
                    <a:lnTo>
                      <a:pt x="1429" y="501"/>
                    </a:lnTo>
                    <a:lnTo>
                      <a:pt x="1433" y="498"/>
                    </a:lnTo>
                    <a:lnTo>
                      <a:pt x="1433" y="498"/>
                    </a:lnTo>
                    <a:lnTo>
                      <a:pt x="1435" y="497"/>
                    </a:lnTo>
                    <a:lnTo>
                      <a:pt x="1437" y="497"/>
                    </a:lnTo>
                    <a:lnTo>
                      <a:pt x="1437" y="496"/>
                    </a:lnTo>
                    <a:lnTo>
                      <a:pt x="1438" y="494"/>
                    </a:lnTo>
                    <a:lnTo>
                      <a:pt x="1442" y="493"/>
                    </a:lnTo>
                    <a:lnTo>
                      <a:pt x="1443" y="491"/>
                    </a:lnTo>
                    <a:lnTo>
                      <a:pt x="1443" y="488"/>
                    </a:lnTo>
                    <a:lnTo>
                      <a:pt x="1440" y="487"/>
                    </a:lnTo>
                    <a:lnTo>
                      <a:pt x="1439" y="486"/>
                    </a:lnTo>
                    <a:lnTo>
                      <a:pt x="1442" y="486"/>
                    </a:lnTo>
                    <a:lnTo>
                      <a:pt x="1444" y="487"/>
                    </a:lnTo>
                    <a:lnTo>
                      <a:pt x="1444" y="486"/>
                    </a:lnTo>
                    <a:lnTo>
                      <a:pt x="1443" y="484"/>
                    </a:lnTo>
                    <a:lnTo>
                      <a:pt x="1439" y="481"/>
                    </a:lnTo>
                    <a:lnTo>
                      <a:pt x="1435" y="479"/>
                    </a:lnTo>
                    <a:lnTo>
                      <a:pt x="1428" y="478"/>
                    </a:lnTo>
                    <a:lnTo>
                      <a:pt x="1425" y="478"/>
                    </a:lnTo>
                    <a:lnTo>
                      <a:pt x="1420" y="479"/>
                    </a:lnTo>
                    <a:lnTo>
                      <a:pt x="1417" y="479"/>
                    </a:lnTo>
                    <a:lnTo>
                      <a:pt x="1410" y="481"/>
                    </a:lnTo>
                    <a:lnTo>
                      <a:pt x="1403" y="483"/>
                    </a:lnTo>
                    <a:lnTo>
                      <a:pt x="1398" y="486"/>
                    </a:lnTo>
                    <a:lnTo>
                      <a:pt x="1393" y="488"/>
                    </a:lnTo>
                    <a:lnTo>
                      <a:pt x="1388" y="489"/>
                    </a:lnTo>
                    <a:lnTo>
                      <a:pt x="1385" y="491"/>
                    </a:lnTo>
                    <a:lnTo>
                      <a:pt x="1384" y="493"/>
                    </a:lnTo>
                    <a:lnTo>
                      <a:pt x="1380" y="494"/>
                    </a:lnTo>
                    <a:lnTo>
                      <a:pt x="1380" y="494"/>
                    </a:lnTo>
                    <a:lnTo>
                      <a:pt x="1378" y="496"/>
                    </a:lnTo>
                    <a:lnTo>
                      <a:pt x="1373" y="499"/>
                    </a:lnTo>
                    <a:lnTo>
                      <a:pt x="1370" y="501"/>
                    </a:lnTo>
                    <a:lnTo>
                      <a:pt x="1369" y="503"/>
                    </a:lnTo>
                    <a:lnTo>
                      <a:pt x="1366" y="507"/>
                    </a:lnTo>
                    <a:lnTo>
                      <a:pt x="1363" y="509"/>
                    </a:lnTo>
                    <a:lnTo>
                      <a:pt x="1363" y="512"/>
                    </a:lnTo>
                    <a:lnTo>
                      <a:pt x="1360" y="513"/>
                    </a:lnTo>
                    <a:lnTo>
                      <a:pt x="1358" y="516"/>
                    </a:lnTo>
                    <a:lnTo>
                      <a:pt x="1356" y="517"/>
                    </a:lnTo>
                    <a:lnTo>
                      <a:pt x="1349" y="521"/>
                    </a:lnTo>
                    <a:lnTo>
                      <a:pt x="1348" y="521"/>
                    </a:lnTo>
                    <a:lnTo>
                      <a:pt x="1345" y="522"/>
                    </a:lnTo>
                    <a:lnTo>
                      <a:pt x="1343" y="523"/>
                    </a:lnTo>
                    <a:lnTo>
                      <a:pt x="1340" y="524"/>
                    </a:lnTo>
                    <a:lnTo>
                      <a:pt x="1336" y="524"/>
                    </a:lnTo>
                    <a:lnTo>
                      <a:pt x="1334" y="526"/>
                    </a:lnTo>
                    <a:lnTo>
                      <a:pt x="1333" y="527"/>
                    </a:lnTo>
                    <a:lnTo>
                      <a:pt x="1333" y="528"/>
                    </a:lnTo>
                    <a:lnTo>
                      <a:pt x="1330" y="528"/>
                    </a:lnTo>
                    <a:lnTo>
                      <a:pt x="1329" y="529"/>
                    </a:lnTo>
                    <a:lnTo>
                      <a:pt x="1325" y="532"/>
                    </a:lnTo>
                    <a:lnTo>
                      <a:pt x="1321" y="533"/>
                    </a:lnTo>
                    <a:lnTo>
                      <a:pt x="1319" y="536"/>
                    </a:lnTo>
                    <a:lnTo>
                      <a:pt x="1318" y="538"/>
                    </a:lnTo>
                    <a:lnTo>
                      <a:pt x="1316" y="539"/>
                    </a:lnTo>
                    <a:lnTo>
                      <a:pt x="1315" y="542"/>
                    </a:lnTo>
                    <a:lnTo>
                      <a:pt x="1315" y="542"/>
                    </a:lnTo>
                    <a:lnTo>
                      <a:pt x="1314" y="544"/>
                    </a:lnTo>
                    <a:lnTo>
                      <a:pt x="1314" y="546"/>
                    </a:lnTo>
                    <a:lnTo>
                      <a:pt x="1311" y="546"/>
                    </a:lnTo>
                    <a:lnTo>
                      <a:pt x="1308" y="548"/>
                    </a:lnTo>
                    <a:lnTo>
                      <a:pt x="1304" y="549"/>
                    </a:lnTo>
                    <a:lnTo>
                      <a:pt x="1300" y="552"/>
                    </a:lnTo>
                    <a:lnTo>
                      <a:pt x="1298" y="552"/>
                    </a:lnTo>
                    <a:lnTo>
                      <a:pt x="1303" y="549"/>
                    </a:lnTo>
                    <a:lnTo>
                      <a:pt x="1306" y="547"/>
                    </a:lnTo>
                    <a:lnTo>
                      <a:pt x="1308" y="547"/>
                    </a:lnTo>
                    <a:lnTo>
                      <a:pt x="1308" y="544"/>
                    </a:lnTo>
                    <a:lnTo>
                      <a:pt x="1304" y="544"/>
                    </a:lnTo>
                    <a:lnTo>
                      <a:pt x="1304" y="543"/>
                    </a:lnTo>
                    <a:lnTo>
                      <a:pt x="1308" y="543"/>
                    </a:lnTo>
                    <a:lnTo>
                      <a:pt x="1309" y="543"/>
                    </a:lnTo>
                    <a:lnTo>
                      <a:pt x="1310" y="541"/>
                    </a:lnTo>
                    <a:lnTo>
                      <a:pt x="1311" y="541"/>
                    </a:lnTo>
                    <a:lnTo>
                      <a:pt x="1315" y="539"/>
                    </a:lnTo>
                    <a:lnTo>
                      <a:pt x="1318" y="537"/>
                    </a:lnTo>
                    <a:lnTo>
                      <a:pt x="1319" y="534"/>
                    </a:lnTo>
                    <a:lnTo>
                      <a:pt x="1320" y="534"/>
                    </a:lnTo>
                    <a:lnTo>
                      <a:pt x="1321" y="533"/>
                    </a:lnTo>
                    <a:lnTo>
                      <a:pt x="1321" y="532"/>
                    </a:lnTo>
                    <a:lnTo>
                      <a:pt x="1324" y="531"/>
                    </a:lnTo>
                    <a:lnTo>
                      <a:pt x="1326" y="531"/>
                    </a:lnTo>
                    <a:lnTo>
                      <a:pt x="1331" y="527"/>
                    </a:lnTo>
                    <a:lnTo>
                      <a:pt x="1333" y="526"/>
                    </a:lnTo>
                    <a:lnTo>
                      <a:pt x="1335" y="524"/>
                    </a:lnTo>
                    <a:lnTo>
                      <a:pt x="1338" y="523"/>
                    </a:lnTo>
                    <a:lnTo>
                      <a:pt x="1339" y="523"/>
                    </a:lnTo>
                    <a:lnTo>
                      <a:pt x="1340" y="523"/>
                    </a:lnTo>
                    <a:lnTo>
                      <a:pt x="1345" y="522"/>
                    </a:lnTo>
                    <a:lnTo>
                      <a:pt x="1348" y="519"/>
                    </a:lnTo>
                    <a:lnTo>
                      <a:pt x="1350" y="518"/>
                    </a:lnTo>
                    <a:lnTo>
                      <a:pt x="1354" y="516"/>
                    </a:lnTo>
                    <a:lnTo>
                      <a:pt x="1356" y="511"/>
                    </a:lnTo>
                    <a:lnTo>
                      <a:pt x="1359" y="509"/>
                    </a:lnTo>
                    <a:lnTo>
                      <a:pt x="1364" y="506"/>
                    </a:lnTo>
                    <a:lnTo>
                      <a:pt x="1365" y="503"/>
                    </a:lnTo>
                    <a:lnTo>
                      <a:pt x="1365" y="502"/>
                    </a:lnTo>
                    <a:lnTo>
                      <a:pt x="1366" y="499"/>
                    </a:lnTo>
                    <a:lnTo>
                      <a:pt x="1365" y="498"/>
                    </a:lnTo>
                    <a:lnTo>
                      <a:pt x="1364" y="497"/>
                    </a:lnTo>
                    <a:lnTo>
                      <a:pt x="1361" y="497"/>
                    </a:lnTo>
                    <a:lnTo>
                      <a:pt x="1356" y="494"/>
                    </a:lnTo>
                    <a:lnTo>
                      <a:pt x="1354" y="494"/>
                    </a:lnTo>
                    <a:lnTo>
                      <a:pt x="1351" y="494"/>
                    </a:lnTo>
                    <a:lnTo>
                      <a:pt x="1350" y="493"/>
                    </a:lnTo>
                    <a:lnTo>
                      <a:pt x="1349" y="493"/>
                    </a:lnTo>
                    <a:lnTo>
                      <a:pt x="1358" y="494"/>
                    </a:lnTo>
                    <a:lnTo>
                      <a:pt x="1361" y="496"/>
                    </a:lnTo>
                    <a:lnTo>
                      <a:pt x="1363" y="496"/>
                    </a:lnTo>
                    <a:lnTo>
                      <a:pt x="1365" y="497"/>
                    </a:lnTo>
                    <a:lnTo>
                      <a:pt x="1366" y="497"/>
                    </a:lnTo>
                    <a:lnTo>
                      <a:pt x="1368" y="497"/>
                    </a:lnTo>
                    <a:lnTo>
                      <a:pt x="1369" y="496"/>
                    </a:lnTo>
                    <a:lnTo>
                      <a:pt x="1371" y="494"/>
                    </a:lnTo>
                    <a:lnTo>
                      <a:pt x="1374" y="491"/>
                    </a:lnTo>
                    <a:lnTo>
                      <a:pt x="1378" y="486"/>
                    </a:lnTo>
                    <a:lnTo>
                      <a:pt x="1382" y="484"/>
                    </a:lnTo>
                    <a:lnTo>
                      <a:pt x="1383" y="483"/>
                    </a:lnTo>
                    <a:lnTo>
                      <a:pt x="1384" y="482"/>
                    </a:lnTo>
                    <a:lnTo>
                      <a:pt x="1385" y="481"/>
                    </a:lnTo>
                    <a:lnTo>
                      <a:pt x="1387" y="481"/>
                    </a:lnTo>
                    <a:lnTo>
                      <a:pt x="1388" y="481"/>
                    </a:lnTo>
                    <a:lnTo>
                      <a:pt x="1388" y="479"/>
                    </a:lnTo>
                    <a:lnTo>
                      <a:pt x="1390" y="478"/>
                    </a:lnTo>
                    <a:lnTo>
                      <a:pt x="1398" y="477"/>
                    </a:lnTo>
                    <a:lnTo>
                      <a:pt x="1399" y="477"/>
                    </a:lnTo>
                    <a:lnTo>
                      <a:pt x="1400" y="477"/>
                    </a:lnTo>
                    <a:lnTo>
                      <a:pt x="1402" y="474"/>
                    </a:lnTo>
                    <a:lnTo>
                      <a:pt x="1402" y="472"/>
                    </a:lnTo>
                    <a:lnTo>
                      <a:pt x="1405" y="466"/>
                    </a:lnTo>
                    <a:lnTo>
                      <a:pt x="1409" y="464"/>
                    </a:lnTo>
                    <a:lnTo>
                      <a:pt x="1410" y="462"/>
                    </a:lnTo>
                    <a:lnTo>
                      <a:pt x="1412" y="462"/>
                    </a:lnTo>
                    <a:lnTo>
                      <a:pt x="1412" y="462"/>
                    </a:lnTo>
                    <a:lnTo>
                      <a:pt x="1413" y="461"/>
                    </a:lnTo>
                    <a:lnTo>
                      <a:pt x="1414" y="462"/>
                    </a:lnTo>
                    <a:lnTo>
                      <a:pt x="1415" y="461"/>
                    </a:lnTo>
                    <a:lnTo>
                      <a:pt x="1417" y="462"/>
                    </a:lnTo>
                    <a:lnTo>
                      <a:pt x="1419" y="459"/>
                    </a:lnTo>
                    <a:lnTo>
                      <a:pt x="1422" y="461"/>
                    </a:lnTo>
                    <a:lnTo>
                      <a:pt x="1429" y="459"/>
                    </a:lnTo>
                    <a:lnTo>
                      <a:pt x="1430" y="459"/>
                    </a:lnTo>
                    <a:lnTo>
                      <a:pt x="1434" y="461"/>
                    </a:lnTo>
                    <a:lnTo>
                      <a:pt x="1439" y="459"/>
                    </a:lnTo>
                    <a:lnTo>
                      <a:pt x="1444" y="461"/>
                    </a:lnTo>
                    <a:lnTo>
                      <a:pt x="1447" y="459"/>
                    </a:lnTo>
                    <a:lnTo>
                      <a:pt x="1449" y="459"/>
                    </a:lnTo>
                    <a:lnTo>
                      <a:pt x="1450" y="459"/>
                    </a:lnTo>
                    <a:lnTo>
                      <a:pt x="1453" y="461"/>
                    </a:lnTo>
                    <a:lnTo>
                      <a:pt x="1457" y="461"/>
                    </a:lnTo>
                    <a:lnTo>
                      <a:pt x="1459" y="459"/>
                    </a:lnTo>
                    <a:lnTo>
                      <a:pt x="1462" y="459"/>
                    </a:lnTo>
                    <a:lnTo>
                      <a:pt x="1463" y="459"/>
                    </a:lnTo>
                    <a:lnTo>
                      <a:pt x="1464" y="459"/>
                    </a:lnTo>
                    <a:lnTo>
                      <a:pt x="1467" y="459"/>
                    </a:lnTo>
                    <a:lnTo>
                      <a:pt x="1469" y="461"/>
                    </a:lnTo>
                    <a:lnTo>
                      <a:pt x="1472" y="461"/>
                    </a:lnTo>
                    <a:lnTo>
                      <a:pt x="1475" y="461"/>
                    </a:lnTo>
                    <a:lnTo>
                      <a:pt x="1477" y="462"/>
                    </a:lnTo>
                    <a:lnTo>
                      <a:pt x="1478" y="463"/>
                    </a:lnTo>
                    <a:lnTo>
                      <a:pt x="1484" y="462"/>
                    </a:lnTo>
                    <a:lnTo>
                      <a:pt x="1485" y="462"/>
                    </a:lnTo>
                    <a:lnTo>
                      <a:pt x="1489" y="462"/>
                    </a:lnTo>
                    <a:lnTo>
                      <a:pt x="1490" y="461"/>
                    </a:lnTo>
                    <a:lnTo>
                      <a:pt x="1494" y="461"/>
                    </a:lnTo>
                    <a:lnTo>
                      <a:pt x="1497" y="461"/>
                    </a:lnTo>
                    <a:lnTo>
                      <a:pt x="1502" y="461"/>
                    </a:lnTo>
                    <a:lnTo>
                      <a:pt x="1504" y="459"/>
                    </a:lnTo>
                    <a:lnTo>
                      <a:pt x="1504" y="458"/>
                    </a:lnTo>
                    <a:lnTo>
                      <a:pt x="1508" y="457"/>
                    </a:lnTo>
                    <a:lnTo>
                      <a:pt x="1510" y="453"/>
                    </a:lnTo>
                    <a:lnTo>
                      <a:pt x="1514" y="451"/>
                    </a:lnTo>
                    <a:lnTo>
                      <a:pt x="1516" y="449"/>
                    </a:lnTo>
                    <a:lnTo>
                      <a:pt x="1522" y="444"/>
                    </a:lnTo>
                    <a:lnTo>
                      <a:pt x="1522" y="443"/>
                    </a:lnTo>
                    <a:lnTo>
                      <a:pt x="1522" y="442"/>
                    </a:lnTo>
                    <a:lnTo>
                      <a:pt x="1523" y="442"/>
                    </a:lnTo>
                    <a:lnTo>
                      <a:pt x="1524" y="442"/>
                    </a:lnTo>
                    <a:lnTo>
                      <a:pt x="1527" y="442"/>
                    </a:lnTo>
                    <a:lnTo>
                      <a:pt x="1529" y="442"/>
                    </a:lnTo>
                    <a:lnTo>
                      <a:pt x="1529" y="441"/>
                    </a:lnTo>
                    <a:lnTo>
                      <a:pt x="1532" y="439"/>
                    </a:lnTo>
                    <a:lnTo>
                      <a:pt x="1533" y="439"/>
                    </a:lnTo>
                    <a:lnTo>
                      <a:pt x="1538" y="438"/>
                    </a:lnTo>
                    <a:lnTo>
                      <a:pt x="1539" y="438"/>
                    </a:lnTo>
                    <a:lnTo>
                      <a:pt x="1543" y="439"/>
                    </a:lnTo>
                    <a:lnTo>
                      <a:pt x="1543" y="439"/>
                    </a:lnTo>
                    <a:lnTo>
                      <a:pt x="1544" y="438"/>
                    </a:lnTo>
                    <a:lnTo>
                      <a:pt x="1551" y="434"/>
                    </a:lnTo>
                    <a:lnTo>
                      <a:pt x="1554" y="433"/>
                    </a:lnTo>
                    <a:lnTo>
                      <a:pt x="1558" y="431"/>
                    </a:lnTo>
                    <a:lnTo>
                      <a:pt x="1562" y="427"/>
                    </a:lnTo>
                    <a:lnTo>
                      <a:pt x="1562" y="425"/>
                    </a:lnTo>
                    <a:lnTo>
                      <a:pt x="1562" y="424"/>
                    </a:lnTo>
                    <a:lnTo>
                      <a:pt x="1561" y="423"/>
                    </a:lnTo>
                    <a:lnTo>
                      <a:pt x="1561" y="423"/>
                    </a:lnTo>
                    <a:lnTo>
                      <a:pt x="1558" y="422"/>
                    </a:lnTo>
                    <a:lnTo>
                      <a:pt x="1558" y="422"/>
                    </a:lnTo>
                    <a:lnTo>
                      <a:pt x="1559" y="422"/>
                    </a:lnTo>
                    <a:lnTo>
                      <a:pt x="1561" y="422"/>
                    </a:lnTo>
                    <a:lnTo>
                      <a:pt x="1562" y="422"/>
                    </a:lnTo>
                    <a:lnTo>
                      <a:pt x="1562" y="420"/>
                    </a:lnTo>
                    <a:lnTo>
                      <a:pt x="1562" y="420"/>
                    </a:lnTo>
                    <a:lnTo>
                      <a:pt x="1561" y="419"/>
                    </a:lnTo>
                    <a:lnTo>
                      <a:pt x="1557" y="419"/>
                    </a:lnTo>
                    <a:lnTo>
                      <a:pt x="1554" y="419"/>
                    </a:lnTo>
                    <a:lnTo>
                      <a:pt x="1553" y="419"/>
                    </a:lnTo>
                    <a:lnTo>
                      <a:pt x="1554" y="418"/>
                    </a:lnTo>
                    <a:lnTo>
                      <a:pt x="1556" y="418"/>
                    </a:lnTo>
                    <a:lnTo>
                      <a:pt x="1559" y="417"/>
                    </a:lnTo>
                    <a:lnTo>
                      <a:pt x="1561" y="417"/>
                    </a:lnTo>
                    <a:lnTo>
                      <a:pt x="1561" y="417"/>
                    </a:lnTo>
                    <a:lnTo>
                      <a:pt x="1559" y="415"/>
                    </a:lnTo>
                    <a:lnTo>
                      <a:pt x="1559" y="413"/>
                    </a:lnTo>
                    <a:lnTo>
                      <a:pt x="1561" y="413"/>
                    </a:lnTo>
                    <a:lnTo>
                      <a:pt x="1559" y="410"/>
                    </a:lnTo>
                    <a:lnTo>
                      <a:pt x="1561" y="408"/>
                    </a:lnTo>
                    <a:lnTo>
                      <a:pt x="1561" y="407"/>
                    </a:lnTo>
                    <a:lnTo>
                      <a:pt x="1561" y="405"/>
                    </a:lnTo>
                    <a:lnTo>
                      <a:pt x="1559" y="405"/>
                    </a:lnTo>
                    <a:lnTo>
                      <a:pt x="1559" y="404"/>
                    </a:lnTo>
                    <a:lnTo>
                      <a:pt x="1559" y="404"/>
                    </a:lnTo>
                    <a:lnTo>
                      <a:pt x="1559" y="403"/>
                    </a:lnTo>
                    <a:lnTo>
                      <a:pt x="1558" y="402"/>
                    </a:lnTo>
                    <a:lnTo>
                      <a:pt x="1557" y="399"/>
                    </a:lnTo>
                    <a:lnTo>
                      <a:pt x="1554" y="399"/>
                    </a:lnTo>
                    <a:lnTo>
                      <a:pt x="1553" y="398"/>
                    </a:lnTo>
                    <a:lnTo>
                      <a:pt x="1552" y="397"/>
                    </a:lnTo>
                    <a:lnTo>
                      <a:pt x="1552" y="395"/>
                    </a:lnTo>
                    <a:lnTo>
                      <a:pt x="1551" y="395"/>
                    </a:lnTo>
                    <a:lnTo>
                      <a:pt x="1548" y="395"/>
                    </a:lnTo>
                    <a:lnTo>
                      <a:pt x="1546" y="397"/>
                    </a:lnTo>
                    <a:lnTo>
                      <a:pt x="1544" y="398"/>
                    </a:lnTo>
                    <a:lnTo>
                      <a:pt x="1541" y="400"/>
                    </a:lnTo>
                    <a:lnTo>
                      <a:pt x="1539" y="402"/>
                    </a:lnTo>
                    <a:lnTo>
                      <a:pt x="1538" y="399"/>
                    </a:lnTo>
                    <a:lnTo>
                      <a:pt x="1538" y="399"/>
                    </a:lnTo>
                    <a:lnTo>
                      <a:pt x="1537" y="399"/>
                    </a:lnTo>
                    <a:lnTo>
                      <a:pt x="1537" y="399"/>
                    </a:lnTo>
                    <a:lnTo>
                      <a:pt x="1537" y="398"/>
                    </a:lnTo>
                    <a:lnTo>
                      <a:pt x="1541" y="397"/>
                    </a:lnTo>
                    <a:lnTo>
                      <a:pt x="1542" y="395"/>
                    </a:lnTo>
                    <a:lnTo>
                      <a:pt x="1542" y="395"/>
                    </a:lnTo>
                    <a:lnTo>
                      <a:pt x="1542" y="394"/>
                    </a:lnTo>
                    <a:lnTo>
                      <a:pt x="1541" y="393"/>
                    </a:lnTo>
                    <a:lnTo>
                      <a:pt x="1538" y="388"/>
                    </a:lnTo>
                    <a:lnTo>
                      <a:pt x="1536" y="388"/>
                    </a:lnTo>
                    <a:lnTo>
                      <a:pt x="1527" y="387"/>
                    </a:lnTo>
                    <a:lnTo>
                      <a:pt x="1526" y="388"/>
                    </a:lnTo>
                    <a:lnTo>
                      <a:pt x="1526" y="388"/>
                    </a:lnTo>
                    <a:lnTo>
                      <a:pt x="1526" y="388"/>
                    </a:lnTo>
                    <a:lnTo>
                      <a:pt x="1526" y="389"/>
                    </a:lnTo>
                    <a:lnTo>
                      <a:pt x="1528" y="389"/>
                    </a:lnTo>
                    <a:lnTo>
                      <a:pt x="1529" y="389"/>
                    </a:lnTo>
                    <a:lnTo>
                      <a:pt x="1531" y="389"/>
                    </a:lnTo>
                    <a:lnTo>
                      <a:pt x="1531" y="389"/>
                    </a:lnTo>
                    <a:lnTo>
                      <a:pt x="1529" y="389"/>
                    </a:lnTo>
                    <a:lnTo>
                      <a:pt x="1526" y="390"/>
                    </a:lnTo>
                    <a:lnTo>
                      <a:pt x="1521" y="392"/>
                    </a:lnTo>
                    <a:lnTo>
                      <a:pt x="1517" y="394"/>
                    </a:lnTo>
                    <a:lnTo>
                      <a:pt x="1514" y="397"/>
                    </a:lnTo>
                    <a:lnTo>
                      <a:pt x="1512" y="398"/>
                    </a:lnTo>
                    <a:lnTo>
                      <a:pt x="1509" y="399"/>
                    </a:lnTo>
                    <a:lnTo>
                      <a:pt x="1508" y="400"/>
                    </a:lnTo>
                    <a:lnTo>
                      <a:pt x="1504" y="400"/>
                    </a:lnTo>
                    <a:lnTo>
                      <a:pt x="1504" y="402"/>
                    </a:lnTo>
                    <a:lnTo>
                      <a:pt x="1503" y="403"/>
                    </a:lnTo>
                    <a:lnTo>
                      <a:pt x="1500" y="404"/>
                    </a:lnTo>
                    <a:lnTo>
                      <a:pt x="1498" y="405"/>
                    </a:lnTo>
                    <a:lnTo>
                      <a:pt x="1498" y="405"/>
                    </a:lnTo>
                    <a:lnTo>
                      <a:pt x="1498" y="404"/>
                    </a:lnTo>
                    <a:lnTo>
                      <a:pt x="1498" y="404"/>
                    </a:lnTo>
                    <a:lnTo>
                      <a:pt x="1499" y="404"/>
                    </a:lnTo>
                    <a:lnTo>
                      <a:pt x="1498" y="403"/>
                    </a:lnTo>
                    <a:lnTo>
                      <a:pt x="1498" y="403"/>
                    </a:lnTo>
                    <a:lnTo>
                      <a:pt x="1500" y="402"/>
                    </a:lnTo>
                    <a:lnTo>
                      <a:pt x="1500" y="402"/>
                    </a:lnTo>
                    <a:lnTo>
                      <a:pt x="1500" y="400"/>
                    </a:lnTo>
                    <a:lnTo>
                      <a:pt x="1497" y="399"/>
                    </a:lnTo>
                    <a:lnTo>
                      <a:pt x="1497" y="398"/>
                    </a:lnTo>
                    <a:lnTo>
                      <a:pt x="1498" y="399"/>
                    </a:lnTo>
                    <a:lnTo>
                      <a:pt x="1500" y="399"/>
                    </a:lnTo>
                    <a:lnTo>
                      <a:pt x="1500" y="399"/>
                    </a:lnTo>
                    <a:lnTo>
                      <a:pt x="1500" y="398"/>
                    </a:lnTo>
                    <a:lnTo>
                      <a:pt x="1502" y="397"/>
                    </a:lnTo>
                    <a:lnTo>
                      <a:pt x="1502" y="397"/>
                    </a:lnTo>
                    <a:lnTo>
                      <a:pt x="1502" y="395"/>
                    </a:lnTo>
                    <a:lnTo>
                      <a:pt x="1504" y="395"/>
                    </a:lnTo>
                    <a:lnTo>
                      <a:pt x="1504" y="394"/>
                    </a:lnTo>
                    <a:lnTo>
                      <a:pt x="1505" y="394"/>
                    </a:lnTo>
                    <a:lnTo>
                      <a:pt x="1507" y="394"/>
                    </a:lnTo>
                    <a:lnTo>
                      <a:pt x="1509" y="394"/>
                    </a:lnTo>
                    <a:lnTo>
                      <a:pt x="1513" y="393"/>
                    </a:lnTo>
                    <a:lnTo>
                      <a:pt x="1516" y="392"/>
                    </a:lnTo>
                    <a:lnTo>
                      <a:pt x="1516" y="392"/>
                    </a:lnTo>
                    <a:lnTo>
                      <a:pt x="1517" y="392"/>
                    </a:lnTo>
                    <a:lnTo>
                      <a:pt x="1517" y="390"/>
                    </a:lnTo>
                    <a:lnTo>
                      <a:pt x="1518" y="390"/>
                    </a:lnTo>
                    <a:lnTo>
                      <a:pt x="1521" y="390"/>
                    </a:lnTo>
                    <a:lnTo>
                      <a:pt x="1522" y="390"/>
                    </a:lnTo>
                    <a:lnTo>
                      <a:pt x="1522" y="389"/>
                    </a:lnTo>
                    <a:lnTo>
                      <a:pt x="1524" y="387"/>
                    </a:lnTo>
                    <a:lnTo>
                      <a:pt x="1526" y="387"/>
                    </a:lnTo>
                    <a:lnTo>
                      <a:pt x="1527" y="385"/>
                    </a:lnTo>
                    <a:lnTo>
                      <a:pt x="1528" y="385"/>
                    </a:lnTo>
                    <a:lnTo>
                      <a:pt x="1528" y="385"/>
                    </a:lnTo>
                    <a:lnTo>
                      <a:pt x="1532" y="384"/>
                    </a:lnTo>
                    <a:lnTo>
                      <a:pt x="1534" y="384"/>
                    </a:lnTo>
                    <a:lnTo>
                      <a:pt x="1536" y="383"/>
                    </a:lnTo>
                    <a:lnTo>
                      <a:pt x="1537" y="382"/>
                    </a:lnTo>
                    <a:lnTo>
                      <a:pt x="1538" y="380"/>
                    </a:lnTo>
                    <a:lnTo>
                      <a:pt x="1538" y="380"/>
                    </a:lnTo>
                    <a:lnTo>
                      <a:pt x="1537" y="379"/>
                    </a:lnTo>
                    <a:lnTo>
                      <a:pt x="1536" y="379"/>
                    </a:lnTo>
                    <a:lnTo>
                      <a:pt x="1534" y="379"/>
                    </a:lnTo>
                    <a:lnTo>
                      <a:pt x="1533" y="378"/>
                    </a:lnTo>
                    <a:lnTo>
                      <a:pt x="1531" y="377"/>
                    </a:lnTo>
                    <a:lnTo>
                      <a:pt x="1531" y="375"/>
                    </a:lnTo>
                    <a:lnTo>
                      <a:pt x="1529" y="374"/>
                    </a:lnTo>
                    <a:lnTo>
                      <a:pt x="1527" y="375"/>
                    </a:lnTo>
                    <a:lnTo>
                      <a:pt x="1527" y="375"/>
                    </a:lnTo>
                    <a:lnTo>
                      <a:pt x="1524" y="377"/>
                    </a:lnTo>
                    <a:lnTo>
                      <a:pt x="1523" y="377"/>
                    </a:lnTo>
                    <a:lnTo>
                      <a:pt x="1519" y="375"/>
                    </a:lnTo>
                    <a:lnTo>
                      <a:pt x="1518" y="373"/>
                    </a:lnTo>
                    <a:lnTo>
                      <a:pt x="1517" y="372"/>
                    </a:lnTo>
                    <a:lnTo>
                      <a:pt x="1517" y="369"/>
                    </a:lnTo>
                    <a:lnTo>
                      <a:pt x="1516" y="369"/>
                    </a:lnTo>
                    <a:lnTo>
                      <a:pt x="1513" y="369"/>
                    </a:lnTo>
                    <a:lnTo>
                      <a:pt x="1512" y="369"/>
                    </a:lnTo>
                    <a:lnTo>
                      <a:pt x="1510" y="370"/>
                    </a:lnTo>
                    <a:lnTo>
                      <a:pt x="1510" y="372"/>
                    </a:lnTo>
                    <a:lnTo>
                      <a:pt x="1505" y="374"/>
                    </a:lnTo>
                    <a:lnTo>
                      <a:pt x="1504" y="375"/>
                    </a:lnTo>
                    <a:lnTo>
                      <a:pt x="1504" y="375"/>
                    </a:lnTo>
                    <a:lnTo>
                      <a:pt x="1505" y="373"/>
                    </a:lnTo>
                    <a:lnTo>
                      <a:pt x="1509" y="370"/>
                    </a:lnTo>
                    <a:lnTo>
                      <a:pt x="1510" y="369"/>
                    </a:lnTo>
                    <a:lnTo>
                      <a:pt x="1509" y="369"/>
                    </a:lnTo>
                    <a:lnTo>
                      <a:pt x="1508" y="369"/>
                    </a:lnTo>
                    <a:lnTo>
                      <a:pt x="1507" y="369"/>
                    </a:lnTo>
                    <a:lnTo>
                      <a:pt x="1507" y="368"/>
                    </a:lnTo>
                    <a:lnTo>
                      <a:pt x="1505" y="367"/>
                    </a:lnTo>
                    <a:lnTo>
                      <a:pt x="1504" y="367"/>
                    </a:lnTo>
                    <a:lnTo>
                      <a:pt x="1503" y="368"/>
                    </a:lnTo>
                    <a:lnTo>
                      <a:pt x="1499" y="368"/>
                    </a:lnTo>
                    <a:lnTo>
                      <a:pt x="1498" y="369"/>
                    </a:lnTo>
                    <a:lnTo>
                      <a:pt x="1494" y="372"/>
                    </a:lnTo>
                    <a:lnTo>
                      <a:pt x="1494" y="372"/>
                    </a:lnTo>
                    <a:lnTo>
                      <a:pt x="1495" y="370"/>
                    </a:lnTo>
                    <a:lnTo>
                      <a:pt x="1495" y="369"/>
                    </a:lnTo>
                    <a:lnTo>
                      <a:pt x="1497" y="368"/>
                    </a:lnTo>
                    <a:lnTo>
                      <a:pt x="1497" y="365"/>
                    </a:lnTo>
                    <a:lnTo>
                      <a:pt x="1499" y="364"/>
                    </a:lnTo>
                    <a:lnTo>
                      <a:pt x="1499" y="363"/>
                    </a:lnTo>
                    <a:lnTo>
                      <a:pt x="1498" y="362"/>
                    </a:lnTo>
                    <a:lnTo>
                      <a:pt x="1497" y="360"/>
                    </a:lnTo>
                    <a:lnTo>
                      <a:pt x="1497" y="360"/>
                    </a:lnTo>
                    <a:lnTo>
                      <a:pt x="1497" y="359"/>
                    </a:lnTo>
                    <a:lnTo>
                      <a:pt x="1498" y="358"/>
                    </a:lnTo>
                    <a:lnTo>
                      <a:pt x="1497" y="358"/>
                    </a:lnTo>
                    <a:lnTo>
                      <a:pt x="1495" y="357"/>
                    </a:lnTo>
                    <a:lnTo>
                      <a:pt x="1494" y="358"/>
                    </a:lnTo>
                    <a:lnTo>
                      <a:pt x="1494" y="357"/>
                    </a:lnTo>
                    <a:lnTo>
                      <a:pt x="1493" y="357"/>
                    </a:lnTo>
                    <a:lnTo>
                      <a:pt x="1492" y="355"/>
                    </a:lnTo>
                    <a:lnTo>
                      <a:pt x="1492" y="354"/>
                    </a:lnTo>
                    <a:lnTo>
                      <a:pt x="1490" y="354"/>
                    </a:lnTo>
                    <a:lnTo>
                      <a:pt x="1490" y="355"/>
                    </a:lnTo>
                    <a:lnTo>
                      <a:pt x="1488" y="355"/>
                    </a:lnTo>
                    <a:lnTo>
                      <a:pt x="1487" y="355"/>
                    </a:lnTo>
                    <a:lnTo>
                      <a:pt x="1487" y="355"/>
                    </a:lnTo>
                    <a:lnTo>
                      <a:pt x="1487" y="354"/>
                    </a:lnTo>
                    <a:lnTo>
                      <a:pt x="1485" y="354"/>
                    </a:lnTo>
                    <a:lnTo>
                      <a:pt x="1483" y="354"/>
                    </a:lnTo>
                    <a:lnTo>
                      <a:pt x="1482" y="353"/>
                    </a:lnTo>
                    <a:lnTo>
                      <a:pt x="1482" y="353"/>
                    </a:lnTo>
                    <a:lnTo>
                      <a:pt x="1484" y="353"/>
                    </a:lnTo>
                    <a:lnTo>
                      <a:pt x="1484" y="352"/>
                    </a:lnTo>
                    <a:lnTo>
                      <a:pt x="1483" y="349"/>
                    </a:lnTo>
                    <a:lnTo>
                      <a:pt x="1483" y="349"/>
                    </a:lnTo>
                    <a:lnTo>
                      <a:pt x="1480" y="349"/>
                    </a:lnTo>
                    <a:lnTo>
                      <a:pt x="1478" y="349"/>
                    </a:lnTo>
                    <a:lnTo>
                      <a:pt x="1478" y="348"/>
                    </a:lnTo>
                    <a:lnTo>
                      <a:pt x="1482" y="347"/>
                    </a:lnTo>
                    <a:lnTo>
                      <a:pt x="1483" y="347"/>
                    </a:lnTo>
                    <a:lnTo>
                      <a:pt x="1482" y="345"/>
                    </a:lnTo>
                    <a:lnTo>
                      <a:pt x="1479" y="345"/>
                    </a:lnTo>
                    <a:lnTo>
                      <a:pt x="1475" y="345"/>
                    </a:lnTo>
                    <a:lnTo>
                      <a:pt x="1474" y="344"/>
                    </a:lnTo>
                    <a:lnTo>
                      <a:pt x="1475" y="343"/>
                    </a:lnTo>
                    <a:lnTo>
                      <a:pt x="1478" y="343"/>
                    </a:lnTo>
                    <a:lnTo>
                      <a:pt x="1478" y="343"/>
                    </a:lnTo>
                    <a:lnTo>
                      <a:pt x="1477" y="342"/>
                    </a:lnTo>
                    <a:lnTo>
                      <a:pt x="1477" y="342"/>
                    </a:lnTo>
                    <a:lnTo>
                      <a:pt x="1474" y="342"/>
                    </a:lnTo>
                    <a:lnTo>
                      <a:pt x="1473" y="340"/>
                    </a:lnTo>
                    <a:lnTo>
                      <a:pt x="1469" y="339"/>
                    </a:lnTo>
                    <a:lnTo>
                      <a:pt x="1468" y="338"/>
                    </a:lnTo>
                    <a:lnTo>
                      <a:pt x="1468" y="338"/>
                    </a:lnTo>
                    <a:lnTo>
                      <a:pt x="1469" y="337"/>
                    </a:lnTo>
                    <a:lnTo>
                      <a:pt x="1470" y="337"/>
                    </a:lnTo>
                    <a:lnTo>
                      <a:pt x="1469" y="338"/>
                    </a:lnTo>
                    <a:lnTo>
                      <a:pt x="1469" y="338"/>
                    </a:lnTo>
                    <a:lnTo>
                      <a:pt x="1474" y="339"/>
                    </a:lnTo>
                    <a:lnTo>
                      <a:pt x="1480" y="340"/>
                    </a:lnTo>
                    <a:lnTo>
                      <a:pt x="1483" y="340"/>
                    </a:lnTo>
                    <a:lnTo>
                      <a:pt x="1483" y="338"/>
                    </a:lnTo>
                    <a:lnTo>
                      <a:pt x="1483" y="337"/>
                    </a:lnTo>
                    <a:lnTo>
                      <a:pt x="1483" y="335"/>
                    </a:lnTo>
                    <a:lnTo>
                      <a:pt x="1484" y="333"/>
                    </a:lnTo>
                    <a:lnTo>
                      <a:pt x="1479" y="330"/>
                    </a:lnTo>
                    <a:lnTo>
                      <a:pt x="1478" y="330"/>
                    </a:lnTo>
                    <a:lnTo>
                      <a:pt x="1477" y="330"/>
                    </a:lnTo>
                    <a:lnTo>
                      <a:pt x="1477" y="330"/>
                    </a:lnTo>
                    <a:lnTo>
                      <a:pt x="1475" y="329"/>
                    </a:lnTo>
                    <a:lnTo>
                      <a:pt x="1474" y="329"/>
                    </a:lnTo>
                    <a:lnTo>
                      <a:pt x="1475" y="328"/>
                    </a:lnTo>
                    <a:lnTo>
                      <a:pt x="1475" y="327"/>
                    </a:lnTo>
                    <a:lnTo>
                      <a:pt x="1477" y="327"/>
                    </a:lnTo>
                    <a:lnTo>
                      <a:pt x="1477" y="327"/>
                    </a:lnTo>
                    <a:lnTo>
                      <a:pt x="1475" y="325"/>
                    </a:lnTo>
                    <a:lnTo>
                      <a:pt x="1473" y="325"/>
                    </a:lnTo>
                    <a:lnTo>
                      <a:pt x="1472" y="324"/>
                    </a:lnTo>
                    <a:lnTo>
                      <a:pt x="1470" y="325"/>
                    </a:lnTo>
                    <a:lnTo>
                      <a:pt x="1469" y="325"/>
                    </a:lnTo>
                    <a:lnTo>
                      <a:pt x="1468" y="324"/>
                    </a:lnTo>
                    <a:lnTo>
                      <a:pt x="1468" y="324"/>
                    </a:lnTo>
                    <a:lnTo>
                      <a:pt x="1469" y="324"/>
                    </a:lnTo>
                    <a:lnTo>
                      <a:pt x="1469" y="324"/>
                    </a:lnTo>
                    <a:lnTo>
                      <a:pt x="1470" y="323"/>
                    </a:lnTo>
                    <a:lnTo>
                      <a:pt x="1472" y="323"/>
                    </a:lnTo>
                    <a:lnTo>
                      <a:pt x="1473" y="323"/>
                    </a:lnTo>
                    <a:lnTo>
                      <a:pt x="1475" y="322"/>
                    </a:lnTo>
                    <a:lnTo>
                      <a:pt x="1475" y="320"/>
                    </a:lnTo>
                    <a:lnTo>
                      <a:pt x="1474" y="319"/>
                    </a:lnTo>
                    <a:lnTo>
                      <a:pt x="1475" y="318"/>
                    </a:lnTo>
                    <a:lnTo>
                      <a:pt x="1475" y="318"/>
                    </a:lnTo>
                    <a:lnTo>
                      <a:pt x="1475" y="317"/>
                    </a:lnTo>
                    <a:lnTo>
                      <a:pt x="1475" y="315"/>
                    </a:lnTo>
                    <a:lnTo>
                      <a:pt x="1473" y="314"/>
                    </a:lnTo>
                    <a:lnTo>
                      <a:pt x="1472" y="315"/>
                    </a:lnTo>
                    <a:lnTo>
                      <a:pt x="1470" y="314"/>
                    </a:lnTo>
                    <a:lnTo>
                      <a:pt x="1468" y="310"/>
                    </a:lnTo>
                    <a:lnTo>
                      <a:pt x="1467" y="310"/>
                    </a:lnTo>
                    <a:lnTo>
                      <a:pt x="1463" y="312"/>
                    </a:lnTo>
                    <a:lnTo>
                      <a:pt x="1460" y="312"/>
                    </a:lnTo>
                    <a:lnTo>
                      <a:pt x="1458" y="314"/>
                    </a:lnTo>
                    <a:lnTo>
                      <a:pt x="1457" y="314"/>
                    </a:lnTo>
                    <a:lnTo>
                      <a:pt x="1458" y="312"/>
                    </a:lnTo>
                    <a:lnTo>
                      <a:pt x="1459" y="312"/>
                    </a:lnTo>
                    <a:lnTo>
                      <a:pt x="1463" y="310"/>
                    </a:lnTo>
                    <a:lnTo>
                      <a:pt x="1465" y="308"/>
                    </a:lnTo>
                    <a:lnTo>
                      <a:pt x="1467" y="304"/>
                    </a:lnTo>
                    <a:lnTo>
                      <a:pt x="1465" y="304"/>
                    </a:lnTo>
                    <a:lnTo>
                      <a:pt x="1464" y="304"/>
                    </a:lnTo>
                    <a:lnTo>
                      <a:pt x="1463" y="304"/>
                    </a:lnTo>
                    <a:lnTo>
                      <a:pt x="1459" y="305"/>
                    </a:lnTo>
                    <a:lnTo>
                      <a:pt x="1459" y="305"/>
                    </a:lnTo>
                    <a:lnTo>
                      <a:pt x="1459" y="305"/>
                    </a:lnTo>
                    <a:lnTo>
                      <a:pt x="1459" y="304"/>
                    </a:lnTo>
                    <a:lnTo>
                      <a:pt x="1458" y="304"/>
                    </a:lnTo>
                    <a:lnTo>
                      <a:pt x="1457" y="305"/>
                    </a:lnTo>
                    <a:lnTo>
                      <a:pt x="1454" y="308"/>
                    </a:lnTo>
                    <a:lnTo>
                      <a:pt x="1453" y="308"/>
                    </a:lnTo>
                    <a:lnTo>
                      <a:pt x="1454" y="305"/>
                    </a:lnTo>
                    <a:lnTo>
                      <a:pt x="1455" y="305"/>
                    </a:lnTo>
                    <a:lnTo>
                      <a:pt x="1458" y="304"/>
                    </a:lnTo>
                    <a:lnTo>
                      <a:pt x="1459" y="303"/>
                    </a:lnTo>
                    <a:lnTo>
                      <a:pt x="1463" y="300"/>
                    </a:lnTo>
                    <a:lnTo>
                      <a:pt x="1462" y="299"/>
                    </a:lnTo>
                    <a:lnTo>
                      <a:pt x="1460" y="297"/>
                    </a:lnTo>
                    <a:lnTo>
                      <a:pt x="1460" y="297"/>
                    </a:lnTo>
                    <a:lnTo>
                      <a:pt x="1458" y="297"/>
                    </a:lnTo>
                    <a:lnTo>
                      <a:pt x="1457" y="297"/>
                    </a:lnTo>
                    <a:lnTo>
                      <a:pt x="1458" y="295"/>
                    </a:lnTo>
                    <a:lnTo>
                      <a:pt x="1458" y="295"/>
                    </a:lnTo>
                    <a:lnTo>
                      <a:pt x="1457" y="294"/>
                    </a:lnTo>
                    <a:lnTo>
                      <a:pt x="1457" y="293"/>
                    </a:lnTo>
                    <a:lnTo>
                      <a:pt x="1457" y="293"/>
                    </a:lnTo>
                    <a:lnTo>
                      <a:pt x="1458" y="293"/>
                    </a:lnTo>
                    <a:lnTo>
                      <a:pt x="1457" y="293"/>
                    </a:lnTo>
                    <a:lnTo>
                      <a:pt x="1457" y="292"/>
                    </a:lnTo>
                    <a:lnTo>
                      <a:pt x="1455" y="292"/>
                    </a:lnTo>
                    <a:lnTo>
                      <a:pt x="1453" y="293"/>
                    </a:lnTo>
                    <a:lnTo>
                      <a:pt x="1449" y="293"/>
                    </a:lnTo>
                    <a:lnTo>
                      <a:pt x="1448" y="293"/>
                    </a:lnTo>
                    <a:lnTo>
                      <a:pt x="1447" y="293"/>
                    </a:lnTo>
                    <a:lnTo>
                      <a:pt x="1448" y="293"/>
                    </a:lnTo>
                    <a:lnTo>
                      <a:pt x="1450" y="293"/>
                    </a:lnTo>
                    <a:lnTo>
                      <a:pt x="1452" y="293"/>
                    </a:lnTo>
                    <a:lnTo>
                      <a:pt x="1454" y="292"/>
                    </a:lnTo>
                    <a:lnTo>
                      <a:pt x="1455" y="290"/>
                    </a:lnTo>
                    <a:lnTo>
                      <a:pt x="1453" y="287"/>
                    </a:lnTo>
                    <a:lnTo>
                      <a:pt x="1452" y="287"/>
                    </a:lnTo>
                    <a:lnTo>
                      <a:pt x="1450" y="288"/>
                    </a:lnTo>
                    <a:lnTo>
                      <a:pt x="1450" y="288"/>
                    </a:lnTo>
                    <a:lnTo>
                      <a:pt x="1450" y="288"/>
                    </a:lnTo>
                    <a:lnTo>
                      <a:pt x="1449" y="287"/>
                    </a:lnTo>
                    <a:lnTo>
                      <a:pt x="1448" y="287"/>
                    </a:lnTo>
                    <a:lnTo>
                      <a:pt x="1447" y="285"/>
                    </a:lnTo>
                    <a:lnTo>
                      <a:pt x="1449" y="285"/>
                    </a:lnTo>
                    <a:lnTo>
                      <a:pt x="1450" y="283"/>
                    </a:lnTo>
                    <a:lnTo>
                      <a:pt x="1449" y="282"/>
                    </a:lnTo>
                    <a:lnTo>
                      <a:pt x="1448" y="280"/>
                    </a:lnTo>
                    <a:lnTo>
                      <a:pt x="1447" y="279"/>
                    </a:lnTo>
                    <a:lnTo>
                      <a:pt x="1447" y="279"/>
                    </a:lnTo>
                    <a:lnTo>
                      <a:pt x="1445" y="277"/>
                    </a:lnTo>
                    <a:lnTo>
                      <a:pt x="1444" y="278"/>
                    </a:lnTo>
                    <a:lnTo>
                      <a:pt x="1444" y="279"/>
                    </a:lnTo>
                    <a:lnTo>
                      <a:pt x="1444" y="277"/>
                    </a:lnTo>
                    <a:lnTo>
                      <a:pt x="1444" y="274"/>
                    </a:lnTo>
                    <a:lnTo>
                      <a:pt x="1443" y="272"/>
                    </a:lnTo>
                    <a:lnTo>
                      <a:pt x="1442" y="272"/>
                    </a:lnTo>
                    <a:lnTo>
                      <a:pt x="1439" y="273"/>
                    </a:lnTo>
                    <a:lnTo>
                      <a:pt x="1437" y="274"/>
                    </a:lnTo>
                    <a:lnTo>
                      <a:pt x="1437" y="273"/>
                    </a:lnTo>
                    <a:lnTo>
                      <a:pt x="1437" y="273"/>
                    </a:lnTo>
                    <a:lnTo>
                      <a:pt x="1439" y="272"/>
                    </a:lnTo>
                    <a:lnTo>
                      <a:pt x="1440" y="270"/>
                    </a:lnTo>
                    <a:lnTo>
                      <a:pt x="1440" y="269"/>
                    </a:lnTo>
                    <a:lnTo>
                      <a:pt x="1439" y="268"/>
                    </a:lnTo>
                    <a:lnTo>
                      <a:pt x="1437" y="267"/>
                    </a:lnTo>
                    <a:lnTo>
                      <a:pt x="1435" y="267"/>
                    </a:lnTo>
                    <a:lnTo>
                      <a:pt x="1435" y="267"/>
                    </a:lnTo>
                    <a:lnTo>
                      <a:pt x="1434" y="268"/>
                    </a:lnTo>
                    <a:lnTo>
                      <a:pt x="1434" y="268"/>
                    </a:lnTo>
                    <a:lnTo>
                      <a:pt x="1432" y="272"/>
                    </a:lnTo>
                    <a:lnTo>
                      <a:pt x="1432" y="274"/>
                    </a:lnTo>
                    <a:lnTo>
                      <a:pt x="1430" y="275"/>
                    </a:lnTo>
                    <a:lnTo>
                      <a:pt x="1430" y="277"/>
                    </a:lnTo>
                    <a:lnTo>
                      <a:pt x="1430" y="277"/>
                    </a:lnTo>
                    <a:lnTo>
                      <a:pt x="1432" y="278"/>
                    </a:lnTo>
                    <a:lnTo>
                      <a:pt x="1433" y="278"/>
                    </a:lnTo>
                    <a:lnTo>
                      <a:pt x="1432" y="279"/>
                    </a:lnTo>
                    <a:lnTo>
                      <a:pt x="1430" y="278"/>
                    </a:lnTo>
                    <a:lnTo>
                      <a:pt x="1429" y="277"/>
                    </a:lnTo>
                    <a:lnTo>
                      <a:pt x="1428" y="278"/>
                    </a:lnTo>
                    <a:lnTo>
                      <a:pt x="1427" y="278"/>
                    </a:lnTo>
                    <a:lnTo>
                      <a:pt x="1427" y="278"/>
                    </a:lnTo>
                    <a:lnTo>
                      <a:pt x="1427" y="280"/>
                    </a:lnTo>
                    <a:lnTo>
                      <a:pt x="1427" y="280"/>
                    </a:lnTo>
                    <a:lnTo>
                      <a:pt x="1427" y="282"/>
                    </a:lnTo>
                    <a:lnTo>
                      <a:pt x="1427" y="283"/>
                    </a:lnTo>
                    <a:lnTo>
                      <a:pt x="1428" y="283"/>
                    </a:lnTo>
                    <a:lnTo>
                      <a:pt x="1429" y="284"/>
                    </a:lnTo>
                    <a:lnTo>
                      <a:pt x="1430" y="284"/>
                    </a:lnTo>
                    <a:lnTo>
                      <a:pt x="1432" y="285"/>
                    </a:lnTo>
                    <a:lnTo>
                      <a:pt x="1433" y="285"/>
                    </a:lnTo>
                    <a:lnTo>
                      <a:pt x="1432" y="287"/>
                    </a:lnTo>
                    <a:lnTo>
                      <a:pt x="1429" y="284"/>
                    </a:lnTo>
                    <a:lnTo>
                      <a:pt x="1428" y="284"/>
                    </a:lnTo>
                    <a:lnTo>
                      <a:pt x="1427" y="284"/>
                    </a:lnTo>
                    <a:lnTo>
                      <a:pt x="1427" y="285"/>
                    </a:lnTo>
                    <a:lnTo>
                      <a:pt x="1427" y="287"/>
                    </a:lnTo>
                    <a:lnTo>
                      <a:pt x="1427" y="288"/>
                    </a:lnTo>
                    <a:lnTo>
                      <a:pt x="1425" y="287"/>
                    </a:lnTo>
                    <a:lnTo>
                      <a:pt x="1425" y="288"/>
                    </a:lnTo>
                    <a:lnTo>
                      <a:pt x="1425" y="289"/>
                    </a:lnTo>
                    <a:lnTo>
                      <a:pt x="1424" y="289"/>
                    </a:lnTo>
                    <a:lnTo>
                      <a:pt x="1424" y="289"/>
                    </a:lnTo>
                    <a:lnTo>
                      <a:pt x="1423" y="289"/>
                    </a:lnTo>
                    <a:lnTo>
                      <a:pt x="1423" y="289"/>
                    </a:lnTo>
                    <a:lnTo>
                      <a:pt x="1424" y="290"/>
                    </a:lnTo>
                    <a:lnTo>
                      <a:pt x="1424" y="292"/>
                    </a:lnTo>
                    <a:lnTo>
                      <a:pt x="1424" y="292"/>
                    </a:lnTo>
                    <a:lnTo>
                      <a:pt x="1425" y="292"/>
                    </a:lnTo>
                    <a:lnTo>
                      <a:pt x="1428" y="293"/>
                    </a:lnTo>
                    <a:lnTo>
                      <a:pt x="1428" y="293"/>
                    </a:lnTo>
                    <a:lnTo>
                      <a:pt x="1425" y="293"/>
                    </a:lnTo>
                    <a:lnTo>
                      <a:pt x="1425" y="294"/>
                    </a:lnTo>
                    <a:lnTo>
                      <a:pt x="1423" y="293"/>
                    </a:lnTo>
                    <a:lnTo>
                      <a:pt x="1423" y="293"/>
                    </a:lnTo>
                    <a:lnTo>
                      <a:pt x="1423" y="294"/>
                    </a:lnTo>
                    <a:lnTo>
                      <a:pt x="1423" y="294"/>
                    </a:lnTo>
                    <a:lnTo>
                      <a:pt x="1422" y="294"/>
                    </a:lnTo>
                    <a:lnTo>
                      <a:pt x="1422" y="294"/>
                    </a:lnTo>
                    <a:lnTo>
                      <a:pt x="1420" y="295"/>
                    </a:lnTo>
                    <a:lnTo>
                      <a:pt x="1420" y="295"/>
                    </a:lnTo>
                    <a:lnTo>
                      <a:pt x="1422" y="297"/>
                    </a:lnTo>
                    <a:lnTo>
                      <a:pt x="1420" y="297"/>
                    </a:lnTo>
                    <a:lnTo>
                      <a:pt x="1419" y="297"/>
                    </a:lnTo>
                    <a:lnTo>
                      <a:pt x="1418" y="298"/>
                    </a:lnTo>
                    <a:lnTo>
                      <a:pt x="1418" y="298"/>
                    </a:lnTo>
                    <a:lnTo>
                      <a:pt x="1419" y="299"/>
                    </a:lnTo>
                    <a:lnTo>
                      <a:pt x="1419" y="300"/>
                    </a:lnTo>
                    <a:lnTo>
                      <a:pt x="1420" y="302"/>
                    </a:lnTo>
                    <a:lnTo>
                      <a:pt x="1420" y="303"/>
                    </a:lnTo>
                    <a:lnTo>
                      <a:pt x="1420" y="303"/>
                    </a:lnTo>
                    <a:lnTo>
                      <a:pt x="1419" y="305"/>
                    </a:lnTo>
                    <a:lnTo>
                      <a:pt x="1419" y="305"/>
                    </a:lnTo>
                    <a:lnTo>
                      <a:pt x="1419" y="303"/>
                    </a:lnTo>
                    <a:lnTo>
                      <a:pt x="1418" y="302"/>
                    </a:lnTo>
                    <a:lnTo>
                      <a:pt x="1418" y="300"/>
                    </a:lnTo>
                    <a:lnTo>
                      <a:pt x="1417" y="299"/>
                    </a:lnTo>
                    <a:lnTo>
                      <a:pt x="1415" y="298"/>
                    </a:lnTo>
                    <a:lnTo>
                      <a:pt x="1415" y="298"/>
                    </a:lnTo>
                    <a:lnTo>
                      <a:pt x="1414" y="298"/>
                    </a:lnTo>
                    <a:lnTo>
                      <a:pt x="1413" y="299"/>
                    </a:lnTo>
                    <a:lnTo>
                      <a:pt x="1412" y="300"/>
                    </a:lnTo>
                    <a:lnTo>
                      <a:pt x="1412" y="302"/>
                    </a:lnTo>
                    <a:lnTo>
                      <a:pt x="1410" y="303"/>
                    </a:lnTo>
                    <a:lnTo>
                      <a:pt x="1409" y="304"/>
                    </a:lnTo>
                    <a:lnTo>
                      <a:pt x="1407" y="304"/>
                    </a:lnTo>
                    <a:lnTo>
                      <a:pt x="1405" y="305"/>
                    </a:lnTo>
                    <a:lnTo>
                      <a:pt x="1403" y="307"/>
                    </a:lnTo>
                    <a:lnTo>
                      <a:pt x="1400" y="308"/>
                    </a:lnTo>
                    <a:lnTo>
                      <a:pt x="1397" y="309"/>
                    </a:lnTo>
                    <a:lnTo>
                      <a:pt x="1397" y="310"/>
                    </a:lnTo>
                    <a:lnTo>
                      <a:pt x="1397" y="312"/>
                    </a:lnTo>
                    <a:lnTo>
                      <a:pt x="1397" y="313"/>
                    </a:lnTo>
                    <a:lnTo>
                      <a:pt x="1395" y="314"/>
                    </a:lnTo>
                    <a:lnTo>
                      <a:pt x="1395" y="314"/>
                    </a:lnTo>
                    <a:lnTo>
                      <a:pt x="1395" y="312"/>
                    </a:lnTo>
                    <a:lnTo>
                      <a:pt x="1395" y="312"/>
                    </a:lnTo>
                    <a:lnTo>
                      <a:pt x="1395" y="309"/>
                    </a:lnTo>
                    <a:lnTo>
                      <a:pt x="1395" y="307"/>
                    </a:lnTo>
                    <a:lnTo>
                      <a:pt x="1394" y="305"/>
                    </a:lnTo>
                    <a:lnTo>
                      <a:pt x="1394" y="307"/>
                    </a:lnTo>
                    <a:lnTo>
                      <a:pt x="1394" y="308"/>
                    </a:lnTo>
                    <a:lnTo>
                      <a:pt x="1393" y="308"/>
                    </a:lnTo>
                    <a:lnTo>
                      <a:pt x="1392" y="310"/>
                    </a:lnTo>
                    <a:lnTo>
                      <a:pt x="1390" y="312"/>
                    </a:lnTo>
                    <a:lnTo>
                      <a:pt x="1393" y="309"/>
                    </a:lnTo>
                    <a:lnTo>
                      <a:pt x="1393" y="308"/>
                    </a:lnTo>
                    <a:lnTo>
                      <a:pt x="1393" y="308"/>
                    </a:lnTo>
                    <a:lnTo>
                      <a:pt x="1392" y="304"/>
                    </a:lnTo>
                    <a:lnTo>
                      <a:pt x="1390" y="304"/>
                    </a:lnTo>
                    <a:lnTo>
                      <a:pt x="1389" y="304"/>
                    </a:lnTo>
                    <a:lnTo>
                      <a:pt x="1389" y="305"/>
                    </a:lnTo>
                    <a:lnTo>
                      <a:pt x="1387" y="310"/>
                    </a:lnTo>
                    <a:lnTo>
                      <a:pt x="1387" y="312"/>
                    </a:lnTo>
                    <a:lnTo>
                      <a:pt x="1385" y="313"/>
                    </a:lnTo>
                    <a:lnTo>
                      <a:pt x="1384" y="314"/>
                    </a:lnTo>
                    <a:lnTo>
                      <a:pt x="1380" y="314"/>
                    </a:lnTo>
                    <a:lnTo>
                      <a:pt x="1376" y="315"/>
                    </a:lnTo>
                    <a:lnTo>
                      <a:pt x="1376" y="315"/>
                    </a:lnTo>
                    <a:lnTo>
                      <a:pt x="1378" y="314"/>
                    </a:lnTo>
                    <a:lnTo>
                      <a:pt x="1379" y="314"/>
                    </a:lnTo>
                    <a:lnTo>
                      <a:pt x="1383" y="313"/>
                    </a:lnTo>
                    <a:lnTo>
                      <a:pt x="1384" y="313"/>
                    </a:lnTo>
                    <a:lnTo>
                      <a:pt x="1387" y="310"/>
                    </a:lnTo>
                    <a:lnTo>
                      <a:pt x="1387" y="309"/>
                    </a:lnTo>
                    <a:lnTo>
                      <a:pt x="1388" y="305"/>
                    </a:lnTo>
                    <a:lnTo>
                      <a:pt x="1388" y="304"/>
                    </a:lnTo>
                    <a:lnTo>
                      <a:pt x="1388" y="303"/>
                    </a:lnTo>
                    <a:lnTo>
                      <a:pt x="1388" y="303"/>
                    </a:lnTo>
                    <a:lnTo>
                      <a:pt x="1387" y="302"/>
                    </a:lnTo>
                    <a:lnTo>
                      <a:pt x="1385" y="299"/>
                    </a:lnTo>
                    <a:lnTo>
                      <a:pt x="1385" y="298"/>
                    </a:lnTo>
                    <a:lnTo>
                      <a:pt x="1384" y="298"/>
                    </a:lnTo>
                    <a:lnTo>
                      <a:pt x="1383" y="297"/>
                    </a:lnTo>
                    <a:lnTo>
                      <a:pt x="1383" y="297"/>
                    </a:lnTo>
                    <a:lnTo>
                      <a:pt x="1382" y="295"/>
                    </a:lnTo>
                    <a:lnTo>
                      <a:pt x="1378" y="297"/>
                    </a:lnTo>
                    <a:lnTo>
                      <a:pt x="1376" y="295"/>
                    </a:lnTo>
                    <a:lnTo>
                      <a:pt x="1375" y="295"/>
                    </a:lnTo>
                    <a:lnTo>
                      <a:pt x="1374" y="297"/>
                    </a:lnTo>
                    <a:lnTo>
                      <a:pt x="1371" y="297"/>
                    </a:lnTo>
                    <a:lnTo>
                      <a:pt x="1368" y="299"/>
                    </a:lnTo>
                    <a:lnTo>
                      <a:pt x="1366" y="300"/>
                    </a:lnTo>
                    <a:lnTo>
                      <a:pt x="1365" y="300"/>
                    </a:lnTo>
                    <a:lnTo>
                      <a:pt x="1363" y="299"/>
                    </a:lnTo>
                    <a:lnTo>
                      <a:pt x="1361" y="299"/>
                    </a:lnTo>
                    <a:lnTo>
                      <a:pt x="1361" y="298"/>
                    </a:lnTo>
                    <a:lnTo>
                      <a:pt x="1364" y="298"/>
                    </a:lnTo>
                    <a:lnTo>
                      <a:pt x="1365" y="297"/>
                    </a:lnTo>
                    <a:lnTo>
                      <a:pt x="1365" y="297"/>
                    </a:lnTo>
                    <a:lnTo>
                      <a:pt x="1365" y="295"/>
                    </a:lnTo>
                    <a:lnTo>
                      <a:pt x="1365" y="295"/>
                    </a:lnTo>
                    <a:lnTo>
                      <a:pt x="1366" y="295"/>
                    </a:lnTo>
                    <a:lnTo>
                      <a:pt x="1366" y="295"/>
                    </a:lnTo>
                    <a:lnTo>
                      <a:pt x="1366" y="295"/>
                    </a:lnTo>
                    <a:lnTo>
                      <a:pt x="1368" y="298"/>
                    </a:lnTo>
                    <a:lnTo>
                      <a:pt x="1368" y="298"/>
                    </a:lnTo>
                    <a:lnTo>
                      <a:pt x="1369" y="298"/>
                    </a:lnTo>
                    <a:lnTo>
                      <a:pt x="1370" y="297"/>
                    </a:lnTo>
                    <a:lnTo>
                      <a:pt x="1370" y="295"/>
                    </a:lnTo>
                    <a:lnTo>
                      <a:pt x="1370" y="294"/>
                    </a:lnTo>
                    <a:lnTo>
                      <a:pt x="1371" y="293"/>
                    </a:lnTo>
                    <a:lnTo>
                      <a:pt x="1371" y="293"/>
                    </a:lnTo>
                    <a:lnTo>
                      <a:pt x="1371" y="292"/>
                    </a:lnTo>
                    <a:lnTo>
                      <a:pt x="1370" y="290"/>
                    </a:lnTo>
                    <a:lnTo>
                      <a:pt x="1371" y="290"/>
                    </a:lnTo>
                    <a:lnTo>
                      <a:pt x="1373" y="288"/>
                    </a:lnTo>
                    <a:lnTo>
                      <a:pt x="1373" y="288"/>
                    </a:lnTo>
                    <a:lnTo>
                      <a:pt x="1371" y="287"/>
                    </a:lnTo>
                    <a:lnTo>
                      <a:pt x="1368" y="287"/>
                    </a:lnTo>
                    <a:lnTo>
                      <a:pt x="1368" y="285"/>
                    </a:lnTo>
                    <a:lnTo>
                      <a:pt x="1368" y="284"/>
                    </a:lnTo>
                    <a:lnTo>
                      <a:pt x="1368" y="283"/>
                    </a:lnTo>
                    <a:lnTo>
                      <a:pt x="1369" y="282"/>
                    </a:lnTo>
                    <a:lnTo>
                      <a:pt x="1369" y="280"/>
                    </a:lnTo>
                    <a:lnTo>
                      <a:pt x="1369" y="279"/>
                    </a:lnTo>
                    <a:lnTo>
                      <a:pt x="1369" y="277"/>
                    </a:lnTo>
                    <a:lnTo>
                      <a:pt x="1368" y="277"/>
                    </a:lnTo>
                    <a:lnTo>
                      <a:pt x="1366" y="275"/>
                    </a:lnTo>
                    <a:lnTo>
                      <a:pt x="1366" y="274"/>
                    </a:lnTo>
                    <a:lnTo>
                      <a:pt x="1359" y="274"/>
                    </a:lnTo>
                    <a:lnTo>
                      <a:pt x="1356" y="274"/>
                    </a:lnTo>
                    <a:lnTo>
                      <a:pt x="1355" y="274"/>
                    </a:lnTo>
                    <a:lnTo>
                      <a:pt x="1354" y="273"/>
                    </a:lnTo>
                    <a:lnTo>
                      <a:pt x="1356" y="273"/>
                    </a:lnTo>
                    <a:lnTo>
                      <a:pt x="1364" y="273"/>
                    </a:lnTo>
                    <a:lnTo>
                      <a:pt x="1366" y="273"/>
                    </a:lnTo>
                    <a:lnTo>
                      <a:pt x="1368" y="272"/>
                    </a:lnTo>
                    <a:lnTo>
                      <a:pt x="1369" y="270"/>
                    </a:lnTo>
                    <a:lnTo>
                      <a:pt x="1369" y="270"/>
                    </a:lnTo>
                    <a:lnTo>
                      <a:pt x="1369" y="269"/>
                    </a:lnTo>
                    <a:lnTo>
                      <a:pt x="1369" y="269"/>
                    </a:lnTo>
                    <a:lnTo>
                      <a:pt x="1368" y="268"/>
                    </a:lnTo>
                    <a:lnTo>
                      <a:pt x="1366" y="267"/>
                    </a:lnTo>
                    <a:lnTo>
                      <a:pt x="1366" y="265"/>
                    </a:lnTo>
                    <a:lnTo>
                      <a:pt x="1366" y="264"/>
                    </a:lnTo>
                    <a:lnTo>
                      <a:pt x="1366" y="263"/>
                    </a:lnTo>
                    <a:lnTo>
                      <a:pt x="1368" y="262"/>
                    </a:lnTo>
                    <a:lnTo>
                      <a:pt x="1368" y="259"/>
                    </a:lnTo>
                    <a:lnTo>
                      <a:pt x="1369" y="258"/>
                    </a:lnTo>
                    <a:lnTo>
                      <a:pt x="1370" y="258"/>
                    </a:lnTo>
                    <a:lnTo>
                      <a:pt x="1371" y="256"/>
                    </a:lnTo>
                    <a:lnTo>
                      <a:pt x="1371" y="255"/>
                    </a:lnTo>
                    <a:lnTo>
                      <a:pt x="1371" y="255"/>
                    </a:lnTo>
                    <a:lnTo>
                      <a:pt x="1371" y="254"/>
                    </a:lnTo>
                    <a:lnTo>
                      <a:pt x="1370" y="253"/>
                    </a:lnTo>
                    <a:lnTo>
                      <a:pt x="1370" y="251"/>
                    </a:lnTo>
                    <a:lnTo>
                      <a:pt x="1369" y="251"/>
                    </a:lnTo>
                    <a:lnTo>
                      <a:pt x="1369" y="251"/>
                    </a:lnTo>
                    <a:lnTo>
                      <a:pt x="1368" y="253"/>
                    </a:lnTo>
                    <a:lnTo>
                      <a:pt x="1368" y="254"/>
                    </a:lnTo>
                    <a:lnTo>
                      <a:pt x="1368" y="254"/>
                    </a:lnTo>
                    <a:lnTo>
                      <a:pt x="1366" y="254"/>
                    </a:lnTo>
                    <a:lnTo>
                      <a:pt x="1364" y="255"/>
                    </a:lnTo>
                    <a:lnTo>
                      <a:pt x="1364" y="255"/>
                    </a:lnTo>
                    <a:lnTo>
                      <a:pt x="1361" y="255"/>
                    </a:lnTo>
                    <a:lnTo>
                      <a:pt x="1361" y="254"/>
                    </a:lnTo>
                    <a:lnTo>
                      <a:pt x="1361" y="253"/>
                    </a:lnTo>
                    <a:lnTo>
                      <a:pt x="1361" y="253"/>
                    </a:lnTo>
                    <a:lnTo>
                      <a:pt x="1360" y="251"/>
                    </a:lnTo>
                    <a:lnTo>
                      <a:pt x="1359" y="251"/>
                    </a:lnTo>
                    <a:lnTo>
                      <a:pt x="1358" y="251"/>
                    </a:lnTo>
                    <a:lnTo>
                      <a:pt x="1355" y="251"/>
                    </a:lnTo>
                    <a:lnTo>
                      <a:pt x="1353" y="251"/>
                    </a:lnTo>
                    <a:lnTo>
                      <a:pt x="1349" y="250"/>
                    </a:lnTo>
                    <a:lnTo>
                      <a:pt x="1346" y="249"/>
                    </a:lnTo>
                    <a:lnTo>
                      <a:pt x="1344" y="249"/>
                    </a:lnTo>
                    <a:lnTo>
                      <a:pt x="1344" y="249"/>
                    </a:lnTo>
                    <a:lnTo>
                      <a:pt x="1341" y="248"/>
                    </a:lnTo>
                    <a:lnTo>
                      <a:pt x="1339" y="245"/>
                    </a:lnTo>
                    <a:lnTo>
                      <a:pt x="1339" y="245"/>
                    </a:lnTo>
                    <a:lnTo>
                      <a:pt x="1340" y="244"/>
                    </a:lnTo>
                    <a:lnTo>
                      <a:pt x="1340" y="244"/>
                    </a:lnTo>
                    <a:lnTo>
                      <a:pt x="1339" y="244"/>
                    </a:lnTo>
                    <a:lnTo>
                      <a:pt x="1338" y="244"/>
                    </a:lnTo>
                    <a:lnTo>
                      <a:pt x="1338" y="243"/>
                    </a:lnTo>
                    <a:lnTo>
                      <a:pt x="1339" y="241"/>
                    </a:lnTo>
                    <a:lnTo>
                      <a:pt x="1340" y="241"/>
                    </a:lnTo>
                    <a:lnTo>
                      <a:pt x="1340" y="240"/>
                    </a:lnTo>
                    <a:lnTo>
                      <a:pt x="1341" y="240"/>
                    </a:lnTo>
                    <a:lnTo>
                      <a:pt x="1340" y="240"/>
                    </a:lnTo>
                    <a:lnTo>
                      <a:pt x="1338" y="238"/>
                    </a:lnTo>
                    <a:lnTo>
                      <a:pt x="1336" y="239"/>
                    </a:lnTo>
                    <a:lnTo>
                      <a:pt x="1336" y="239"/>
                    </a:lnTo>
                    <a:lnTo>
                      <a:pt x="1335" y="240"/>
                    </a:lnTo>
                    <a:lnTo>
                      <a:pt x="1333" y="240"/>
                    </a:lnTo>
                    <a:lnTo>
                      <a:pt x="1333" y="240"/>
                    </a:lnTo>
                    <a:lnTo>
                      <a:pt x="1334" y="239"/>
                    </a:lnTo>
                    <a:lnTo>
                      <a:pt x="1335" y="239"/>
                    </a:lnTo>
                    <a:lnTo>
                      <a:pt x="1335" y="239"/>
                    </a:lnTo>
                    <a:lnTo>
                      <a:pt x="1334" y="238"/>
                    </a:lnTo>
                    <a:lnTo>
                      <a:pt x="1334" y="236"/>
                    </a:lnTo>
                    <a:lnTo>
                      <a:pt x="1333" y="235"/>
                    </a:lnTo>
                    <a:lnTo>
                      <a:pt x="1333" y="235"/>
                    </a:lnTo>
                    <a:lnTo>
                      <a:pt x="1330" y="234"/>
                    </a:lnTo>
                    <a:lnTo>
                      <a:pt x="1329" y="233"/>
                    </a:lnTo>
                    <a:lnTo>
                      <a:pt x="1328" y="234"/>
                    </a:lnTo>
                    <a:lnTo>
                      <a:pt x="1326" y="234"/>
                    </a:lnTo>
                    <a:lnTo>
                      <a:pt x="1325" y="235"/>
                    </a:lnTo>
                    <a:lnTo>
                      <a:pt x="1325" y="235"/>
                    </a:lnTo>
                    <a:lnTo>
                      <a:pt x="1326" y="233"/>
                    </a:lnTo>
                    <a:lnTo>
                      <a:pt x="1326" y="231"/>
                    </a:lnTo>
                    <a:lnTo>
                      <a:pt x="1326" y="230"/>
                    </a:lnTo>
                    <a:lnTo>
                      <a:pt x="1326" y="230"/>
                    </a:lnTo>
                    <a:lnTo>
                      <a:pt x="1326" y="229"/>
                    </a:lnTo>
                    <a:lnTo>
                      <a:pt x="1326" y="229"/>
                    </a:lnTo>
                    <a:lnTo>
                      <a:pt x="1325" y="229"/>
                    </a:lnTo>
                    <a:lnTo>
                      <a:pt x="1323" y="229"/>
                    </a:lnTo>
                    <a:lnTo>
                      <a:pt x="1321" y="228"/>
                    </a:lnTo>
                    <a:lnTo>
                      <a:pt x="1321" y="228"/>
                    </a:lnTo>
                    <a:lnTo>
                      <a:pt x="1319" y="225"/>
                    </a:lnTo>
                    <a:lnTo>
                      <a:pt x="1318" y="225"/>
                    </a:lnTo>
                    <a:lnTo>
                      <a:pt x="1315" y="224"/>
                    </a:lnTo>
                    <a:lnTo>
                      <a:pt x="1313" y="221"/>
                    </a:lnTo>
                    <a:lnTo>
                      <a:pt x="1311" y="221"/>
                    </a:lnTo>
                    <a:lnTo>
                      <a:pt x="1311" y="221"/>
                    </a:lnTo>
                    <a:lnTo>
                      <a:pt x="1309" y="223"/>
                    </a:lnTo>
                    <a:lnTo>
                      <a:pt x="1308" y="224"/>
                    </a:lnTo>
                    <a:lnTo>
                      <a:pt x="1305" y="225"/>
                    </a:lnTo>
                    <a:lnTo>
                      <a:pt x="1301" y="226"/>
                    </a:lnTo>
                    <a:lnTo>
                      <a:pt x="1299" y="228"/>
                    </a:lnTo>
                    <a:lnTo>
                      <a:pt x="1298" y="228"/>
                    </a:lnTo>
                    <a:lnTo>
                      <a:pt x="1299" y="229"/>
                    </a:lnTo>
                    <a:lnTo>
                      <a:pt x="1299" y="229"/>
                    </a:lnTo>
                    <a:lnTo>
                      <a:pt x="1295" y="226"/>
                    </a:lnTo>
                    <a:lnTo>
                      <a:pt x="1294" y="226"/>
                    </a:lnTo>
                    <a:lnTo>
                      <a:pt x="1293" y="226"/>
                    </a:lnTo>
                    <a:lnTo>
                      <a:pt x="1289" y="225"/>
                    </a:lnTo>
                    <a:lnTo>
                      <a:pt x="1288" y="225"/>
                    </a:lnTo>
                    <a:lnTo>
                      <a:pt x="1288" y="225"/>
                    </a:lnTo>
                    <a:lnTo>
                      <a:pt x="1283" y="228"/>
                    </a:lnTo>
                    <a:lnTo>
                      <a:pt x="1283" y="228"/>
                    </a:lnTo>
                    <a:lnTo>
                      <a:pt x="1284" y="226"/>
                    </a:lnTo>
                    <a:lnTo>
                      <a:pt x="1283" y="225"/>
                    </a:lnTo>
                    <a:lnTo>
                      <a:pt x="1271" y="221"/>
                    </a:lnTo>
                    <a:lnTo>
                      <a:pt x="1268" y="220"/>
                    </a:lnTo>
                    <a:lnTo>
                      <a:pt x="1264" y="220"/>
                    </a:lnTo>
                    <a:lnTo>
                      <a:pt x="1261" y="219"/>
                    </a:lnTo>
                    <a:lnTo>
                      <a:pt x="1258" y="220"/>
                    </a:lnTo>
                    <a:lnTo>
                      <a:pt x="1254" y="223"/>
                    </a:lnTo>
                    <a:lnTo>
                      <a:pt x="1251" y="224"/>
                    </a:lnTo>
                    <a:lnTo>
                      <a:pt x="1250" y="225"/>
                    </a:lnTo>
                    <a:lnTo>
                      <a:pt x="1250" y="225"/>
                    </a:lnTo>
                    <a:lnTo>
                      <a:pt x="1250" y="228"/>
                    </a:lnTo>
                    <a:lnTo>
                      <a:pt x="1250" y="229"/>
                    </a:lnTo>
                    <a:lnTo>
                      <a:pt x="1251" y="233"/>
                    </a:lnTo>
                    <a:lnTo>
                      <a:pt x="1251" y="235"/>
                    </a:lnTo>
                    <a:lnTo>
                      <a:pt x="1253" y="236"/>
                    </a:lnTo>
                    <a:lnTo>
                      <a:pt x="1254" y="238"/>
                    </a:lnTo>
                    <a:lnTo>
                      <a:pt x="1255" y="238"/>
                    </a:lnTo>
                    <a:lnTo>
                      <a:pt x="1256" y="239"/>
                    </a:lnTo>
                    <a:lnTo>
                      <a:pt x="1259" y="241"/>
                    </a:lnTo>
                    <a:lnTo>
                      <a:pt x="1258" y="243"/>
                    </a:lnTo>
                    <a:lnTo>
                      <a:pt x="1256" y="244"/>
                    </a:lnTo>
                    <a:lnTo>
                      <a:pt x="1255" y="244"/>
                    </a:lnTo>
                    <a:lnTo>
                      <a:pt x="1256" y="248"/>
                    </a:lnTo>
                    <a:lnTo>
                      <a:pt x="1256" y="248"/>
                    </a:lnTo>
                    <a:lnTo>
                      <a:pt x="1255" y="249"/>
                    </a:lnTo>
                    <a:lnTo>
                      <a:pt x="1255" y="251"/>
                    </a:lnTo>
                    <a:lnTo>
                      <a:pt x="1253" y="253"/>
                    </a:lnTo>
                    <a:lnTo>
                      <a:pt x="1250" y="255"/>
                    </a:lnTo>
                    <a:lnTo>
                      <a:pt x="1250" y="256"/>
                    </a:lnTo>
                    <a:lnTo>
                      <a:pt x="1250" y="256"/>
                    </a:lnTo>
                    <a:lnTo>
                      <a:pt x="1253" y="256"/>
                    </a:lnTo>
                    <a:lnTo>
                      <a:pt x="1254" y="258"/>
                    </a:lnTo>
                    <a:lnTo>
                      <a:pt x="1258" y="256"/>
                    </a:lnTo>
                    <a:lnTo>
                      <a:pt x="1258" y="256"/>
                    </a:lnTo>
                    <a:lnTo>
                      <a:pt x="1256" y="256"/>
                    </a:lnTo>
                    <a:lnTo>
                      <a:pt x="1256" y="259"/>
                    </a:lnTo>
                    <a:lnTo>
                      <a:pt x="1255" y="259"/>
                    </a:lnTo>
                    <a:lnTo>
                      <a:pt x="1255" y="260"/>
                    </a:lnTo>
                    <a:lnTo>
                      <a:pt x="1256" y="262"/>
                    </a:lnTo>
                    <a:lnTo>
                      <a:pt x="1258" y="262"/>
                    </a:lnTo>
                    <a:lnTo>
                      <a:pt x="1259" y="262"/>
                    </a:lnTo>
                    <a:lnTo>
                      <a:pt x="1259" y="263"/>
                    </a:lnTo>
                    <a:lnTo>
                      <a:pt x="1258" y="263"/>
                    </a:lnTo>
                    <a:lnTo>
                      <a:pt x="1256" y="264"/>
                    </a:lnTo>
                    <a:lnTo>
                      <a:pt x="1258" y="267"/>
                    </a:lnTo>
                    <a:lnTo>
                      <a:pt x="1260" y="270"/>
                    </a:lnTo>
                    <a:lnTo>
                      <a:pt x="1260" y="270"/>
                    </a:lnTo>
                    <a:lnTo>
                      <a:pt x="1258" y="272"/>
                    </a:lnTo>
                    <a:lnTo>
                      <a:pt x="1258" y="272"/>
                    </a:lnTo>
                    <a:lnTo>
                      <a:pt x="1259" y="272"/>
                    </a:lnTo>
                    <a:lnTo>
                      <a:pt x="1261" y="273"/>
                    </a:lnTo>
                    <a:lnTo>
                      <a:pt x="1263" y="273"/>
                    </a:lnTo>
                    <a:lnTo>
                      <a:pt x="1261" y="275"/>
                    </a:lnTo>
                    <a:lnTo>
                      <a:pt x="1261" y="275"/>
                    </a:lnTo>
                    <a:lnTo>
                      <a:pt x="1261" y="277"/>
                    </a:lnTo>
                    <a:lnTo>
                      <a:pt x="1261" y="278"/>
                    </a:lnTo>
                    <a:lnTo>
                      <a:pt x="1260" y="279"/>
                    </a:lnTo>
                    <a:lnTo>
                      <a:pt x="1259" y="280"/>
                    </a:lnTo>
                    <a:lnTo>
                      <a:pt x="1260" y="282"/>
                    </a:lnTo>
                    <a:lnTo>
                      <a:pt x="1261" y="282"/>
                    </a:lnTo>
                    <a:lnTo>
                      <a:pt x="1260" y="283"/>
                    </a:lnTo>
                    <a:lnTo>
                      <a:pt x="1258" y="280"/>
                    </a:lnTo>
                    <a:lnTo>
                      <a:pt x="1256" y="280"/>
                    </a:lnTo>
                    <a:lnTo>
                      <a:pt x="1255" y="280"/>
                    </a:lnTo>
                    <a:lnTo>
                      <a:pt x="1256" y="282"/>
                    </a:lnTo>
                    <a:lnTo>
                      <a:pt x="1255" y="283"/>
                    </a:lnTo>
                    <a:lnTo>
                      <a:pt x="1254" y="284"/>
                    </a:lnTo>
                    <a:lnTo>
                      <a:pt x="1254" y="285"/>
                    </a:lnTo>
                    <a:lnTo>
                      <a:pt x="1255" y="285"/>
                    </a:lnTo>
                    <a:lnTo>
                      <a:pt x="1255" y="287"/>
                    </a:lnTo>
                    <a:lnTo>
                      <a:pt x="1254" y="288"/>
                    </a:lnTo>
                    <a:lnTo>
                      <a:pt x="1253" y="289"/>
                    </a:lnTo>
                    <a:lnTo>
                      <a:pt x="1251" y="290"/>
                    </a:lnTo>
                    <a:lnTo>
                      <a:pt x="1250" y="290"/>
                    </a:lnTo>
                    <a:lnTo>
                      <a:pt x="1249" y="293"/>
                    </a:lnTo>
                    <a:lnTo>
                      <a:pt x="1246" y="295"/>
                    </a:lnTo>
                    <a:lnTo>
                      <a:pt x="1246" y="297"/>
                    </a:lnTo>
                    <a:lnTo>
                      <a:pt x="1245" y="298"/>
                    </a:lnTo>
                    <a:lnTo>
                      <a:pt x="1245" y="299"/>
                    </a:lnTo>
                    <a:lnTo>
                      <a:pt x="1245" y="300"/>
                    </a:lnTo>
                    <a:lnTo>
                      <a:pt x="1245" y="300"/>
                    </a:lnTo>
                    <a:lnTo>
                      <a:pt x="1246" y="302"/>
                    </a:lnTo>
                    <a:lnTo>
                      <a:pt x="1248" y="303"/>
                    </a:lnTo>
                    <a:lnTo>
                      <a:pt x="1253" y="305"/>
                    </a:lnTo>
                    <a:lnTo>
                      <a:pt x="1254" y="307"/>
                    </a:lnTo>
                    <a:lnTo>
                      <a:pt x="1256" y="308"/>
                    </a:lnTo>
                    <a:lnTo>
                      <a:pt x="1259" y="309"/>
                    </a:lnTo>
                    <a:lnTo>
                      <a:pt x="1259" y="310"/>
                    </a:lnTo>
                    <a:lnTo>
                      <a:pt x="1264" y="314"/>
                    </a:lnTo>
                    <a:lnTo>
                      <a:pt x="1268" y="319"/>
                    </a:lnTo>
                    <a:lnTo>
                      <a:pt x="1269" y="320"/>
                    </a:lnTo>
                    <a:lnTo>
                      <a:pt x="1269" y="322"/>
                    </a:lnTo>
                    <a:lnTo>
                      <a:pt x="1271" y="327"/>
                    </a:lnTo>
                    <a:lnTo>
                      <a:pt x="1271" y="328"/>
                    </a:lnTo>
                    <a:lnTo>
                      <a:pt x="1273" y="330"/>
                    </a:lnTo>
                    <a:lnTo>
                      <a:pt x="1273" y="335"/>
                    </a:lnTo>
                    <a:lnTo>
                      <a:pt x="1273" y="339"/>
                    </a:lnTo>
                    <a:lnTo>
                      <a:pt x="1273" y="343"/>
                    </a:lnTo>
                    <a:lnTo>
                      <a:pt x="1273" y="347"/>
                    </a:lnTo>
                    <a:lnTo>
                      <a:pt x="1271" y="349"/>
                    </a:lnTo>
                    <a:lnTo>
                      <a:pt x="1271" y="352"/>
                    </a:lnTo>
                    <a:lnTo>
                      <a:pt x="1269" y="353"/>
                    </a:lnTo>
                    <a:lnTo>
                      <a:pt x="1266" y="355"/>
                    </a:lnTo>
                    <a:lnTo>
                      <a:pt x="1265" y="358"/>
                    </a:lnTo>
                    <a:lnTo>
                      <a:pt x="1264" y="359"/>
                    </a:lnTo>
                    <a:lnTo>
                      <a:pt x="1261" y="362"/>
                    </a:lnTo>
                    <a:lnTo>
                      <a:pt x="1256" y="365"/>
                    </a:lnTo>
                    <a:lnTo>
                      <a:pt x="1255" y="367"/>
                    </a:lnTo>
                    <a:lnTo>
                      <a:pt x="1254" y="368"/>
                    </a:lnTo>
                    <a:lnTo>
                      <a:pt x="1250" y="369"/>
                    </a:lnTo>
                    <a:lnTo>
                      <a:pt x="1248" y="372"/>
                    </a:lnTo>
                    <a:lnTo>
                      <a:pt x="1245" y="372"/>
                    </a:lnTo>
                    <a:lnTo>
                      <a:pt x="1240" y="374"/>
                    </a:lnTo>
                    <a:lnTo>
                      <a:pt x="1240" y="374"/>
                    </a:lnTo>
                    <a:lnTo>
                      <a:pt x="1229" y="378"/>
                    </a:lnTo>
                    <a:lnTo>
                      <a:pt x="1229" y="379"/>
                    </a:lnTo>
                    <a:lnTo>
                      <a:pt x="1229" y="379"/>
                    </a:lnTo>
                    <a:lnTo>
                      <a:pt x="1229" y="379"/>
                    </a:lnTo>
                    <a:lnTo>
                      <a:pt x="1230" y="379"/>
                    </a:lnTo>
                    <a:lnTo>
                      <a:pt x="1230" y="380"/>
                    </a:lnTo>
                    <a:lnTo>
                      <a:pt x="1231" y="382"/>
                    </a:lnTo>
                    <a:lnTo>
                      <a:pt x="1231" y="384"/>
                    </a:lnTo>
                    <a:lnTo>
                      <a:pt x="1232" y="385"/>
                    </a:lnTo>
                    <a:lnTo>
                      <a:pt x="1234" y="387"/>
                    </a:lnTo>
                    <a:lnTo>
                      <a:pt x="1234" y="388"/>
                    </a:lnTo>
                    <a:lnTo>
                      <a:pt x="1235" y="388"/>
                    </a:lnTo>
                    <a:lnTo>
                      <a:pt x="1236" y="388"/>
                    </a:lnTo>
                    <a:lnTo>
                      <a:pt x="1236" y="388"/>
                    </a:lnTo>
                    <a:lnTo>
                      <a:pt x="1236" y="389"/>
                    </a:lnTo>
                    <a:lnTo>
                      <a:pt x="1235" y="389"/>
                    </a:lnTo>
                    <a:lnTo>
                      <a:pt x="1237" y="390"/>
                    </a:lnTo>
                    <a:lnTo>
                      <a:pt x="1237" y="390"/>
                    </a:lnTo>
                    <a:lnTo>
                      <a:pt x="1239" y="392"/>
                    </a:lnTo>
                    <a:lnTo>
                      <a:pt x="1237" y="393"/>
                    </a:lnTo>
                    <a:lnTo>
                      <a:pt x="1237" y="393"/>
                    </a:lnTo>
                    <a:lnTo>
                      <a:pt x="1237" y="394"/>
                    </a:lnTo>
                    <a:lnTo>
                      <a:pt x="1239" y="394"/>
                    </a:lnTo>
                    <a:lnTo>
                      <a:pt x="1239" y="394"/>
                    </a:lnTo>
                    <a:lnTo>
                      <a:pt x="1239" y="394"/>
                    </a:lnTo>
                    <a:lnTo>
                      <a:pt x="1237" y="395"/>
                    </a:lnTo>
                    <a:lnTo>
                      <a:pt x="1237" y="397"/>
                    </a:lnTo>
                    <a:lnTo>
                      <a:pt x="1236" y="397"/>
                    </a:lnTo>
                    <a:lnTo>
                      <a:pt x="1236" y="398"/>
                    </a:lnTo>
                    <a:lnTo>
                      <a:pt x="1237" y="399"/>
                    </a:lnTo>
                    <a:lnTo>
                      <a:pt x="1239" y="403"/>
                    </a:lnTo>
                    <a:lnTo>
                      <a:pt x="1239" y="407"/>
                    </a:lnTo>
                    <a:lnTo>
                      <a:pt x="1240" y="409"/>
                    </a:lnTo>
                    <a:lnTo>
                      <a:pt x="1240" y="410"/>
                    </a:lnTo>
                    <a:lnTo>
                      <a:pt x="1241" y="412"/>
                    </a:lnTo>
                    <a:lnTo>
                      <a:pt x="1243" y="413"/>
                    </a:lnTo>
                    <a:lnTo>
                      <a:pt x="1241" y="414"/>
                    </a:lnTo>
                    <a:lnTo>
                      <a:pt x="1241" y="414"/>
                    </a:lnTo>
                    <a:lnTo>
                      <a:pt x="1241" y="417"/>
                    </a:lnTo>
                    <a:lnTo>
                      <a:pt x="1243" y="417"/>
                    </a:lnTo>
                    <a:lnTo>
                      <a:pt x="1244" y="419"/>
                    </a:lnTo>
                    <a:lnTo>
                      <a:pt x="1245" y="419"/>
                    </a:lnTo>
                    <a:lnTo>
                      <a:pt x="1245" y="422"/>
                    </a:lnTo>
                    <a:lnTo>
                      <a:pt x="1245" y="423"/>
                    </a:lnTo>
                    <a:lnTo>
                      <a:pt x="1245" y="423"/>
                    </a:lnTo>
                    <a:lnTo>
                      <a:pt x="1246" y="424"/>
                    </a:lnTo>
                    <a:lnTo>
                      <a:pt x="1245" y="424"/>
                    </a:lnTo>
                    <a:lnTo>
                      <a:pt x="1245" y="424"/>
                    </a:lnTo>
                    <a:lnTo>
                      <a:pt x="1244" y="427"/>
                    </a:lnTo>
                    <a:lnTo>
                      <a:pt x="1243" y="428"/>
                    </a:lnTo>
                    <a:lnTo>
                      <a:pt x="1241" y="429"/>
                    </a:lnTo>
                    <a:lnTo>
                      <a:pt x="1240" y="431"/>
                    </a:lnTo>
                    <a:lnTo>
                      <a:pt x="1240" y="432"/>
                    </a:lnTo>
                    <a:lnTo>
                      <a:pt x="1239" y="433"/>
                    </a:lnTo>
                    <a:lnTo>
                      <a:pt x="1239" y="433"/>
                    </a:lnTo>
                    <a:lnTo>
                      <a:pt x="1239" y="433"/>
                    </a:lnTo>
                    <a:lnTo>
                      <a:pt x="1241" y="437"/>
                    </a:lnTo>
                    <a:lnTo>
                      <a:pt x="1243" y="437"/>
                    </a:lnTo>
                    <a:lnTo>
                      <a:pt x="1243" y="438"/>
                    </a:lnTo>
                    <a:lnTo>
                      <a:pt x="1241" y="439"/>
                    </a:lnTo>
                    <a:lnTo>
                      <a:pt x="1240" y="441"/>
                    </a:lnTo>
                    <a:lnTo>
                      <a:pt x="1240" y="442"/>
                    </a:lnTo>
                    <a:lnTo>
                      <a:pt x="1240" y="443"/>
                    </a:lnTo>
                    <a:lnTo>
                      <a:pt x="1239" y="442"/>
                    </a:lnTo>
                    <a:lnTo>
                      <a:pt x="1239" y="441"/>
                    </a:lnTo>
                    <a:lnTo>
                      <a:pt x="1239" y="439"/>
                    </a:lnTo>
                    <a:lnTo>
                      <a:pt x="1237" y="438"/>
                    </a:lnTo>
                    <a:lnTo>
                      <a:pt x="1237" y="438"/>
                    </a:lnTo>
                    <a:lnTo>
                      <a:pt x="1236" y="437"/>
                    </a:lnTo>
                    <a:lnTo>
                      <a:pt x="1235" y="437"/>
                    </a:lnTo>
                    <a:lnTo>
                      <a:pt x="1235" y="437"/>
                    </a:lnTo>
                    <a:lnTo>
                      <a:pt x="1234" y="436"/>
                    </a:lnTo>
                    <a:lnTo>
                      <a:pt x="1234" y="436"/>
                    </a:lnTo>
                    <a:lnTo>
                      <a:pt x="1231" y="437"/>
                    </a:lnTo>
                    <a:lnTo>
                      <a:pt x="1231" y="437"/>
                    </a:lnTo>
                    <a:lnTo>
                      <a:pt x="1231" y="438"/>
                    </a:lnTo>
                    <a:lnTo>
                      <a:pt x="1230" y="439"/>
                    </a:lnTo>
                    <a:lnTo>
                      <a:pt x="1229" y="439"/>
                    </a:lnTo>
                    <a:lnTo>
                      <a:pt x="1229" y="441"/>
                    </a:lnTo>
                    <a:lnTo>
                      <a:pt x="1229" y="443"/>
                    </a:lnTo>
                    <a:lnTo>
                      <a:pt x="1227" y="443"/>
                    </a:lnTo>
                    <a:lnTo>
                      <a:pt x="1227" y="444"/>
                    </a:lnTo>
                    <a:lnTo>
                      <a:pt x="1229" y="444"/>
                    </a:lnTo>
                    <a:lnTo>
                      <a:pt x="1230" y="446"/>
                    </a:lnTo>
                    <a:lnTo>
                      <a:pt x="1232" y="448"/>
                    </a:lnTo>
                    <a:lnTo>
                      <a:pt x="1232" y="451"/>
                    </a:lnTo>
                    <a:lnTo>
                      <a:pt x="1234" y="452"/>
                    </a:lnTo>
                    <a:lnTo>
                      <a:pt x="1232" y="449"/>
                    </a:lnTo>
                    <a:lnTo>
                      <a:pt x="1229" y="447"/>
                    </a:lnTo>
                    <a:lnTo>
                      <a:pt x="1226" y="444"/>
                    </a:lnTo>
                    <a:lnTo>
                      <a:pt x="1225" y="443"/>
                    </a:lnTo>
                    <a:lnTo>
                      <a:pt x="1222" y="442"/>
                    </a:lnTo>
                    <a:lnTo>
                      <a:pt x="1221" y="442"/>
                    </a:lnTo>
                    <a:lnTo>
                      <a:pt x="1219" y="441"/>
                    </a:lnTo>
                    <a:lnTo>
                      <a:pt x="1217" y="442"/>
                    </a:lnTo>
                    <a:lnTo>
                      <a:pt x="1215" y="443"/>
                    </a:lnTo>
                    <a:lnTo>
                      <a:pt x="1214" y="444"/>
                    </a:lnTo>
                    <a:lnTo>
                      <a:pt x="1212" y="444"/>
                    </a:lnTo>
                    <a:lnTo>
                      <a:pt x="1215" y="442"/>
                    </a:lnTo>
                    <a:lnTo>
                      <a:pt x="1217" y="441"/>
                    </a:lnTo>
                    <a:lnTo>
                      <a:pt x="1219" y="441"/>
                    </a:lnTo>
                    <a:lnTo>
                      <a:pt x="1219" y="439"/>
                    </a:lnTo>
                    <a:lnTo>
                      <a:pt x="1217" y="438"/>
                    </a:lnTo>
                    <a:lnTo>
                      <a:pt x="1216" y="434"/>
                    </a:lnTo>
                    <a:lnTo>
                      <a:pt x="1215" y="433"/>
                    </a:lnTo>
                    <a:lnTo>
                      <a:pt x="1215" y="433"/>
                    </a:lnTo>
                    <a:lnTo>
                      <a:pt x="1211" y="429"/>
                    </a:lnTo>
                    <a:lnTo>
                      <a:pt x="1209" y="428"/>
                    </a:lnTo>
                    <a:lnTo>
                      <a:pt x="1206" y="427"/>
                    </a:lnTo>
                    <a:lnTo>
                      <a:pt x="1205" y="425"/>
                    </a:lnTo>
                    <a:lnTo>
                      <a:pt x="1204" y="425"/>
                    </a:lnTo>
                    <a:lnTo>
                      <a:pt x="1202" y="424"/>
                    </a:lnTo>
                    <a:lnTo>
                      <a:pt x="1201" y="424"/>
                    </a:lnTo>
                    <a:lnTo>
                      <a:pt x="1199" y="424"/>
                    </a:lnTo>
                    <a:lnTo>
                      <a:pt x="1199" y="424"/>
                    </a:lnTo>
                    <a:lnTo>
                      <a:pt x="1200" y="424"/>
                    </a:lnTo>
                    <a:lnTo>
                      <a:pt x="1201" y="423"/>
                    </a:lnTo>
                    <a:lnTo>
                      <a:pt x="1202" y="423"/>
                    </a:lnTo>
                    <a:lnTo>
                      <a:pt x="1202" y="422"/>
                    </a:lnTo>
                    <a:lnTo>
                      <a:pt x="1202" y="420"/>
                    </a:lnTo>
                    <a:lnTo>
                      <a:pt x="1200" y="418"/>
                    </a:lnTo>
                    <a:lnTo>
                      <a:pt x="1199" y="417"/>
                    </a:lnTo>
                    <a:lnTo>
                      <a:pt x="1196" y="414"/>
                    </a:lnTo>
                    <a:lnTo>
                      <a:pt x="1195" y="413"/>
                    </a:lnTo>
                    <a:lnTo>
                      <a:pt x="1194" y="412"/>
                    </a:lnTo>
                    <a:lnTo>
                      <a:pt x="1192" y="410"/>
                    </a:lnTo>
                    <a:lnTo>
                      <a:pt x="1192" y="409"/>
                    </a:lnTo>
                    <a:lnTo>
                      <a:pt x="1192" y="409"/>
                    </a:lnTo>
                    <a:lnTo>
                      <a:pt x="1192" y="407"/>
                    </a:lnTo>
                    <a:lnTo>
                      <a:pt x="1194" y="407"/>
                    </a:lnTo>
                    <a:lnTo>
                      <a:pt x="1195" y="405"/>
                    </a:lnTo>
                    <a:lnTo>
                      <a:pt x="1195" y="403"/>
                    </a:lnTo>
                    <a:lnTo>
                      <a:pt x="1194" y="400"/>
                    </a:lnTo>
                    <a:lnTo>
                      <a:pt x="1194" y="399"/>
                    </a:lnTo>
                    <a:lnTo>
                      <a:pt x="1195" y="397"/>
                    </a:lnTo>
                    <a:lnTo>
                      <a:pt x="1195" y="395"/>
                    </a:lnTo>
                    <a:lnTo>
                      <a:pt x="1195" y="394"/>
                    </a:lnTo>
                    <a:lnTo>
                      <a:pt x="1194" y="390"/>
                    </a:lnTo>
                    <a:lnTo>
                      <a:pt x="1192" y="390"/>
                    </a:lnTo>
                    <a:lnTo>
                      <a:pt x="1191" y="388"/>
                    </a:lnTo>
                    <a:lnTo>
                      <a:pt x="1191" y="387"/>
                    </a:lnTo>
                    <a:lnTo>
                      <a:pt x="1191" y="384"/>
                    </a:lnTo>
                    <a:lnTo>
                      <a:pt x="1191" y="382"/>
                    </a:lnTo>
                    <a:lnTo>
                      <a:pt x="1194" y="375"/>
                    </a:lnTo>
                    <a:lnTo>
                      <a:pt x="1194" y="375"/>
                    </a:lnTo>
                    <a:lnTo>
                      <a:pt x="1192" y="373"/>
                    </a:lnTo>
                    <a:lnTo>
                      <a:pt x="1191" y="372"/>
                    </a:lnTo>
                    <a:lnTo>
                      <a:pt x="1189" y="369"/>
                    </a:lnTo>
                    <a:lnTo>
                      <a:pt x="1187" y="369"/>
                    </a:lnTo>
                    <a:lnTo>
                      <a:pt x="1185" y="369"/>
                    </a:lnTo>
                    <a:lnTo>
                      <a:pt x="1185" y="369"/>
                    </a:lnTo>
                    <a:lnTo>
                      <a:pt x="1184" y="368"/>
                    </a:lnTo>
                    <a:lnTo>
                      <a:pt x="1182" y="368"/>
                    </a:lnTo>
                    <a:lnTo>
                      <a:pt x="1180" y="368"/>
                    </a:lnTo>
                    <a:lnTo>
                      <a:pt x="1175" y="368"/>
                    </a:lnTo>
                    <a:lnTo>
                      <a:pt x="1174" y="368"/>
                    </a:lnTo>
                    <a:lnTo>
                      <a:pt x="1170" y="367"/>
                    </a:lnTo>
                    <a:lnTo>
                      <a:pt x="1169" y="367"/>
                    </a:lnTo>
                    <a:lnTo>
                      <a:pt x="1169" y="367"/>
                    </a:lnTo>
                    <a:lnTo>
                      <a:pt x="1167" y="367"/>
                    </a:lnTo>
                    <a:lnTo>
                      <a:pt x="1166" y="367"/>
                    </a:lnTo>
                    <a:lnTo>
                      <a:pt x="1164" y="367"/>
                    </a:lnTo>
                    <a:lnTo>
                      <a:pt x="1161" y="368"/>
                    </a:lnTo>
                    <a:lnTo>
                      <a:pt x="1159" y="368"/>
                    </a:lnTo>
                    <a:lnTo>
                      <a:pt x="1156" y="367"/>
                    </a:lnTo>
                    <a:lnTo>
                      <a:pt x="1154" y="367"/>
                    </a:lnTo>
                    <a:lnTo>
                      <a:pt x="1154" y="368"/>
                    </a:lnTo>
                    <a:lnTo>
                      <a:pt x="1152" y="368"/>
                    </a:lnTo>
                    <a:lnTo>
                      <a:pt x="1150" y="370"/>
                    </a:lnTo>
                    <a:lnTo>
                      <a:pt x="1150" y="370"/>
                    </a:lnTo>
                    <a:lnTo>
                      <a:pt x="1152" y="367"/>
                    </a:lnTo>
                    <a:lnTo>
                      <a:pt x="1152" y="365"/>
                    </a:lnTo>
                    <a:lnTo>
                      <a:pt x="1151" y="365"/>
                    </a:lnTo>
                    <a:lnTo>
                      <a:pt x="1150" y="364"/>
                    </a:lnTo>
                    <a:lnTo>
                      <a:pt x="1149" y="363"/>
                    </a:lnTo>
                    <a:lnTo>
                      <a:pt x="1147" y="362"/>
                    </a:lnTo>
                    <a:lnTo>
                      <a:pt x="1146" y="360"/>
                    </a:lnTo>
                    <a:lnTo>
                      <a:pt x="1144" y="360"/>
                    </a:lnTo>
                    <a:lnTo>
                      <a:pt x="1141" y="359"/>
                    </a:lnTo>
                    <a:lnTo>
                      <a:pt x="1139" y="359"/>
                    </a:lnTo>
                    <a:lnTo>
                      <a:pt x="1136" y="358"/>
                    </a:lnTo>
                    <a:lnTo>
                      <a:pt x="1129" y="355"/>
                    </a:lnTo>
                    <a:lnTo>
                      <a:pt x="1124" y="354"/>
                    </a:lnTo>
                    <a:lnTo>
                      <a:pt x="1120" y="353"/>
                    </a:lnTo>
                    <a:lnTo>
                      <a:pt x="1120" y="352"/>
                    </a:lnTo>
                    <a:lnTo>
                      <a:pt x="1115" y="347"/>
                    </a:lnTo>
                    <a:lnTo>
                      <a:pt x="1112" y="344"/>
                    </a:lnTo>
                    <a:lnTo>
                      <a:pt x="1110" y="343"/>
                    </a:lnTo>
                    <a:lnTo>
                      <a:pt x="1107" y="342"/>
                    </a:lnTo>
                    <a:lnTo>
                      <a:pt x="1104" y="339"/>
                    </a:lnTo>
                    <a:lnTo>
                      <a:pt x="1102" y="338"/>
                    </a:lnTo>
                    <a:lnTo>
                      <a:pt x="1100" y="337"/>
                    </a:lnTo>
                    <a:lnTo>
                      <a:pt x="1096" y="335"/>
                    </a:lnTo>
                    <a:lnTo>
                      <a:pt x="1095" y="335"/>
                    </a:lnTo>
                    <a:lnTo>
                      <a:pt x="1088" y="334"/>
                    </a:lnTo>
                    <a:lnTo>
                      <a:pt x="1085" y="333"/>
                    </a:lnTo>
                    <a:lnTo>
                      <a:pt x="1081" y="330"/>
                    </a:lnTo>
                    <a:lnTo>
                      <a:pt x="1077" y="329"/>
                    </a:lnTo>
                    <a:lnTo>
                      <a:pt x="1073" y="329"/>
                    </a:lnTo>
                    <a:lnTo>
                      <a:pt x="1070" y="329"/>
                    </a:lnTo>
                    <a:lnTo>
                      <a:pt x="1057" y="333"/>
                    </a:lnTo>
                    <a:lnTo>
                      <a:pt x="1055" y="334"/>
                    </a:lnTo>
                    <a:lnTo>
                      <a:pt x="1052" y="334"/>
                    </a:lnTo>
                    <a:lnTo>
                      <a:pt x="1052" y="334"/>
                    </a:lnTo>
                    <a:lnTo>
                      <a:pt x="1053" y="333"/>
                    </a:lnTo>
                    <a:lnTo>
                      <a:pt x="1053" y="333"/>
                    </a:lnTo>
                    <a:lnTo>
                      <a:pt x="1051" y="333"/>
                    </a:lnTo>
                    <a:lnTo>
                      <a:pt x="1051" y="333"/>
                    </a:lnTo>
                    <a:lnTo>
                      <a:pt x="1048" y="334"/>
                    </a:lnTo>
                    <a:lnTo>
                      <a:pt x="1047" y="335"/>
                    </a:lnTo>
                    <a:lnTo>
                      <a:pt x="1047" y="335"/>
                    </a:lnTo>
                    <a:lnTo>
                      <a:pt x="1046" y="335"/>
                    </a:lnTo>
                    <a:lnTo>
                      <a:pt x="1047" y="334"/>
                    </a:lnTo>
                    <a:lnTo>
                      <a:pt x="1048" y="334"/>
                    </a:lnTo>
                    <a:lnTo>
                      <a:pt x="1050" y="333"/>
                    </a:lnTo>
                    <a:lnTo>
                      <a:pt x="1050" y="332"/>
                    </a:lnTo>
                    <a:lnTo>
                      <a:pt x="1051" y="329"/>
                    </a:lnTo>
                    <a:lnTo>
                      <a:pt x="1051" y="328"/>
                    </a:lnTo>
                    <a:lnTo>
                      <a:pt x="1052" y="328"/>
                    </a:lnTo>
                    <a:lnTo>
                      <a:pt x="1051" y="327"/>
                    </a:lnTo>
                    <a:lnTo>
                      <a:pt x="1051" y="324"/>
                    </a:lnTo>
                    <a:lnTo>
                      <a:pt x="1048" y="318"/>
                    </a:lnTo>
                    <a:lnTo>
                      <a:pt x="1047" y="317"/>
                    </a:lnTo>
                    <a:lnTo>
                      <a:pt x="1046" y="313"/>
                    </a:lnTo>
                    <a:lnTo>
                      <a:pt x="1045" y="309"/>
                    </a:lnTo>
                    <a:lnTo>
                      <a:pt x="1042" y="304"/>
                    </a:lnTo>
                    <a:lnTo>
                      <a:pt x="1042" y="303"/>
                    </a:lnTo>
                    <a:lnTo>
                      <a:pt x="1042" y="300"/>
                    </a:lnTo>
                    <a:lnTo>
                      <a:pt x="1041" y="299"/>
                    </a:lnTo>
                    <a:lnTo>
                      <a:pt x="1040" y="299"/>
                    </a:lnTo>
                    <a:lnTo>
                      <a:pt x="1038" y="299"/>
                    </a:lnTo>
                    <a:lnTo>
                      <a:pt x="1037" y="299"/>
                    </a:lnTo>
                    <a:lnTo>
                      <a:pt x="1033" y="298"/>
                    </a:lnTo>
                    <a:lnTo>
                      <a:pt x="1030" y="299"/>
                    </a:lnTo>
                    <a:lnTo>
                      <a:pt x="1028" y="299"/>
                    </a:lnTo>
                    <a:lnTo>
                      <a:pt x="1027" y="302"/>
                    </a:lnTo>
                    <a:lnTo>
                      <a:pt x="1026" y="307"/>
                    </a:lnTo>
                    <a:lnTo>
                      <a:pt x="1025" y="308"/>
                    </a:lnTo>
                    <a:lnTo>
                      <a:pt x="1025" y="307"/>
                    </a:lnTo>
                    <a:lnTo>
                      <a:pt x="1026" y="300"/>
                    </a:lnTo>
                    <a:lnTo>
                      <a:pt x="1026" y="299"/>
                    </a:lnTo>
                    <a:lnTo>
                      <a:pt x="1025" y="299"/>
                    </a:lnTo>
                    <a:lnTo>
                      <a:pt x="1022" y="297"/>
                    </a:lnTo>
                    <a:lnTo>
                      <a:pt x="1022" y="297"/>
                    </a:lnTo>
                    <a:lnTo>
                      <a:pt x="1021" y="297"/>
                    </a:lnTo>
                    <a:lnTo>
                      <a:pt x="1021" y="297"/>
                    </a:lnTo>
                    <a:lnTo>
                      <a:pt x="1020" y="295"/>
                    </a:lnTo>
                    <a:lnTo>
                      <a:pt x="1020" y="294"/>
                    </a:lnTo>
                    <a:lnTo>
                      <a:pt x="1020" y="293"/>
                    </a:lnTo>
                    <a:lnTo>
                      <a:pt x="1018" y="293"/>
                    </a:lnTo>
                    <a:lnTo>
                      <a:pt x="1017" y="293"/>
                    </a:lnTo>
                    <a:lnTo>
                      <a:pt x="1018" y="292"/>
                    </a:lnTo>
                    <a:lnTo>
                      <a:pt x="1018" y="290"/>
                    </a:lnTo>
                    <a:lnTo>
                      <a:pt x="1018" y="288"/>
                    </a:lnTo>
                    <a:lnTo>
                      <a:pt x="1020" y="284"/>
                    </a:lnTo>
                    <a:lnTo>
                      <a:pt x="1018" y="274"/>
                    </a:lnTo>
                    <a:lnTo>
                      <a:pt x="1020" y="272"/>
                    </a:lnTo>
                    <a:lnTo>
                      <a:pt x="1021" y="268"/>
                    </a:lnTo>
                    <a:lnTo>
                      <a:pt x="1021" y="265"/>
                    </a:lnTo>
                    <a:lnTo>
                      <a:pt x="1021" y="264"/>
                    </a:lnTo>
                    <a:lnTo>
                      <a:pt x="1020" y="264"/>
                    </a:lnTo>
                    <a:lnTo>
                      <a:pt x="1020" y="263"/>
                    </a:lnTo>
                    <a:lnTo>
                      <a:pt x="1021" y="263"/>
                    </a:lnTo>
                    <a:lnTo>
                      <a:pt x="1022" y="263"/>
                    </a:lnTo>
                    <a:lnTo>
                      <a:pt x="1023" y="262"/>
                    </a:lnTo>
                    <a:lnTo>
                      <a:pt x="1023" y="258"/>
                    </a:lnTo>
                    <a:lnTo>
                      <a:pt x="1026" y="255"/>
                    </a:lnTo>
                    <a:lnTo>
                      <a:pt x="1027" y="253"/>
                    </a:lnTo>
                    <a:lnTo>
                      <a:pt x="1028" y="250"/>
                    </a:lnTo>
                    <a:lnTo>
                      <a:pt x="1030" y="248"/>
                    </a:lnTo>
                    <a:lnTo>
                      <a:pt x="1030" y="246"/>
                    </a:lnTo>
                    <a:lnTo>
                      <a:pt x="1028" y="246"/>
                    </a:lnTo>
                    <a:lnTo>
                      <a:pt x="1030" y="246"/>
                    </a:lnTo>
                    <a:lnTo>
                      <a:pt x="1031" y="246"/>
                    </a:lnTo>
                    <a:lnTo>
                      <a:pt x="1031" y="245"/>
                    </a:lnTo>
                    <a:lnTo>
                      <a:pt x="1031" y="245"/>
                    </a:lnTo>
                    <a:lnTo>
                      <a:pt x="1031" y="244"/>
                    </a:lnTo>
                    <a:lnTo>
                      <a:pt x="1031" y="243"/>
                    </a:lnTo>
                    <a:lnTo>
                      <a:pt x="1033" y="240"/>
                    </a:lnTo>
                    <a:lnTo>
                      <a:pt x="1038" y="238"/>
                    </a:lnTo>
                    <a:lnTo>
                      <a:pt x="1038" y="238"/>
                    </a:lnTo>
                    <a:lnTo>
                      <a:pt x="1040" y="236"/>
                    </a:lnTo>
                    <a:lnTo>
                      <a:pt x="1040" y="236"/>
                    </a:lnTo>
                    <a:lnTo>
                      <a:pt x="1037" y="235"/>
                    </a:lnTo>
                    <a:lnTo>
                      <a:pt x="1037" y="235"/>
                    </a:lnTo>
                    <a:lnTo>
                      <a:pt x="1036" y="234"/>
                    </a:lnTo>
                    <a:lnTo>
                      <a:pt x="1036" y="233"/>
                    </a:lnTo>
                    <a:lnTo>
                      <a:pt x="1038" y="233"/>
                    </a:lnTo>
                    <a:lnTo>
                      <a:pt x="1040" y="233"/>
                    </a:lnTo>
                    <a:lnTo>
                      <a:pt x="1040" y="233"/>
                    </a:lnTo>
                    <a:lnTo>
                      <a:pt x="1040" y="231"/>
                    </a:lnTo>
                    <a:lnTo>
                      <a:pt x="1038" y="231"/>
                    </a:lnTo>
                    <a:lnTo>
                      <a:pt x="1038" y="231"/>
                    </a:lnTo>
                    <a:lnTo>
                      <a:pt x="1041" y="231"/>
                    </a:lnTo>
                    <a:lnTo>
                      <a:pt x="1042" y="230"/>
                    </a:lnTo>
                    <a:lnTo>
                      <a:pt x="1043" y="230"/>
                    </a:lnTo>
                    <a:lnTo>
                      <a:pt x="1043" y="229"/>
                    </a:lnTo>
                    <a:lnTo>
                      <a:pt x="1042" y="229"/>
                    </a:lnTo>
                    <a:lnTo>
                      <a:pt x="1043" y="229"/>
                    </a:lnTo>
                    <a:lnTo>
                      <a:pt x="1045" y="226"/>
                    </a:lnTo>
                    <a:lnTo>
                      <a:pt x="1045" y="226"/>
                    </a:lnTo>
                    <a:lnTo>
                      <a:pt x="1043" y="225"/>
                    </a:lnTo>
                    <a:lnTo>
                      <a:pt x="1041" y="224"/>
                    </a:lnTo>
                    <a:lnTo>
                      <a:pt x="1041" y="224"/>
                    </a:lnTo>
                    <a:lnTo>
                      <a:pt x="1042" y="224"/>
                    </a:lnTo>
                    <a:lnTo>
                      <a:pt x="1046" y="225"/>
                    </a:lnTo>
                    <a:lnTo>
                      <a:pt x="1047" y="226"/>
                    </a:lnTo>
                    <a:lnTo>
                      <a:pt x="1048" y="228"/>
                    </a:lnTo>
                    <a:lnTo>
                      <a:pt x="1050" y="228"/>
                    </a:lnTo>
                    <a:lnTo>
                      <a:pt x="1051" y="228"/>
                    </a:lnTo>
                    <a:lnTo>
                      <a:pt x="1050" y="228"/>
                    </a:lnTo>
                    <a:lnTo>
                      <a:pt x="1048" y="225"/>
                    </a:lnTo>
                    <a:lnTo>
                      <a:pt x="1048" y="225"/>
                    </a:lnTo>
                    <a:lnTo>
                      <a:pt x="1047" y="224"/>
                    </a:lnTo>
                    <a:lnTo>
                      <a:pt x="1047" y="224"/>
                    </a:lnTo>
                    <a:lnTo>
                      <a:pt x="1048" y="223"/>
                    </a:lnTo>
                    <a:lnTo>
                      <a:pt x="1050" y="221"/>
                    </a:lnTo>
                    <a:lnTo>
                      <a:pt x="1050" y="221"/>
                    </a:lnTo>
                    <a:lnTo>
                      <a:pt x="1050" y="220"/>
                    </a:lnTo>
                    <a:lnTo>
                      <a:pt x="1051" y="220"/>
                    </a:lnTo>
                    <a:lnTo>
                      <a:pt x="1052" y="220"/>
                    </a:lnTo>
                    <a:lnTo>
                      <a:pt x="1053" y="220"/>
                    </a:lnTo>
                    <a:lnTo>
                      <a:pt x="1053" y="219"/>
                    </a:lnTo>
                    <a:lnTo>
                      <a:pt x="1055" y="219"/>
                    </a:lnTo>
                    <a:lnTo>
                      <a:pt x="1056" y="220"/>
                    </a:lnTo>
                    <a:lnTo>
                      <a:pt x="1057" y="220"/>
                    </a:lnTo>
                    <a:lnTo>
                      <a:pt x="1058" y="219"/>
                    </a:lnTo>
                    <a:lnTo>
                      <a:pt x="1058" y="219"/>
                    </a:lnTo>
                    <a:lnTo>
                      <a:pt x="1058" y="218"/>
                    </a:lnTo>
                    <a:lnTo>
                      <a:pt x="1056" y="218"/>
                    </a:lnTo>
                    <a:lnTo>
                      <a:pt x="1055" y="216"/>
                    </a:lnTo>
                    <a:lnTo>
                      <a:pt x="1053" y="216"/>
                    </a:lnTo>
                    <a:lnTo>
                      <a:pt x="1053" y="216"/>
                    </a:lnTo>
                    <a:lnTo>
                      <a:pt x="1052" y="215"/>
                    </a:lnTo>
                    <a:lnTo>
                      <a:pt x="1052" y="214"/>
                    </a:lnTo>
                    <a:lnTo>
                      <a:pt x="1052" y="214"/>
                    </a:lnTo>
                    <a:lnTo>
                      <a:pt x="1055" y="214"/>
                    </a:lnTo>
                    <a:lnTo>
                      <a:pt x="1056" y="214"/>
                    </a:lnTo>
                    <a:lnTo>
                      <a:pt x="1056" y="213"/>
                    </a:lnTo>
                    <a:lnTo>
                      <a:pt x="1057" y="213"/>
                    </a:lnTo>
                    <a:lnTo>
                      <a:pt x="1060" y="214"/>
                    </a:lnTo>
                    <a:lnTo>
                      <a:pt x="1065" y="214"/>
                    </a:lnTo>
                    <a:lnTo>
                      <a:pt x="1067" y="214"/>
                    </a:lnTo>
                    <a:lnTo>
                      <a:pt x="1070" y="211"/>
                    </a:lnTo>
                    <a:lnTo>
                      <a:pt x="1071" y="211"/>
                    </a:lnTo>
                    <a:lnTo>
                      <a:pt x="1073" y="211"/>
                    </a:lnTo>
                    <a:lnTo>
                      <a:pt x="1075" y="211"/>
                    </a:lnTo>
                    <a:lnTo>
                      <a:pt x="1075" y="210"/>
                    </a:lnTo>
                    <a:lnTo>
                      <a:pt x="1076" y="209"/>
                    </a:lnTo>
                    <a:lnTo>
                      <a:pt x="1076" y="208"/>
                    </a:lnTo>
                    <a:lnTo>
                      <a:pt x="1076" y="204"/>
                    </a:lnTo>
                    <a:lnTo>
                      <a:pt x="1075" y="203"/>
                    </a:lnTo>
                    <a:lnTo>
                      <a:pt x="1072" y="200"/>
                    </a:lnTo>
                    <a:lnTo>
                      <a:pt x="1070" y="200"/>
                    </a:lnTo>
                    <a:lnTo>
                      <a:pt x="1067" y="199"/>
                    </a:lnTo>
                    <a:lnTo>
                      <a:pt x="1065" y="198"/>
                    </a:lnTo>
                    <a:lnTo>
                      <a:pt x="1062" y="196"/>
                    </a:lnTo>
                    <a:lnTo>
                      <a:pt x="1060" y="195"/>
                    </a:lnTo>
                    <a:lnTo>
                      <a:pt x="1058" y="195"/>
                    </a:lnTo>
                    <a:lnTo>
                      <a:pt x="1057" y="196"/>
                    </a:lnTo>
                    <a:lnTo>
                      <a:pt x="1053" y="198"/>
                    </a:lnTo>
                    <a:lnTo>
                      <a:pt x="1051" y="198"/>
                    </a:lnTo>
                    <a:lnTo>
                      <a:pt x="1051" y="198"/>
                    </a:lnTo>
                    <a:lnTo>
                      <a:pt x="1055" y="196"/>
                    </a:lnTo>
                    <a:lnTo>
                      <a:pt x="1056" y="195"/>
                    </a:lnTo>
                    <a:lnTo>
                      <a:pt x="1055" y="195"/>
                    </a:lnTo>
                    <a:lnTo>
                      <a:pt x="1053" y="194"/>
                    </a:lnTo>
                    <a:lnTo>
                      <a:pt x="1050" y="194"/>
                    </a:lnTo>
                    <a:lnTo>
                      <a:pt x="1041" y="190"/>
                    </a:lnTo>
                    <a:lnTo>
                      <a:pt x="1040" y="190"/>
                    </a:lnTo>
                    <a:lnTo>
                      <a:pt x="1038" y="190"/>
                    </a:lnTo>
                    <a:lnTo>
                      <a:pt x="1038" y="190"/>
                    </a:lnTo>
                    <a:lnTo>
                      <a:pt x="1038" y="190"/>
                    </a:lnTo>
                    <a:lnTo>
                      <a:pt x="1040" y="191"/>
                    </a:lnTo>
                    <a:lnTo>
                      <a:pt x="1040" y="191"/>
                    </a:lnTo>
                    <a:lnTo>
                      <a:pt x="1040" y="191"/>
                    </a:lnTo>
                    <a:lnTo>
                      <a:pt x="1038" y="191"/>
                    </a:lnTo>
                    <a:lnTo>
                      <a:pt x="1036" y="191"/>
                    </a:lnTo>
                    <a:lnTo>
                      <a:pt x="1035" y="190"/>
                    </a:lnTo>
                    <a:lnTo>
                      <a:pt x="1035" y="189"/>
                    </a:lnTo>
                    <a:lnTo>
                      <a:pt x="1036" y="189"/>
                    </a:lnTo>
                    <a:lnTo>
                      <a:pt x="1036" y="188"/>
                    </a:lnTo>
                    <a:lnTo>
                      <a:pt x="1035" y="185"/>
                    </a:lnTo>
                    <a:lnTo>
                      <a:pt x="1038" y="188"/>
                    </a:lnTo>
                    <a:lnTo>
                      <a:pt x="1045" y="190"/>
                    </a:lnTo>
                    <a:lnTo>
                      <a:pt x="1050" y="193"/>
                    </a:lnTo>
                    <a:lnTo>
                      <a:pt x="1053" y="193"/>
                    </a:lnTo>
                    <a:lnTo>
                      <a:pt x="1055" y="194"/>
                    </a:lnTo>
                    <a:lnTo>
                      <a:pt x="1056" y="193"/>
                    </a:lnTo>
                    <a:lnTo>
                      <a:pt x="1057" y="193"/>
                    </a:lnTo>
                    <a:lnTo>
                      <a:pt x="1058" y="193"/>
                    </a:lnTo>
                    <a:lnTo>
                      <a:pt x="1058" y="193"/>
                    </a:lnTo>
                    <a:lnTo>
                      <a:pt x="1058" y="193"/>
                    </a:lnTo>
                    <a:lnTo>
                      <a:pt x="1058" y="193"/>
                    </a:lnTo>
                    <a:lnTo>
                      <a:pt x="1058" y="194"/>
                    </a:lnTo>
                    <a:lnTo>
                      <a:pt x="1058" y="194"/>
                    </a:lnTo>
                    <a:lnTo>
                      <a:pt x="1062" y="194"/>
                    </a:lnTo>
                    <a:lnTo>
                      <a:pt x="1063" y="194"/>
                    </a:lnTo>
                    <a:lnTo>
                      <a:pt x="1070" y="196"/>
                    </a:lnTo>
                    <a:lnTo>
                      <a:pt x="1072" y="198"/>
                    </a:lnTo>
                    <a:lnTo>
                      <a:pt x="1075" y="198"/>
                    </a:lnTo>
                    <a:lnTo>
                      <a:pt x="1076" y="198"/>
                    </a:lnTo>
                    <a:lnTo>
                      <a:pt x="1077" y="196"/>
                    </a:lnTo>
                    <a:lnTo>
                      <a:pt x="1077" y="196"/>
                    </a:lnTo>
                    <a:lnTo>
                      <a:pt x="1078" y="195"/>
                    </a:lnTo>
                    <a:lnTo>
                      <a:pt x="1080" y="196"/>
                    </a:lnTo>
                    <a:lnTo>
                      <a:pt x="1080" y="196"/>
                    </a:lnTo>
                    <a:lnTo>
                      <a:pt x="1082" y="196"/>
                    </a:lnTo>
                    <a:lnTo>
                      <a:pt x="1083" y="195"/>
                    </a:lnTo>
                    <a:lnTo>
                      <a:pt x="1085" y="193"/>
                    </a:lnTo>
                    <a:lnTo>
                      <a:pt x="1085" y="193"/>
                    </a:lnTo>
                    <a:lnTo>
                      <a:pt x="1085" y="191"/>
                    </a:lnTo>
                    <a:lnTo>
                      <a:pt x="1083" y="189"/>
                    </a:lnTo>
                    <a:lnTo>
                      <a:pt x="1083" y="189"/>
                    </a:lnTo>
                    <a:lnTo>
                      <a:pt x="1086" y="190"/>
                    </a:lnTo>
                    <a:lnTo>
                      <a:pt x="1087" y="189"/>
                    </a:lnTo>
                    <a:lnTo>
                      <a:pt x="1087" y="189"/>
                    </a:lnTo>
                    <a:lnTo>
                      <a:pt x="1086" y="186"/>
                    </a:lnTo>
                    <a:lnTo>
                      <a:pt x="1086" y="186"/>
                    </a:lnTo>
                    <a:lnTo>
                      <a:pt x="1085" y="185"/>
                    </a:lnTo>
                    <a:lnTo>
                      <a:pt x="1085" y="185"/>
                    </a:lnTo>
                    <a:lnTo>
                      <a:pt x="1088" y="184"/>
                    </a:lnTo>
                    <a:lnTo>
                      <a:pt x="1088" y="185"/>
                    </a:lnTo>
                    <a:lnTo>
                      <a:pt x="1088" y="186"/>
                    </a:lnTo>
                    <a:lnTo>
                      <a:pt x="1090" y="186"/>
                    </a:lnTo>
                    <a:lnTo>
                      <a:pt x="1091" y="188"/>
                    </a:lnTo>
                    <a:lnTo>
                      <a:pt x="1092" y="188"/>
                    </a:lnTo>
                    <a:lnTo>
                      <a:pt x="1092" y="188"/>
                    </a:lnTo>
                    <a:lnTo>
                      <a:pt x="1092" y="188"/>
                    </a:lnTo>
                    <a:lnTo>
                      <a:pt x="1093" y="188"/>
                    </a:lnTo>
                    <a:lnTo>
                      <a:pt x="1096" y="189"/>
                    </a:lnTo>
                    <a:lnTo>
                      <a:pt x="1097" y="189"/>
                    </a:lnTo>
                    <a:lnTo>
                      <a:pt x="1097" y="189"/>
                    </a:lnTo>
                    <a:lnTo>
                      <a:pt x="1096" y="186"/>
                    </a:lnTo>
                    <a:lnTo>
                      <a:pt x="1096" y="186"/>
                    </a:lnTo>
                    <a:lnTo>
                      <a:pt x="1098" y="188"/>
                    </a:lnTo>
                    <a:lnTo>
                      <a:pt x="1100" y="188"/>
                    </a:lnTo>
                    <a:lnTo>
                      <a:pt x="1102" y="189"/>
                    </a:lnTo>
                    <a:lnTo>
                      <a:pt x="1104" y="188"/>
                    </a:lnTo>
                    <a:lnTo>
                      <a:pt x="1109" y="186"/>
                    </a:lnTo>
                    <a:lnTo>
                      <a:pt x="1112" y="184"/>
                    </a:lnTo>
                    <a:lnTo>
                      <a:pt x="1114" y="183"/>
                    </a:lnTo>
                    <a:lnTo>
                      <a:pt x="1114" y="181"/>
                    </a:lnTo>
                    <a:lnTo>
                      <a:pt x="1115" y="180"/>
                    </a:lnTo>
                    <a:lnTo>
                      <a:pt x="1124" y="170"/>
                    </a:lnTo>
                    <a:lnTo>
                      <a:pt x="1125" y="168"/>
                    </a:lnTo>
                    <a:lnTo>
                      <a:pt x="1127" y="165"/>
                    </a:lnTo>
                    <a:lnTo>
                      <a:pt x="1127" y="164"/>
                    </a:lnTo>
                    <a:lnTo>
                      <a:pt x="1127" y="161"/>
                    </a:lnTo>
                    <a:lnTo>
                      <a:pt x="1126" y="161"/>
                    </a:lnTo>
                    <a:lnTo>
                      <a:pt x="1121" y="160"/>
                    </a:lnTo>
                    <a:lnTo>
                      <a:pt x="1115" y="160"/>
                    </a:lnTo>
                    <a:lnTo>
                      <a:pt x="1111" y="160"/>
                    </a:lnTo>
                    <a:lnTo>
                      <a:pt x="1100" y="159"/>
                    </a:lnTo>
                    <a:lnTo>
                      <a:pt x="1097" y="158"/>
                    </a:lnTo>
                    <a:lnTo>
                      <a:pt x="1096" y="156"/>
                    </a:lnTo>
                    <a:lnTo>
                      <a:pt x="1091" y="151"/>
                    </a:lnTo>
                    <a:lnTo>
                      <a:pt x="1088" y="150"/>
                    </a:lnTo>
                    <a:lnTo>
                      <a:pt x="1086" y="149"/>
                    </a:lnTo>
                    <a:lnTo>
                      <a:pt x="1085" y="148"/>
                    </a:lnTo>
                    <a:lnTo>
                      <a:pt x="1083" y="148"/>
                    </a:lnTo>
                    <a:lnTo>
                      <a:pt x="1077" y="146"/>
                    </a:lnTo>
                    <a:lnTo>
                      <a:pt x="1072" y="145"/>
                    </a:lnTo>
                    <a:lnTo>
                      <a:pt x="1071" y="146"/>
                    </a:lnTo>
                    <a:lnTo>
                      <a:pt x="1071" y="146"/>
                    </a:lnTo>
                    <a:lnTo>
                      <a:pt x="1071" y="148"/>
                    </a:lnTo>
                    <a:lnTo>
                      <a:pt x="1067" y="146"/>
                    </a:lnTo>
                    <a:lnTo>
                      <a:pt x="1066" y="145"/>
                    </a:lnTo>
                    <a:lnTo>
                      <a:pt x="1066" y="145"/>
                    </a:lnTo>
                    <a:lnTo>
                      <a:pt x="1067" y="145"/>
                    </a:lnTo>
                    <a:lnTo>
                      <a:pt x="1071" y="145"/>
                    </a:lnTo>
                    <a:lnTo>
                      <a:pt x="1073" y="145"/>
                    </a:lnTo>
                    <a:lnTo>
                      <a:pt x="1076" y="145"/>
                    </a:lnTo>
                    <a:lnTo>
                      <a:pt x="1078" y="145"/>
                    </a:lnTo>
                    <a:lnTo>
                      <a:pt x="1081" y="145"/>
                    </a:lnTo>
                    <a:lnTo>
                      <a:pt x="1083" y="146"/>
                    </a:lnTo>
                    <a:lnTo>
                      <a:pt x="1086" y="146"/>
                    </a:lnTo>
                    <a:lnTo>
                      <a:pt x="1087" y="146"/>
                    </a:lnTo>
                    <a:lnTo>
                      <a:pt x="1087" y="146"/>
                    </a:lnTo>
                    <a:lnTo>
                      <a:pt x="1086" y="145"/>
                    </a:lnTo>
                    <a:lnTo>
                      <a:pt x="1087" y="145"/>
                    </a:lnTo>
                    <a:lnTo>
                      <a:pt x="1088" y="145"/>
                    </a:lnTo>
                    <a:lnTo>
                      <a:pt x="1091" y="146"/>
                    </a:lnTo>
                    <a:lnTo>
                      <a:pt x="1093" y="146"/>
                    </a:lnTo>
                    <a:lnTo>
                      <a:pt x="1098" y="150"/>
                    </a:lnTo>
                    <a:lnTo>
                      <a:pt x="1100" y="150"/>
                    </a:lnTo>
                    <a:lnTo>
                      <a:pt x="1102" y="151"/>
                    </a:lnTo>
                    <a:lnTo>
                      <a:pt x="1102" y="151"/>
                    </a:lnTo>
                    <a:lnTo>
                      <a:pt x="1104" y="153"/>
                    </a:lnTo>
                    <a:lnTo>
                      <a:pt x="1105" y="153"/>
                    </a:lnTo>
                    <a:lnTo>
                      <a:pt x="1107" y="155"/>
                    </a:lnTo>
                    <a:lnTo>
                      <a:pt x="1111" y="158"/>
                    </a:lnTo>
                    <a:lnTo>
                      <a:pt x="1114" y="159"/>
                    </a:lnTo>
                    <a:lnTo>
                      <a:pt x="1117" y="159"/>
                    </a:lnTo>
                    <a:lnTo>
                      <a:pt x="1121" y="159"/>
                    </a:lnTo>
                    <a:lnTo>
                      <a:pt x="1124" y="159"/>
                    </a:lnTo>
                    <a:lnTo>
                      <a:pt x="1125" y="158"/>
                    </a:lnTo>
                    <a:lnTo>
                      <a:pt x="1126" y="156"/>
                    </a:lnTo>
                    <a:lnTo>
                      <a:pt x="1127" y="154"/>
                    </a:lnTo>
                    <a:lnTo>
                      <a:pt x="1131" y="151"/>
                    </a:lnTo>
                    <a:lnTo>
                      <a:pt x="1140" y="144"/>
                    </a:lnTo>
                    <a:lnTo>
                      <a:pt x="1141" y="143"/>
                    </a:lnTo>
                    <a:lnTo>
                      <a:pt x="1141" y="141"/>
                    </a:lnTo>
                    <a:lnTo>
                      <a:pt x="1141" y="140"/>
                    </a:lnTo>
                    <a:lnTo>
                      <a:pt x="1141" y="140"/>
                    </a:lnTo>
                    <a:lnTo>
                      <a:pt x="1140" y="139"/>
                    </a:lnTo>
                    <a:lnTo>
                      <a:pt x="1137" y="138"/>
                    </a:lnTo>
                    <a:lnTo>
                      <a:pt x="1132" y="136"/>
                    </a:lnTo>
                    <a:lnTo>
                      <a:pt x="1131" y="135"/>
                    </a:lnTo>
                    <a:lnTo>
                      <a:pt x="1131" y="134"/>
                    </a:lnTo>
                    <a:lnTo>
                      <a:pt x="1131" y="134"/>
                    </a:lnTo>
                    <a:lnTo>
                      <a:pt x="1131" y="134"/>
                    </a:lnTo>
                    <a:lnTo>
                      <a:pt x="1131" y="134"/>
                    </a:lnTo>
                    <a:lnTo>
                      <a:pt x="1131" y="133"/>
                    </a:lnTo>
                    <a:lnTo>
                      <a:pt x="1131" y="131"/>
                    </a:lnTo>
                    <a:lnTo>
                      <a:pt x="1132" y="131"/>
                    </a:lnTo>
                    <a:lnTo>
                      <a:pt x="1140" y="131"/>
                    </a:lnTo>
                    <a:lnTo>
                      <a:pt x="1144" y="131"/>
                    </a:lnTo>
                    <a:lnTo>
                      <a:pt x="1146" y="131"/>
                    </a:lnTo>
                    <a:lnTo>
                      <a:pt x="1149" y="131"/>
                    </a:lnTo>
                    <a:lnTo>
                      <a:pt x="1151" y="134"/>
                    </a:lnTo>
                    <a:lnTo>
                      <a:pt x="1152" y="135"/>
                    </a:lnTo>
                    <a:lnTo>
                      <a:pt x="1154" y="136"/>
                    </a:lnTo>
                    <a:lnTo>
                      <a:pt x="1156" y="138"/>
                    </a:lnTo>
                    <a:lnTo>
                      <a:pt x="1160" y="139"/>
                    </a:lnTo>
                    <a:lnTo>
                      <a:pt x="1162" y="140"/>
                    </a:lnTo>
                    <a:lnTo>
                      <a:pt x="1162" y="140"/>
                    </a:lnTo>
                    <a:lnTo>
                      <a:pt x="1164" y="138"/>
                    </a:lnTo>
                    <a:lnTo>
                      <a:pt x="1165" y="138"/>
                    </a:lnTo>
                    <a:lnTo>
                      <a:pt x="1165" y="138"/>
                    </a:lnTo>
                    <a:lnTo>
                      <a:pt x="1169" y="139"/>
                    </a:lnTo>
                    <a:lnTo>
                      <a:pt x="1170" y="139"/>
                    </a:lnTo>
                    <a:lnTo>
                      <a:pt x="1171" y="139"/>
                    </a:lnTo>
                    <a:lnTo>
                      <a:pt x="1171" y="139"/>
                    </a:lnTo>
                    <a:lnTo>
                      <a:pt x="1171" y="138"/>
                    </a:lnTo>
                    <a:lnTo>
                      <a:pt x="1170" y="134"/>
                    </a:lnTo>
                    <a:lnTo>
                      <a:pt x="1167" y="131"/>
                    </a:lnTo>
                    <a:lnTo>
                      <a:pt x="1166" y="130"/>
                    </a:lnTo>
                    <a:lnTo>
                      <a:pt x="1166" y="129"/>
                    </a:lnTo>
                    <a:lnTo>
                      <a:pt x="1166" y="128"/>
                    </a:lnTo>
                    <a:lnTo>
                      <a:pt x="1165" y="128"/>
                    </a:lnTo>
                    <a:lnTo>
                      <a:pt x="1161" y="124"/>
                    </a:lnTo>
                    <a:lnTo>
                      <a:pt x="1160" y="124"/>
                    </a:lnTo>
                    <a:lnTo>
                      <a:pt x="1160" y="123"/>
                    </a:lnTo>
                    <a:lnTo>
                      <a:pt x="1159" y="123"/>
                    </a:lnTo>
                    <a:lnTo>
                      <a:pt x="1157" y="123"/>
                    </a:lnTo>
                    <a:lnTo>
                      <a:pt x="1156" y="123"/>
                    </a:lnTo>
                    <a:lnTo>
                      <a:pt x="1155" y="124"/>
                    </a:lnTo>
                    <a:lnTo>
                      <a:pt x="1155" y="124"/>
                    </a:lnTo>
                    <a:lnTo>
                      <a:pt x="1154" y="124"/>
                    </a:lnTo>
                    <a:lnTo>
                      <a:pt x="1154" y="123"/>
                    </a:lnTo>
                    <a:lnTo>
                      <a:pt x="1155" y="121"/>
                    </a:lnTo>
                    <a:lnTo>
                      <a:pt x="1157" y="120"/>
                    </a:lnTo>
                    <a:lnTo>
                      <a:pt x="1159" y="120"/>
                    </a:lnTo>
                    <a:lnTo>
                      <a:pt x="1161" y="121"/>
                    </a:lnTo>
                    <a:lnTo>
                      <a:pt x="1161" y="121"/>
                    </a:lnTo>
                    <a:lnTo>
                      <a:pt x="1162" y="123"/>
                    </a:lnTo>
                    <a:lnTo>
                      <a:pt x="1165" y="124"/>
                    </a:lnTo>
                    <a:lnTo>
                      <a:pt x="1165" y="125"/>
                    </a:lnTo>
                    <a:lnTo>
                      <a:pt x="1164" y="125"/>
                    </a:lnTo>
                    <a:lnTo>
                      <a:pt x="1164" y="125"/>
                    </a:lnTo>
                    <a:lnTo>
                      <a:pt x="1165" y="126"/>
                    </a:lnTo>
                    <a:lnTo>
                      <a:pt x="1166" y="126"/>
                    </a:lnTo>
                    <a:lnTo>
                      <a:pt x="1166" y="128"/>
                    </a:lnTo>
                    <a:lnTo>
                      <a:pt x="1169" y="126"/>
                    </a:lnTo>
                    <a:lnTo>
                      <a:pt x="1169" y="128"/>
                    </a:lnTo>
                    <a:lnTo>
                      <a:pt x="1170" y="129"/>
                    </a:lnTo>
                    <a:lnTo>
                      <a:pt x="1172" y="131"/>
                    </a:lnTo>
                    <a:lnTo>
                      <a:pt x="1174" y="133"/>
                    </a:lnTo>
                    <a:lnTo>
                      <a:pt x="1174" y="134"/>
                    </a:lnTo>
                    <a:lnTo>
                      <a:pt x="1175" y="135"/>
                    </a:lnTo>
                    <a:lnTo>
                      <a:pt x="1175" y="135"/>
                    </a:lnTo>
                    <a:lnTo>
                      <a:pt x="1177" y="135"/>
                    </a:lnTo>
                    <a:lnTo>
                      <a:pt x="1179" y="135"/>
                    </a:lnTo>
                    <a:lnTo>
                      <a:pt x="1180" y="134"/>
                    </a:lnTo>
                    <a:lnTo>
                      <a:pt x="1184" y="131"/>
                    </a:lnTo>
                    <a:lnTo>
                      <a:pt x="1187" y="130"/>
                    </a:lnTo>
                    <a:lnTo>
                      <a:pt x="1189" y="130"/>
                    </a:lnTo>
                    <a:lnTo>
                      <a:pt x="1191" y="128"/>
                    </a:lnTo>
                    <a:lnTo>
                      <a:pt x="1192" y="126"/>
                    </a:lnTo>
                    <a:lnTo>
                      <a:pt x="1194" y="126"/>
                    </a:lnTo>
                    <a:lnTo>
                      <a:pt x="1195" y="125"/>
                    </a:lnTo>
                    <a:lnTo>
                      <a:pt x="1196" y="123"/>
                    </a:lnTo>
                    <a:lnTo>
                      <a:pt x="1197" y="121"/>
                    </a:lnTo>
                    <a:lnTo>
                      <a:pt x="1199" y="121"/>
                    </a:lnTo>
                    <a:lnTo>
                      <a:pt x="1200" y="121"/>
                    </a:lnTo>
                    <a:lnTo>
                      <a:pt x="1201" y="121"/>
                    </a:lnTo>
                    <a:lnTo>
                      <a:pt x="1204" y="119"/>
                    </a:lnTo>
                    <a:lnTo>
                      <a:pt x="1204" y="119"/>
                    </a:lnTo>
                    <a:lnTo>
                      <a:pt x="1205" y="116"/>
                    </a:lnTo>
                    <a:lnTo>
                      <a:pt x="1206" y="113"/>
                    </a:lnTo>
                    <a:lnTo>
                      <a:pt x="1206" y="110"/>
                    </a:lnTo>
                    <a:lnTo>
                      <a:pt x="1206" y="109"/>
                    </a:lnTo>
                    <a:lnTo>
                      <a:pt x="1205" y="108"/>
                    </a:lnTo>
                    <a:lnTo>
                      <a:pt x="1204" y="106"/>
                    </a:lnTo>
                    <a:lnTo>
                      <a:pt x="1201" y="104"/>
                    </a:lnTo>
                    <a:lnTo>
                      <a:pt x="1199" y="103"/>
                    </a:lnTo>
                    <a:lnTo>
                      <a:pt x="1197" y="101"/>
                    </a:lnTo>
                    <a:lnTo>
                      <a:pt x="1196" y="99"/>
                    </a:lnTo>
                    <a:lnTo>
                      <a:pt x="1195" y="98"/>
                    </a:lnTo>
                    <a:lnTo>
                      <a:pt x="1195" y="98"/>
                    </a:lnTo>
                    <a:lnTo>
                      <a:pt x="1195" y="96"/>
                    </a:lnTo>
                    <a:lnTo>
                      <a:pt x="1196" y="94"/>
                    </a:lnTo>
                    <a:lnTo>
                      <a:pt x="1196" y="92"/>
                    </a:lnTo>
                    <a:lnTo>
                      <a:pt x="1196" y="92"/>
                    </a:lnTo>
                    <a:lnTo>
                      <a:pt x="1195" y="94"/>
                    </a:lnTo>
                    <a:lnTo>
                      <a:pt x="1195" y="94"/>
                    </a:lnTo>
                    <a:lnTo>
                      <a:pt x="1194" y="94"/>
                    </a:lnTo>
                    <a:lnTo>
                      <a:pt x="1194" y="94"/>
                    </a:lnTo>
                    <a:lnTo>
                      <a:pt x="1191" y="91"/>
                    </a:lnTo>
                    <a:lnTo>
                      <a:pt x="1191" y="90"/>
                    </a:lnTo>
                    <a:lnTo>
                      <a:pt x="1191" y="90"/>
                    </a:lnTo>
                    <a:lnTo>
                      <a:pt x="1191" y="90"/>
                    </a:lnTo>
                    <a:lnTo>
                      <a:pt x="1191" y="89"/>
                    </a:lnTo>
                    <a:lnTo>
                      <a:pt x="1190" y="89"/>
                    </a:lnTo>
                    <a:lnTo>
                      <a:pt x="1189" y="86"/>
                    </a:lnTo>
                    <a:lnTo>
                      <a:pt x="1189" y="86"/>
                    </a:lnTo>
                    <a:lnTo>
                      <a:pt x="1190" y="86"/>
                    </a:lnTo>
                    <a:lnTo>
                      <a:pt x="1191" y="86"/>
                    </a:lnTo>
                    <a:lnTo>
                      <a:pt x="1194" y="85"/>
                    </a:lnTo>
                    <a:lnTo>
                      <a:pt x="1195" y="85"/>
                    </a:lnTo>
                    <a:lnTo>
                      <a:pt x="1196" y="86"/>
                    </a:lnTo>
                    <a:lnTo>
                      <a:pt x="1197" y="86"/>
                    </a:lnTo>
                    <a:lnTo>
                      <a:pt x="1199" y="86"/>
                    </a:lnTo>
                    <a:lnTo>
                      <a:pt x="1201" y="85"/>
                    </a:lnTo>
                    <a:lnTo>
                      <a:pt x="1204" y="84"/>
                    </a:lnTo>
                    <a:lnTo>
                      <a:pt x="1206" y="81"/>
                    </a:lnTo>
                    <a:lnTo>
                      <a:pt x="1207" y="81"/>
                    </a:lnTo>
                    <a:lnTo>
                      <a:pt x="1207" y="80"/>
                    </a:lnTo>
                    <a:lnTo>
                      <a:pt x="1206" y="79"/>
                    </a:lnTo>
                    <a:lnTo>
                      <a:pt x="1206" y="77"/>
                    </a:lnTo>
                    <a:lnTo>
                      <a:pt x="1205" y="77"/>
                    </a:lnTo>
                    <a:lnTo>
                      <a:pt x="1204" y="76"/>
                    </a:lnTo>
                    <a:lnTo>
                      <a:pt x="1201" y="76"/>
                    </a:lnTo>
                    <a:lnTo>
                      <a:pt x="1197" y="76"/>
                    </a:lnTo>
                    <a:lnTo>
                      <a:pt x="1197" y="76"/>
                    </a:lnTo>
                    <a:lnTo>
                      <a:pt x="1200" y="75"/>
                    </a:lnTo>
                    <a:lnTo>
                      <a:pt x="1202" y="74"/>
                    </a:lnTo>
                    <a:lnTo>
                      <a:pt x="1206" y="71"/>
                    </a:lnTo>
                    <a:lnTo>
                      <a:pt x="1206" y="70"/>
                    </a:lnTo>
                    <a:lnTo>
                      <a:pt x="1205" y="69"/>
                    </a:lnTo>
                    <a:lnTo>
                      <a:pt x="1205" y="69"/>
                    </a:lnTo>
                    <a:lnTo>
                      <a:pt x="1200" y="67"/>
                    </a:lnTo>
                    <a:lnTo>
                      <a:pt x="1197" y="67"/>
                    </a:lnTo>
                    <a:lnTo>
                      <a:pt x="1195" y="67"/>
                    </a:lnTo>
                    <a:lnTo>
                      <a:pt x="1194" y="67"/>
                    </a:lnTo>
                    <a:lnTo>
                      <a:pt x="1194" y="67"/>
                    </a:lnTo>
                    <a:lnTo>
                      <a:pt x="1194" y="66"/>
                    </a:lnTo>
                    <a:lnTo>
                      <a:pt x="1194" y="65"/>
                    </a:lnTo>
                    <a:lnTo>
                      <a:pt x="1192" y="64"/>
                    </a:lnTo>
                    <a:lnTo>
                      <a:pt x="1187" y="62"/>
                    </a:lnTo>
                    <a:lnTo>
                      <a:pt x="1186" y="61"/>
                    </a:lnTo>
                    <a:lnTo>
                      <a:pt x="1187" y="61"/>
                    </a:lnTo>
                    <a:lnTo>
                      <a:pt x="1190" y="61"/>
                    </a:lnTo>
                    <a:lnTo>
                      <a:pt x="1191" y="59"/>
                    </a:lnTo>
                    <a:lnTo>
                      <a:pt x="1191" y="57"/>
                    </a:lnTo>
                    <a:lnTo>
                      <a:pt x="1187" y="56"/>
                    </a:lnTo>
                    <a:lnTo>
                      <a:pt x="1186" y="56"/>
                    </a:lnTo>
                    <a:lnTo>
                      <a:pt x="1182" y="57"/>
                    </a:lnTo>
                    <a:lnTo>
                      <a:pt x="1175" y="56"/>
                    </a:lnTo>
                    <a:lnTo>
                      <a:pt x="1174" y="56"/>
                    </a:lnTo>
                    <a:lnTo>
                      <a:pt x="1170" y="55"/>
                    </a:lnTo>
                    <a:lnTo>
                      <a:pt x="1165" y="54"/>
                    </a:lnTo>
                    <a:lnTo>
                      <a:pt x="1165" y="52"/>
                    </a:lnTo>
                    <a:lnTo>
                      <a:pt x="1160" y="52"/>
                    </a:lnTo>
                    <a:lnTo>
                      <a:pt x="1157" y="54"/>
                    </a:lnTo>
                    <a:lnTo>
                      <a:pt x="1155" y="54"/>
                    </a:lnTo>
                    <a:lnTo>
                      <a:pt x="1152" y="54"/>
                    </a:lnTo>
                    <a:lnTo>
                      <a:pt x="1151" y="54"/>
                    </a:lnTo>
                    <a:lnTo>
                      <a:pt x="1149" y="52"/>
                    </a:lnTo>
                    <a:lnTo>
                      <a:pt x="1147" y="52"/>
                    </a:lnTo>
                    <a:lnTo>
                      <a:pt x="1147" y="54"/>
                    </a:lnTo>
                    <a:lnTo>
                      <a:pt x="1149" y="54"/>
                    </a:lnTo>
                    <a:lnTo>
                      <a:pt x="1149" y="55"/>
                    </a:lnTo>
                    <a:lnTo>
                      <a:pt x="1149" y="55"/>
                    </a:lnTo>
                    <a:lnTo>
                      <a:pt x="1147" y="57"/>
                    </a:lnTo>
                    <a:lnTo>
                      <a:pt x="1149" y="59"/>
                    </a:lnTo>
                    <a:lnTo>
                      <a:pt x="1149" y="60"/>
                    </a:lnTo>
                    <a:lnTo>
                      <a:pt x="1149" y="60"/>
                    </a:lnTo>
                    <a:lnTo>
                      <a:pt x="1149" y="61"/>
                    </a:lnTo>
                    <a:lnTo>
                      <a:pt x="1149" y="61"/>
                    </a:lnTo>
                    <a:lnTo>
                      <a:pt x="1149" y="62"/>
                    </a:lnTo>
                    <a:lnTo>
                      <a:pt x="1150" y="64"/>
                    </a:lnTo>
                    <a:lnTo>
                      <a:pt x="1149" y="64"/>
                    </a:lnTo>
                    <a:lnTo>
                      <a:pt x="1149" y="65"/>
                    </a:lnTo>
                    <a:lnTo>
                      <a:pt x="1149" y="66"/>
                    </a:lnTo>
                    <a:lnTo>
                      <a:pt x="1150" y="67"/>
                    </a:lnTo>
                    <a:lnTo>
                      <a:pt x="1151" y="70"/>
                    </a:lnTo>
                    <a:lnTo>
                      <a:pt x="1151" y="70"/>
                    </a:lnTo>
                    <a:lnTo>
                      <a:pt x="1154" y="70"/>
                    </a:lnTo>
                    <a:lnTo>
                      <a:pt x="1156" y="71"/>
                    </a:lnTo>
                    <a:lnTo>
                      <a:pt x="1157" y="71"/>
                    </a:lnTo>
                    <a:lnTo>
                      <a:pt x="1156" y="72"/>
                    </a:lnTo>
                    <a:lnTo>
                      <a:pt x="1156" y="74"/>
                    </a:lnTo>
                    <a:lnTo>
                      <a:pt x="1156" y="75"/>
                    </a:lnTo>
                    <a:lnTo>
                      <a:pt x="1155" y="75"/>
                    </a:lnTo>
                    <a:lnTo>
                      <a:pt x="1154" y="76"/>
                    </a:lnTo>
                    <a:lnTo>
                      <a:pt x="1154" y="76"/>
                    </a:lnTo>
                    <a:lnTo>
                      <a:pt x="1154" y="77"/>
                    </a:lnTo>
                    <a:lnTo>
                      <a:pt x="1157" y="79"/>
                    </a:lnTo>
                    <a:lnTo>
                      <a:pt x="1156" y="79"/>
                    </a:lnTo>
                    <a:lnTo>
                      <a:pt x="1151" y="80"/>
                    </a:lnTo>
                    <a:lnTo>
                      <a:pt x="1150" y="80"/>
                    </a:lnTo>
                    <a:lnTo>
                      <a:pt x="1149" y="79"/>
                    </a:lnTo>
                    <a:lnTo>
                      <a:pt x="1149" y="79"/>
                    </a:lnTo>
                    <a:lnTo>
                      <a:pt x="1147" y="79"/>
                    </a:lnTo>
                    <a:lnTo>
                      <a:pt x="1147" y="80"/>
                    </a:lnTo>
                    <a:lnTo>
                      <a:pt x="1146" y="81"/>
                    </a:lnTo>
                    <a:lnTo>
                      <a:pt x="1145" y="81"/>
                    </a:lnTo>
                    <a:lnTo>
                      <a:pt x="1145" y="82"/>
                    </a:lnTo>
                    <a:lnTo>
                      <a:pt x="1145" y="84"/>
                    </a:lnTo>
                    <a:lnTo>
                      <a:pt x="1145" y="85"/>
                    </a:lnTo>
                    <a:lnTo>
                      <a:pt x="1145" y="86"/>
                    </a:lnTo>
                    <a:lnTo>
                      <a:pt x="1144" y="90"/>
                    </a:lnTo>
                    <a:lnTo>
                      <a:pt x="1141" y="96"/>
                    </a:lnTo>
                    <a:lnTo>
                      <a:pt x="1141" y="96"/>
                    </a:lnTo>
                    <a:lnTo>
                      <a:pt x="1136" y="101"/>
                    </a:lnTo>
                    <a:lnTo>
                      <a:pt x="1136" y="103"/>
                    </a:lnTo>
                    <a:lnTo>
                      <a:pt x="1135" y="104"/>
                    </a:lnTo>
                    <a:lnTo>
                      <a:pt x="1134" y="106"/>
                    </a:lnTo>
                    <a:lnTo>
                      <a:pt x="1134" y="109"/>
                    </a:lnTo>
                    <a:lnTo>
                      <a:pt x="1134" y="110"/>
                    </a:lnTo>
                    <a:lnTo>
                      <a:pt x="1132" y="110"/>
                    </a:lnTo>
                    <a:lnTo>
                      <a:pt x="1131" y="111"/>
                    </a:lnTo>
                    <a:lnTo>
                      <a:pt x="1131" y="111"/>
                    </a:lnTo>
                    <a:lnTo>
                      <a:pt x="1130" y="111"/>
                    </a:lnTo>
                    <a:lnTo>
                      <a:pt x="1129" y="113"/>
                    </a:lnTo>
                    <a:lnTo>
                      <a:pt x="1126" y="115"/>
                    </a:lnTo>
                    <a:lnTo>
                      <a:pt x="1124" y="116"/>
                    </a:lnTo>
                    <a:lnTo>
                      <a:pt x="1122" y="116"/>
                    </a:lnTo>
                    <a:lnTo>
                      <a:pt x="1122" y="116"/>
                    </a:lnTo>
                    <a:lnTo>
                      <a:pt x="1121" y="116"/>
                    </a:lnTo>
                    <a:lnTo>
                      <a:pt x="1121" y="116"/>
                    </a:lnTo>
                    <a:lnTo>
                      <a:pt x="1121" y="114"/>
                    </a:lnTo>
                    <a:lnTo>
                      <a:pt x="1120" y="113"/>
                    </a:lnTo>
                    <a:lnTo>
                      <a:pt x="1114" y="106"/>
                    </a:lnTo>
                    <a:lnTo>
                      <a:pt x="1111" y="103"/>
                    </a:lnTo>
                    <a:lnTo>
                      <a:pt x="1109" y="99"/>
                    </a:lnTo>
                    <a:lnTo>
                      <a:pt x="1109" y="98"/>
                    </a:lnTo>
                    <a:lnTo>
                      <a:pt x="1109" y="94"/>
                    </a:lnTo>
                    <a:lnTo>
                      <a:pt x="1109" y="91"/>
                    </a:lnTo>
                    <a:lnTo>
                      <a:pt x="1109" y="90"/>
                    </a:lnTo>
                    <a:lnTo>
                      <a:pt x="1110" y="89"/>
                    </a:lnTo>
                    <a:lnTo>
                      <a:pt x="1110" y="90"/>
                    </a:lnTo>
                    <a:lnTo>
                      <a:pt x="1111" y="91"/>
                    </a:lnTo>
                    <a:lnTo>
                      <a:pt x="1112" y="91"/>
                    </a:lnTo>
                    <a:lnTo>
                      <a:pt x="1114" y="91"/>
                    </a:lnTo>
                    <a:lnTo>
                      <a:pt x="1115" y="91"/>
                    </a:lnTo>
                    <a:lnTo>
                      <a:pt x="1115" y="91"/>
                    </a:lnTo>
                    <a:lnTo>
                      <a:pt x="1116" y="90"/>
                    </a:lnTo>
                    <a:lnTo>
                      <a:pt x="1116" y="89"/>
                    </a:lnTo>
                    <a:lnTo>
                      <a:pt x="1116" y="87"/>
                    </a:lnTo>
                    <a:lnTo>
                      <a:pt x="1116" y="86"/>
                    </a:lnTo>
                    <a:lnTo>
                      <a:pt x="1115" y="86"/>
                    </a:lnTo>
                    <a:lnTo>
                      <a:pt x="1115" y="84"/>
                    </a:lnTo>
                    <a:lnTo>
                      <a:pt x="1114" y="80"/>
                    </a:lnTo>
                    <a:lnTo>
                      <a:pt x="1112" y="77"/>
                    </a:lnTo>
                    <a:lnTo>
                      <a:pt x="1110" y="75"/>
                    </a:lnTo>
                    <a:lnTo>
                      <a:pt x="1109" y="75"/>
                    </a:lnTo>
                    <a:lnTo>
                      <a:pt x="1105" y="72"/>
                    </a:lnTo>
                    <a:lnTo>
                      <a:pt x="1102" y="70"/>
                    </a:lnTo>
                    <a:lnTo>
                      <a:pt x="1100" y="69"/>
                    </a:lnTo>
                    <a:lnTo>
                      <a:pt x="1098" y="67"/>
                    </a:lnTo>
                    <a:lnTo>
                      <a:pt x="1096" y="67"/>
                    </a:lnTo>
                    <a:lnTo>
                      <a:pt x="1096" y="67"/>
                    </a:lnTo>
                    <a:lnTo>
                      <a:pt x="1095" y="67"/>
                    </a:lnTo>
                    <a:lnTo>
                      <a:pt x="1092" y="71"/>
                    </a:lnTo>
                    <a:lnTo>
                      <a:pt x="1090" y="74"/>
                    </a:lnTo>
                    <a:lnTo>
                      <a:pt x="1090" y="75"/>
                    </a:lnTo>
                    <a:lnTo>
                      <a:pt x="1088" y="77"/>
                    </a:lnTo>
                    <a:lnTo>
                      <a:pt x="1088" y="80"/>
                    </a:lnTo>
                    <a:lnTo>
                      <a:pt x="1087" y="82"/>
                    </a:lnTo>
                    <a:lnTo>
                      <a:pt x="1087" y="84"/>
                    </a:lnTo>
                    <a:lnTo>
                      <a:pt x="1087" y="85"/>
                    </a:lnTo>
                    <a:lnTo>
                      <a:pt x="1087" y="86"/>
                    </a:lnTo>
                    <a:lnTo>
                      <a:pt x="1085" y="87"/>
                    </a:lnTo>
                    <a:lnTo>
                      <a:pt x="1083" y="90"/>
                    </a:lnTo>
                    <a:lnTo>
                      <a:pt x="1083" y="90"/>
                    </a:lnTo>
                    <a:lnTo>
                      <a:pt x="1083" y="91"/>
                    </a:lnTo>
                    <a:lnTo>
                      <a:pt x="1082" y="91"/>
                    </a:lnTo>
                    <a:lnTo>
                      <a:pt x="1082" y="91"/>
                    </a:lnTo>
                    <a:lnTo>
                      <a:pt x="1081" y="90"/>
                    </a:lnTo>
                    <a:lnTo>
                      <a:pt x="1081" y="90"/>
                    </a:lnTo>
                    <a:lnTo>
                      <a:pt x="1081" y="89"/>
                    </a:lnTo>
                    <a:lnTo>
                      <a:pt x="1080" y="87"/>
                    </a:lnTo>
                    <a:lnTo>
                      <a:pt x="1078" y="87"/>
                    </a:lnTo>
                    <a:lnTo>
                      <a:pt x="1077" y="86"/>
                    </a:lnTo>
                    <a:lnTo>
                      <a:pt x="1078" y="82"/>
                    </a:lnTo>
                    <a:lnTo>
                      <a:pt x="1078" y="81"/>
                    </a:lnTo>
                    <a:lnTo>
                      <a:pt x="1078" y="79"/>
                    </a:lnTo>
                    <a:lnTo>
                      <a:pt x="1078" y="77"/>
                    </a:lnTo>
                    <a:lnTo>
                      <a:pt x="1078" y="76"/>
                    </a:lnTo>
                    <a:lnTo>
                      <a:pt x="1078" y="76"/>
                    </a:lnTo>
                    <a:lnTo>
                      <a:pt x="1077" y="75"/>
                    </a:lnTo>
                    <a:lnTo>
                      <a:pt x="1075" y="71"/>
                    </a:lnTo>
                    <a:lnTo>
                      <a:pt x="1068" y="66"/>
                    </a:lnTo>
                    <a:lnTo>
                      <a:pt x="1068" y="66"/>
                    </a:lnTo>
                    <a:lnTo>
                      <a:pt x="1070" y="66"/>
                    </a:lnTo>
                    <a:lnTo>
                      <a:pt x="1071" y="66"/>
                    </a:lnTo>
                    <a:lnTo>
                      <a:pt x="1071" y="66"/>
                    </a:lnTo>
                    <a:lnTo>
                      <a:pt x="1071" y="66"/>
                    </a:lnTo>
                    <a:lnTo>
                      <a:pt x="1071" y="67"/>
                    </a:lnTo>
                    <a:lnTo>
                      <a:pt x="1073" y="67"/>
                    </a:lnTo>
                    <a:lnTo>
                      <a:pt x="1073" y="66"/>
                    </a:lnTo>
                    <a:lnTo>
                      <a:pt x="1075" y="65"/>
                    </a:lnTo>
                    <a:lnTo>
                      <a:pt x="1075" y="64"/>
                    </a:lnTo>
                    <a:lnTo>
                      <a:pt x="1076" y="64"/>
                    </a:lnTo>
                    <a:lnTo>
                      <a:pt x="1077" y="62"/>
                    </a:lnTo>
                    <a:lnTo>
                      <a:pt x="1078" y="62"/>
                    </a:lnTo>
                    <a:lnTo>
                      <a:pt x="1080" y="62"/>
                    </a:lnTo>
                    <a:lnTo>
                      <a:pt x="1080" y="62"/>
                    </a:lnTo>
                    <a:lnTo>
                      <a:pt x="1077" y="61"/>
                    </a:lnTo>
                    <a:lnTo>
                      <a:pt x="1076" y="61"/>
                    </a:lnTo>
                    <a:lnTo>
                      <a:pt x="1075" y="61"/>
                    </a:lnTo>
                    <a:lnTo>
                      <a:pt x="1072" y="61"/>
                    </a:lnTo>
                    <a:lnTo>
                      <a:pt x="1067" y="60"/>
                    </a:lnTo>
                    <a:lnTo>
                      <a:pt x="1066" y="61"/>
                    </a:lnTo>
                    <a:lnTo>
                      <a:pt x="1066" y="60"/>
                    </a:lnTo>
                    <a:lnTo>
                      <a:pt x="1067" y="60"/>
                    </a:lnTo>
                    <a:lnTo>
                      <a:pt x="1070" y="59"/>
                    </a:lnTo>
                    <a:lnTo>
                      <a:pt x="1070" y="59"/>
                    </a:lnTo>
                    <a:lnTo>
                      <a:pt x="1068" y="57"/>
                    </a:lnTo>
                    <a:lnTo>
                      <a:pt x="1066" y="57"/>
                    </a:lnTo>
                    <a:lnTo>
                      <a:pt x="1065" y="59"/>
                    </a:lnTo>
                    <a:lnTo>
                      <a:pt x="1061" y="60"/>
                    </a:lnTo>
                    <a:lnTo>
                      <a:pt x="1058" y="61"/>
                    </a:lnTo>
                    <a:lnTo>
                      <a:pt x="1055" y="59"/>
                    </a:lnTo>
                    <a:lnTo>
                      <a:pt x="1055" y="59"/>
                    </a:lnTo>
                    <a:lnTo>
                      <a:pt x="1055" y="57"/>
                    </a:lnTo>
                    <a:lnTo>
                      <a:pt x="1053" y="57"/>
                    </a:lnTo>
                    <a:lnTo>
                      <a:pt x="1051" y="57"/>
                    </a:lnTo>
                    <a:lnTo>
                      <a:pt x="1048" y="57"/>
                    </a:lnTo>
                    <a:lnTo>
                      <a:pt x="1046" y="57"/>
                    </a:lnTo>
                    <a:lnTo>
                      <a:pt x="1046" y="57"/>
                    </a:lnTo>
                    <a:lnTo>
                      <a:pt x="1046" y="57"/>
                    </a:lnTo>
                    <a:lnTo>
                      <a:pt x="1047" y="56"/>
                    </a:lnTo>
                    <a:lnTo>
                      <a:pt x="1053" y="52"/>
                    </a:lnTo>
                    <a:lnTo>
                      <a:pt x="1057" y="50"/>
                    </a:lnTo>
                    <a:lnTo>
                      <a:pt x="1058" y="49"/>
                    </a:lnTo>
                    <a:lnTo>
                      <a:pt x="1057" y="47"/>
                    </a:lnTo>
                    <a:lnTo>
                      <a:pt x="1056" y="47"/>
                    </a:lnTo>
                    <a:lnTo>
                      <a:pt x="1051" y="47"/>
                    </a:lnTo>
                    <a:lnTo>
                      <a:pt x="1051" y="46"/>
                    </a:lnTo>
                    <a:lnTo>
                      <a:pt x="1051" y="45"/>
                    </a:lnTo>
                    <a:lnTo>
                      <a:pt x="1052" y="44"/>
                    </a:lnTo>
                    <a:lnTo>
                      <a:pt x="1053" y="44"/>
                    </a:lnTo>
                    <a:lnTo>
                      <a:pt x="1053" y="44"/>
                    </a:lnTo>
                    <a:lnTo>
                      <a:pt x="1055" y="45"/>
                    </a:lnTo>
                    <a:lnTo>
                      <a:pt x="1056" y="45"/>
                    </a:lnTo>
                    <a:lnTo>
                      <a:pt x="1057" y="46"/>
                    </a:lnTo>
                    <a:lnTo>
                      <a:pt x="1060" y="46"/>
                    </a:lnTo>
                    <a:lnTo>
                      <a:pt x="1063" y="46"/>
                    </a:lnTo>
                    <a:lnTo>
                      <a:pt x="1063" y="45"/>
                    </a:lnTo>
                    <a:lnTo>
                      <a:pt x="1063" y="45"/>
                    </a:lnTo>
                    <a:lnTo>
                      <a:pt x="1062" y="44"/>
                    </a:lnTo>
                    <a:lnTo>
                      <a:pt x="1062" y="42"/>
                    </a:lnTo>
                    <a:lnTo>
                      <a:pt x="1061" y="41"/>
                    </a:lnTo>
                    <a:lnTo>
                      <a:pt x="1060" y="41"/>
                    </a:lnTo>
                    <a:lnTo>
                      <a:pt x="1060" y="41"/>
                    </a:lnTo>
                    <a:lnTo>
                      <a:pt x="1058" y="42"/>
                    </a:lnTo>
                    <a:lnTo>
                      <a:pt x="1058" y="42"/>
                    </a:lnTo>
                    <a:lnTo>
                      <a:pt x="1057" y="41"/>
                    </a:lnTo>
                    <a:lnTo>
                      <a:pt x="1057" y="41"/>
                    </a:lnTo>
                    <a:lnTo>
                      <a:pt x="1057" y="40"/>
                    </a:lnTo>
                    <a:lnTo>
                      <a:pt x="1057" y="40"/>
                    </a:lnTo>
                    <a:lnTo>
                      <a:pt x="1055" y="37"/>
                    </a:lnTo>
                    <a:lnTo>
                      <a:pt x="1053" y="34"/>
                    </a:lnTo>
                    <a:lnTo>
                      <a:pt x="1052" y="34"/>
                    </a:lnTo>
                    <a:lnTo>
                      <a:pt x="1052" y="34"/>
                    </a:lnTo>
                    <a:lnTo>
                      <a:pt x="1050" y="32"/>
                    </a:lnTo>
                    <a:lnTo>
                      <a:pt x="1048" y="31"/>
                    </a:lnTo>
                    <a:lnTo>
                      <a:pt x="1047" y="30"/>
                    </a:lnTo>
                    <a:lnTo>
                      <a:pt x="1045" y="29"/>
                    </a:lnTo>
                    <a:lnTo>
                      <a:pt x="1043" y="29"/>
                    </a:lnTo>
                    <a:lnTo>
                      <a:pt x="1045" y="27"/>
                    </a:lnTo>
                    <a:lnTo>
                      <a:pt x="1045" y="26"/>
                    </a:lnTo>
                    <a:lnTo>
                      <a:pt x="1046" y="22"/>
                    </a:lnTo>
                    <a:lnTo>
                      <a:pt x="1045" y="21"/>
                    </a:lnTo>
                    <a:lnTo>
                      <a:pt x="1045" y="17"/>
                    </a:lnTo>
                    <a:lnTo>
                      <a:pt x="1043" y="17"/>
                    </a:lnTo>
                    <a:lnTo>
                      <a:pt x="1043" y="16"/>
                    </a:lnTo>
                    <a:lnTo>
                      <a:pt x="1040" y="12"/>
                    </a:lnTo>
                    <a:lnTo>
                      <a:pt x="1038" y="11"/>
                    </a:lnTo>
                    <a:lnTo>
                      <a:pt x="1036" y="10"/>
                    </a:lnTo>
                    <a:lnTo>
                      <a:pt x="1033" y="9"/>
                    </a:lnTo>
                    <a:lnTo>
                      <a:pt x="1033" y="7"/>
                    </a:lnTo>
                    <a:lnTo>
                      <a:pt x="1033" y="6"/>
                    </a:lnTo>
                    <a:lnTo>
                      <a:pt x="1033" y="6"/>
                    </a:lnTo>
                    <a:lnTo>
                      <a:pt x="1032" y="5"/>
                    </a:lnTo>
                    <a:lnTo>
                      <a:pt x="1028" y="5"/>
                    </a:lnTo>
                    <a:lnTo>
                      <a:pt x="1027" y="5"/>
                    </a:lnTo>
                    <a:lnTo>
                      <a:pt x="1026" y="5"/>
                    </a:lnTo>
                    <a:lnTo>
                      <a:pt x="1023" y="2"/>
                    </a:lnTo>
                    <a:lnTo>
                      <a:pt x="1023" y="1"/>
                    </a:lnTo>
                    <a:lnTo>
                      <a:pt x="1022" y="0"/>
                    </a:lnTo>
                    <a:lnTo>
                      <a:pt x="1021" y="0"/>
                    </a:lnTo>
                    <a:lnTo>
                      <a:pt x="1020" y="0"/>
                    </a:lnTo>
                    <a:lnTo>
                      <a:pt x="1017" y="0"/>
                    </a:lnTo>
                    <a:lnTo>
                      <a:pt x="1013" y="1"/>
                    </a:lnTo>
                    <a:lnTo>
                      <a:pt x="1008" y="5"/>
                    </a:lnTo>
                    <a:lnTo>
                      <a:pt x="1007" y="7"/>
                    </a:lnTo>
                    <a:lnTo>
                      <a:pt x="1005" y="9"/>
                    </a:lnTo>
                    <a:lnTo>
                      <a:pt x="1003" y="10"/>
                    </a:lnTo>
                    <a:lnTo>
                      <a:pt x="1005" y="11"/>
                    </a:lnTo>
                    <a:lnTo>
                      <a:pt x="1006" y="11"/>
                    </a:lnTo>
                    <a:lnTo>
                      <a:pt x="1007" y="11"/>
                    </a:lnTo>
                    <a:lnTo>
                      <a:pt x="1010" y="11"/>
                    </a:lnTo>
                    <a:lnTo>
                      <a:pt x="1011" y="12"/>
                    </a:lnTo>
                    <a:lnTo>
                      <a:pt x="1010" y="12"/>
                    </a:lnTo>
                    <a:lnTo>
                      <a:pt x="1008" y="16"/>
                    </a:lnTo>
                    <a:lnTo>
                      <a:pt x="1007" y="16"/>
                    </a:lnTo>
                    <a:lnTo>
                      <a:pt x="1006" y="16"/>
                    </a:lnTo>
                    <a:lnTo>
                      <a:pt x="1005" y="15"/>
                    </a:lnTo>
                    <a:lnTo>
                      <a:pt x="1003" y="15"/>
                    </a:lnTo>
                    <a:lnTo>
                      <a:pt x="1002" y="14"/>
                    </a:lnTo>
                    <a:lnTo>
                      <a:pt x="1001" y="14"/>
                    </a:lnTo>
                    <a:lnTo>
                      <a:pt x="1000" y="15"/>
                    </a:lnTo>
                    <a:lnTo>
                      <a:pt x="998" y="16"/>
                    </a:lnTo>
                    <a:lnTo>
                      <a:pt x="996" y="17"/>
                    </a:lnTo>
                    <a:lnTo>
                      <a:pt x="996" y="19"/>
                    </a:lnTo>
                    <a:lnTo>
                      <a:pt x="996" y="20"/>
                    </a:lnTo>
                    <a:lnTo>
                      <a:pt x="996" y="20"/>
                    </a:lnTo>
                    <a:lnTo>
                      <a:pt x="995" y="21"/>
                    </a:lnTo>
                    <a:lnTo>
                      <a:pt x="995" y="21"/>
                    </a:lnTo>
                    <a:lnTo>
                      <a:pt x="996" y="22"/>
                    </a:lnTo>
                    <a:lnTo>
                      <a:pt x="996" y="25"/>
                    </a:lnTo>
                    <a:lnTo>
                      <a:pt x="995" y="27"/>
                    </a:lnTo>
                    <a:lnTo>
                      <a:pt x="995" y="29"/>
                    </a:lnTo>
                    <a:lnTo>
                      <a:pt x="997" y="32"/>
                    </a:lnTo>
                    <a:lnTo>
                      <a:pt x="998" y="34"/>
                    </a:lnTo>
                    <a:lnTo>
                      <a:pt x="1000" y="34"/>
                    </a:lnTo>
                    <a:lnTo>
                      <a:pt x="1003" y="32"/>
                    </a:lnTo>
                    <a:lnTo>
                      <a:pt x="1003" y="32"/>
                    </a:lnTo>
                    <a:lnTo>
                      <a:pt x="1002" y="34"/>
                    </a:lnTo>
                    <a:lnTo>
                      <a:pt x="1002" y="35"/>
                    </a:lnTo>
                    <a:lnTo>
                      <a:pt x="1003" y="36"/>
                    </a:lnTo>
                    <a:lnTo>
                      <a:pt x="1001" y="35"/>
                    </a:lnTo>
                    <a:lnTo>
                      <a:pt x="1001" y="35"/>
                    </a:lnTo>
                    <a:lnTo>
                      <a:pt x="998" y="36"/>
                    </a:lnTo>
                    <a:lnTo>
                      <a:pt x="998" y="36"/>
                    </a:lnTo>
                    <a:lnTo>
                      <a:pt x="997" y="37"/>
                    </a:lnTo>
                    <a:lnTo>
                      <a:pt x="995" y="41"/>
                    </a:lnTo>
                    <a:lnTo>
                      <a:pt x="995" y="44"/>
                    </a:lnTo>
                    <a:lnTo>
                      <a:pt x="995" y="44"/>
                    </a:lnTo>
                    <a:lnTo>
                      <a:pt x="996" y="46"/>
                    </a:lnTo>
                    <a:lnTo>
                      <a:pt x="998" y="50"/>
                    </a:lnTo>
                    <a:lnTo>
                      <a:pt x="1000" y="51"/>
                    </a:lnTo>
                    <a:lnTo>
                      <a:pt x="1001" y="52"/>
                    </a:lnTo>
                    <a:lnTo>
                      <a:pt x="1001" y="54"/>
                    </a:lnTo>
                    <a:lnTo>
                      <a:pt x="1002" y="54"/>
                    </a:lnTo>
                    <a:lnTo>
                      <a:pt x="1005" y="55"/>
                    </a:lnTo>
                    <a:lnTo>
                      <a:pt x="1006" y="55"/>
                    </a:lnTo>
                    <a:lnTo>
                      <a:pt x="1008" y="55"/>
                    </a:lnTo>
                    <a:lnTo>
                      <a:pt x="1010" y="56"/>
                    </a:lnTo>
                    <a:lnTo>
                      <a:pt x="1012" y="57"/>
                    </a:lnTo>
                    <a:lnTo>
                      <a:pt x="1018" y="60"/>
                    </a:lnTo>
                    <a:lnTo>
                      <a:pt x="1018" y="60"/>
                    </a:lnTo>
                    <a:lnTo>
                      <a:pt x="1020" y="57"/>
                    </a:lnTo>
                    <a:lnTo>
                      <a:pt x="1021" y="57"/>
                    </a:lnTo>
                    <a:lnTo>
                      <a:pt x="1021" y="57"/>
                    </a:lnTo>
                    <a:lnTo>
                      <a:pt x="1022" y="60"/>
                    </a:lnTo>
                    <a:lnTo>
                      <a:pt x="1025" y="61"/>
                    </a:lnTo>
                    <a:lnTo>
                      <a:pt x="1025" y="62"/>
                    </a:lnTo>
                    <a:lnTo>
                      <a:pt x="1026" y="62"/>
                    </a:lnTo>
                    <a:lnTo>
                      <a:pt x="1027" y="62"/>
                    </a:lnTo>
                    <a:lnTo>
                      <a:pt x="1030" y="62"/>
                    </a:lnTo>
                    <a:lnTo>
                      <a:pt x="1031" y="62"/>
                    </a:lnTo>
                    <a:lnTo>
                      <a:pt x="1032" y="61"/>
                    </a:lnTo>
                    <a:lnTo>
                      <a:pt x="1035" y="61"/>
                    </a:lnTo>
                    <a:lnTo>
                      <a:pt x="1036" y="62"/>
                    </a:lnTo>
                    <a:lnTo>
                      <a:pt x="1036" y="62"/>
                    </a:lnTo>
                    <a:lnTo>
                      <a:pt x="1036" y="64"/>
                    </a:lnTo>
                    <a:lnTo>
                      <a:pt x="1036" y="64"/>
                    </a:lnTo>
                    <a:lnTo>
                      <a:pt x="1037" y="65"/>
                    </a:lnTo>
                    <a:lnTo>
                      <a:pt x="1037" y="65"/>
                    </a:lnTo>
                    <a:lnTo>
                      <a:pt x="1036" y="66"/>
                    </a:lnTo>
                    <a:lnTo>
                      <a:pt x="1033" y="67"/>
                    </a:lnTo>
                    <a:lnTo>
                      <a:pt x="1032" y="67"/>
                    </a:lnTo>
                    <a:lnTo>
                      <a:pt x="1032" y="66"/>
                    </a:lnTo>
                    <a:lnTo>
                      <a:pt x="1035" y="64"/>
                    </a:lnTo>
                    <a:lnTo>
                      <a:pt x="1035" y="64"/>
                    </a:lnTo>
                    <a:lnTo>
                      <a:pt x="1032" y="65"/>
                    </a:lnTo>
                    <a:lnTo>
                      <a:pt x="1027" y="65"/>
                    </a:lnTo>
                    <a:lnTo>
                      <a:pt x="1026" y="66"/>
                    </a:lnTo>
                    <a:lnTo>
                      <a:pt x="1026" y="67"/>
                    </a:lnTo>
                    <a:lnTo>
                      <a:pt x="1026" y="67"/>
                    </a:lnTo>
                    <a:lnTo>
                      <a:pt x="1026" y="70"/>
                    </a:lnTo>
                    <a:lnTo>
                      <a:pt x="1027" y="70"/>
                    </a:lnTo>
                    <a:lnTo>
                      <a:pt x="1028" y="70"/>
                    </a:lnTo>
                    <a:lnTo>
                      <a:pt x="1028" y="70"/>
                    </a:lnTo>
                    <a:lnTo>
                      <a:pt x="1027" y="72"/>
                    </a:lnTo>
                    <a:lnTo>
                      <a:pt x="1023" y="75"/>
                    </a:lnTo>
                    <a:lnTo>
                      <a:pt x="1022" y="76"/>
                    </a:lnTo>
                    <a:lnTo>
                      <a:pt x="1022" y="79"/>
                    </a:lnTo>
                    <a:lnTo>
                      <a:pt x="1022" y="79"/>
                    </a:lnTo>
                    <a:lnTo>
                      <a:pt x="1023" y="80"/>
                    </a:lnTo>
                    <a:lnTo>
                      <a:pt x="1027" y="79"/>
                    </a:lnTo>
                    <a:lnTo>
                      <a:pt x="1028" y="79"/>
                    </a:lnTo>
                    <a:lnTo>
                      <a:pt x="1030" y="77"/>
                    </a:lnTo>
                    <a:lnTo>
                      <a:pt x="1031" y="76"/>
                    </a:lnTo>
                    <a:lnTo>
                      <a:pt x="1031" y="74"/>
                    </a:lnTo>
                    <a:lnTo>
                      <a:pt x="1031" y="74"/>
                    </a:lnTo>
                    <a:lnTo>
                      <a:pt x="1032" y="74"/>
                    </a:lnTo>
                    <a:lnTo>
                      <a:pt x="1032" y="74"/>
                    </a:lnTo>
                    <a:lnTo>
                      <a:pt x="1033" y="74"/>
                    </a:lnTo>
                    <a:lnTo>
                      <a:pt x="1033" y="75"/>
                    </a:lnTo>
                    <a:lnTo>
                      <a:pt x="1035" y="76"/>
                    </a:lnTo>
                    <a:lnTo>
                      <a:pt x="1035" y="77"/>
                    </a:lnTo>
                    <a:lnTo>
                      <a:pt x="1035" y="79"/>
                    </a:lnTo>
                    <a:lnTo>
                      <a:pt x="1035" y="81"/>
                    </a:lnTo>
                    <a:lnTo>
                      <a:pt x="1035" y="82"/>
                    </a:lnTo>
                    <a:lnTo>
                      <a:pt x="1036" y="82"/>
                    </a:lnTo>
                    <a:lnTo>
                      <a:pt x="1037" y="82"/>
                    </a:lnTo>
                    <a:lnTo>
                      <a:pt x="1037" y="84"/>
                    </a:lnTo>
                    <a:lnTo>
                      <a:pt x="1035" y="85"/>
                    </a:lnTo>
                    <a:lnTo>
                      <a:pt x="1031" y="86"/>
                    </a:lnTo>
                    <a:lnTo>
                      <a:pt x="1028" y="87"/>
                    </a:lnTo>
                    <a:lnTo>
                      <a:pt x="1026" y="90"/>
                    </a:lnTo>
                    <a:lnTo>
                      <a:pt x="1025" y="92"/>
                    </a:lnTo>
                    <a:lnTo>
                      <a:pt x="1023" y="92"/>
                    </a:lnTo>
                    <a:lnTo>
                      <a:pt x="1020" y="96"/>
                    </a:lnTo>
                    <a:lnTo>
                      <a:pt x="1018" y="96"/>
                    </a:lnTo>
                    <a:lnTo>
                      <a:pt x="1017" y="96"/>
                    </a:lnTo>
                    <a:lnTo>
                      <a:pt x="1015" y="95"/>
                    </a:lnTo>
                    <a:lnTo>
                      <a:pt x="1012" y="96"/>
                    </a:lnTo>
                    <a:lnTo>
                      <a:pt x="1011" y="96"/>
                    </a:lnTo>
                    <a:lnTo>
                      <a:pt x="1010" y="96"/>
                    </a:lnTo>
                    <a:lnTo>
                      <a:pt x="1010" y="98"/>
                    </a:lnTo>
                    <a:lnTo>
                      <a:pt x="1007" y="104"/>
                    </a:lnTo>
                    <a:lnTo>
                      <a:pt x="1007" y="104"/>
                    </a:lnTo>
                    <a:lnTo>
                      <a:pt x="1010" y="106"/>
                    </a:lnTo>
                    <a:lnTo>
                      <a:pt x="1011" y="109"/>
                    </a:lnTo>
                    <a:lnTo>
                      <a:pt x="1012" y="113"/>
                    </a:lnTo>
                    <a:lnTo>
                      <a:pt x="1012" y="115"/>
                    </a:lnTo>
                    <a:lnTo>
                      <a:pt x="1012" y="118"/>
                    </a:lnTo>
                    <a:lnTo>
                      <a:pt x="1011" y="121"/>
                    </a:lnTo>
                    <a:lnTo>
                      <a:pt x="1011" y="123"/>
                    </a:lnTo>
                    <a:lnTo>
                      <a:pt x="1010" y="123"/>
                    </a:lnTo>
                    <a:lnTo>
                      <a:pt x="1007" y="123"/>
                    </a:lnTo>
                    <a:lnTo>
                      <a:pt x="1002" y="123"/>
                    </a:lnTo>
                    <a:lnTo>
                      <a:pt x="1002" y="123"/>
                    </a:lnTo>
                    <a:lnTo>
                      <a:pt x="1001" y="123"/>
                    </a:lnTo>
                    <a:lnTo>
                      <a:pt x="1002" y="124"/>
                    </a:lnTo>
                    <a:lnTo>
                      <a:pt x="1006" y="128"/>
                    </a:lnTo>
                    <a:lnTo>
                      <a:pt x="1006" y="128"/>
                    </a:lnTo>
                    <a:lnTo>
                      <a:pt x="1005" y="130"/>
                    </a:lnTo>
                    <a:lnTo>
                      <a:pt x="1005" y="130"/>
                    </a:lnTo>
                    <a:lnTo>
                      <a:pt x="1005" y="128"/>
                    </a:lnTo>
                    <a:lnTo>
                      <a:pt x="1003" y="126"/>
                    </a:lnTo>
                    <a:lnTo>
                      <a:pt x="997" y="121"/>
                    </a:lnTo>
                    <a:lnTo>
                      <a:pt x="996" y="120"/>
                    </a:lnTo>
                    <a:lnTo>
                      <a:pt x="996" y="120"/>
                    </a:lnTo>
                    <a:lnTo>
                      <a:pt x="997" y="119"/>
                    </a:lnTo>
                    <a:lnTo>
                      <a:pt x="997" y="119"/>
                    </a:lnTo>
                    <a:lnTo>
                      <a:pt x="1000" y="121"/>
                    </a:lnTo>
                    <a:lnTo>
                      <a:pt x="1001" y="121"/>
                    </a:lnTo>
                    <a:lnTo>
                      <a:pt x="1002" y="120"/>
                    </a:lnTo>
                    <a:lnTo>
                      <a:pt x="1002" y="120"/>
                    </a:lnTo>
                    <a:lnTo>
                      <a:pt x="1005" y="121"/>
                    </a:lnTo>
                    <a:lnTo>
                      <a:pt x="1006" y="121"/>
                    </a:lnTo>
                    <a:lnTo>
                      <a:pt x="1007" y="121"/>
                    </a:lnTo>
                    <a:lnTo>
                      <a:pt x="1008" y="121"/>
                    </a:lnTo>
                    <a:lnTo>
                      <a:pt x="1010" y="121"/>
                    </a:lnTo>
                    <a:lnTo>
                      <a:pt x="1010" y="121"/>
                    </a:lnTo>
                    <a:lnTo>
                      <a:pt x="1010" y="120"/>
                    </a:lnTo>
                    <a:lnTo>
                      <a:pt x="1011" y="120"/>
                    </a:lnTo>
                    <a:lnTo>
                      <a:pt x="1011" y="118"/>
                    </a:lnTo>
                    <a:lnTo>
                      <a:pt x="1010" y="118"/>
                    </a:lnTo>
                    <a:lnTo>
                      <a:pt x="1008" y="116"/>
                    </a:lnTo>
                    <a:lnTo>
                      <a:pt x="1008" y="116"/>
                    </a:lnTo>
                    <a:lnTo>
                      <a:pt x="1007" y="116"/>
                    </a:lnTo>
                    <a:lnTo>
                      <a:pt x="1005" y="116"/>
                    </a:lnTo>
                    <a:lnTo>
                      <a:pt x="1005" y="116"/>
                    </a:lnTo>
                    <a:lnTo>
                      <a:pt x="1006" y="114"/>
                    </a:lnTo>
                    <a:lnTo>
                      <a:pt x="1006" y="114"/>
                    </a:lnTo>
                    <a:lnTo>
                      <a:pt x="1003" y="114"/>
                    </a:lnTo>
                    <a:lnTo>
                      <a:pt x="1002" y="115"/>
                    </a:lnTo>
                    <a:lnTo>
                      <a:pt x="1000" y="115"/>
                    </a:lnTo>
                    <a:lnTo>
                      <a:pt x="1000" y="114"/>
                    </a:lnTo>
                    <a:lnTo>
                      <a:pt x="1000" y="113"/>
                    </a:lnTo>
                    <a:lnTo>
                      <a:pt x="1000" y="111"/>
                    </a:lnTo>
                    <a:lnTo>
                      <a:pt x="997" y="109"/>
                    </a:lnTo>
                    <a:lnTo>
                      <a:pt x="997" y="108"/>
                    </a:lnTo>
                    <a:lnTo>
                      <a:pt x="998" y="105"/>
                    </a:lnTo>
                    <a:lnTo>
                      <a:pt x="1000" y="104"/>
                    </a:lnTo>
                    <a:lnTo>
                      <a:pt x="1000" y="101"/>
                    </a:lnTo>
                    <a:lnTo>
                      <a:pt x="1002" y="94"/>
                    </a:lnTo>
                    <a:lnTo>
                      <a:pt x="1002" y="91"/>
                    </a:lnTo>
                    <a:lnTo>
                      <a:pt x="1001" y="91"/>
                    </a:lnTo>
                    <a:lnTo>
                      <a:pt x="996" y="94"/>
                    </a:lnTo>
                    <a:lnTo>
                      <a:pt x="996" y="94"/>
                    </a:lnTo>
                    <a:lnTo>
                      <a:pt x="996" y="95"/>
                    </a:lnTo>
                    <a:lnTo>
                      <a:pt x="995" y="96"/>
                    </a:lnTo>
                    <a:lnTo>
                      <a:pt x="993" y="96"/>
                    </a:lnTo>
                    <a:lnTo>
                      <a:pt x="992" y="96"/>
                    </a:lnTo>
                    <a:lnTo>
                      <a:pt x="992" y="96"/>
                    </a:lnTo>
                    <a:lnTo>
                      <a:pt x="996" y="91"/>
                    </a:lnTo>
                    <a:lnTo>
                      <a:pt x="996" y="90"/>
                    </a:lnTo>
                    <a:lnTo>
                      <a:pt x="996" y="90"/>
                    </a:lnTo>
                    <a:lnTo>
                      <a:pt x="993" y="91"/>
                    </a:lnTo>
                    <a:lnTo>
                      <a:pt x="988" y="91"/>
                    </a:lnTo>
                    <a:lnTo>
                      <a:pt x="988" y="91"/>
                    </a:lnTo>
                    <a:lnTo>
                      <a:pt x="987" y="90"/>
                    </a:lnTo>
                    <a:lnTo>
                      <a:pt x="986" y="89"/>
                    </a:lnTo>
                    <a:lnTo>
                      <a:pt x="985" y="86"/>
                    </a:lnTo>
                    <a:lnTo>
                      <a:pt x="983" y="86"/>
                    </a:lnTo>
                    <a:lnTo>
                      <a:pt x="982" y="86"/>
                    </a:lnTo>
                    <a:lnTo>
                      <a:pt x="982" y="86"/>
                    </a:lnTo>
                    <a:lnTo>
                      <a:pt x="981" y="86"/>
                    </a:lnTo>
                    <a:lnTo>
                      <a:pt x="980" y="86"/>
                    </a:lnTo>
                    <a:lnTo>
                      <a:pt x="977" y="85"/>
                    </a:lnTo>
                    <a:lnTo>
                      <a:pt x="976" y="85"/>
                    </a:lnTo>
                    <a:lnTo>
                      <a:pt x="975" y="85"/>
                    </a:lnTo>
                    <a:lnTo>
                      <a:pt x="976" y="86"/>
                    </a:lnTo>
                    <a:lnTo>
                      <a:pt x="977" y="89"/>
                    </a:lnTo>
                    <a:lnTo>
                      <a:pt x="973" y="89"/>
                    </a:lnTo>
                    <a:lnTo>
                      <a:pt x="971" y="90"/>
                    </a:lnTo>
                    <a:lnTo>
                      <a:pt x="968" y="89"/>
                    </a:lnTo>
                    <a:lnTo>
                      <a:pt x="967" y="89"/>
                    </a:lnTo>
                    <a:lnTo>
                      <a:pt x="967" y="89"/>
                    </a:lnTo>
                    <a:lnTo>
                      <a:pt x="966" y="89"/>
                    </a:lnTo>
                    <a:lnTo>
                      <a:pt x="966" y="90"/>
                    </a:lnTo>
                    <a:lnTo>
                      <a:pt x="967" y="92"/>
                    </a:lnTo>
                    <a:lnTo>
                      <a:pt x="968" y="92"/>
                    </a:lnTo>
                    <a:lnTo>
                      <a:pt x="970" y="94"/>
                    </a:lnTo>
                    <a:lnTo>
                      <a:pt x="970" y="95"/>
                    </a:lnTo>
                    <a:lnTo>
                      <a:pt x="967" y="94"/>
                    </a:lnTo>
                    <a:lnTo>
                      <a:pt x="967" y="95"/>
                    </a:lnTo>
                    <a:lnTo>
                      <a:pt x="968" y="96"/>
                    </a:lnTo>
                    <a:lnTo>
                      <a:pt x="972" y="99"/>
                    </a:lnTo>
                    <a:lnTo>
                      <a:pt x="973" y="100"/>
                    </a:lnTo>
                    <a:lnTo>
                      <a:pt x="976" y="99"/>
                    </a:lnTo>
                    <a:lnTo>
                      <a:pt x="978" y="98"/>
                    </a:lnTo>
                    <a:lnTo>
                      <a:pt x="981" y="99"/>
                    </a:lnTo>
                    <a:lnTo>
                      <a:pt x="983" y="100"/>
                    </a:lnTo>
                    <a:lnTo>
                      <a:pt x="986" y="101"/>
                    </a:lnTo>
                    <a:lnTo>
                      <a:pt x="986" y="101"/>
                    </a:lnTo>
                    <a:lnTo>
                      <a:pt x="986" y="103"/>
                    </a:lnTo>
                    <a:lnTo>
                      <a:pt x="986" y="104"/>
                    </a:lnTo>
                    <a:lnTo>
                      <a:pt x="986" y="104"/>
                    </a:lnTo>
                    <a:lnTo>
                      <a:pt x="986" y="105"/>
                    </a:lnTo>
                    <a:lnTo>
                      <a:pt x="985" y="105"/>
                    </a:lnTo>
                    <a:lnTo>
                      <a:pt x="982" y="106"/>
                    </a:lnTo>
                    <a:lnTo>
                      <a:pt x="980" y="106"/>
                    </a:lnTo>
                    <a:lnTo>
                      <a:pt x="976" y="104"/>
                    </a:lnTo>
                    <a:lnTo>
                      <a:pt x="975" y="104"/>
                    </a:lnTo>
                    <a:lnTo>
                      <a:pt x="973" y="103"/>
                    </a:lnTo>
                    <a:lnTo>
                      <a:pt x="968" y="98"/>
                    </a:lnTo>
                    <a:lnTo>
                      <a:pt x="967" y="96"/>
                    </a:lnTo>
                    <a:lnTo>
                      <a:pt x="966" y="96"/>
                    </a:lnTo>
                    <a:lnTo>
                      <a:pt x="965" y="96"/>
                    </a:lnTo>
                    <a:lnTo>
                      <a:pt x="965" y="96"/>
                    </a:lnTo>
                    <a:lnTo>
                      <a:pt x="965" y="98"/>
                    </a:lnTo>
                    <a:lnTo>
                      <a:pt x="965" y="99"/>
                    </a:lnTo>
                    <a:lnTo>
                      <a:pt x="966" y="100"/>
                    </a:lnTo>
                    <a:lnTo>
                      <a:pt x="968" y="101"/>
                    </a:lnTo>
                    <a:lnTo>
                      <a:pt x="968" y="101"/>
                    </a:lnTo>
                    <a:lnTo>
                      <a:pt x="968" y="103"/>
                    </a:lnTo>
                    <a:lnTo>
                      <a:pt x="968" y="103"/>
                    </a:lnTo>
                    <a:lnTo>
                      <a:pt x="965" y="103"/>
                    </a:lnTo>
                    <a:lnTo>
                      <a:pt x="963" y="104"/>
                    </a:lnTo>
                    <a:lnTo>
                      <a:pt x="962" y="104"/>
                    </a:lnTo>
                    <a:lnTo>
                      <a:pt x="959" y="104"/>
                    </a:lnTo>
                    <a:lnTo>
                      <a:pt x="958" y="104"/>
                    </a:lnTo>
                    <a:lnTo>
                      <a:pt x="956" y="104"/>
                    </a:lnTo>
                    <a:lnTo>
                      <a:pt x="953" y="103"/>
                    </a:lnTo>
                    <a:lnTo>
                      <a:pt x="949" y="101"/>
                    </a:lnTo>
                    <a:lnTo>
                      <a:pt x="943" y="101"/>
                    </a:lnTo>
                    <a:lnTo>
                      <a:pt x="941" y="101"/>
                    </a:lnTo>
                    <a:lnTo>
                      <a:pt x="939" y="101"/>
                    </a:lnTo>
                    <a:lnTo>
                      <a:pt x="938" y="103"/>
                    </a:lnTo>
                    <a:lnTo>
                      <a:pt x="936" y="103"/>
                    </a:lnTo>
                    <a:lnTo>
                      <a:pt x="934" y="103"/>
                    </a:lnTo>
                    <a:lnTo>
                      <a:pt x="932" y="103"/>
                    </a:lnTo>
                    <a:lnTo>
                      <a:pt x="931" y="103"/>
                    </a:lnTo>
                    <a:lnTo>
                      <a:pt x="924" y="105"/>
                    </a:lnTo>
                    <a:lnTo>
                      <a:pt x="923" y="104"/>
                    </a:lnTo>
                    <a:lnTo>
                      <a:pt x="921" y="104"/>
                    </a:lnTo>
                    <a:lnTo>
                      <a:pt x="918" y="104"/>
                    </a:lnTo>
                    <a:lnTo>
                      <a:pt x="916" y="104"/>
                    </a:lnTo>
                    <a:lnTo>
                      <a:pt x="914" y="104"/>
                    </a:lnTo>
                    <a:lnTo>
                      <a:pt x="913" y="103"/>
                    </a:lnTo>
                    <a:lnTo>
                      <a:pt x="909" y="101"/>
                    </a:lnTo>
                    <a:lnTo>
                      <a:pt x="907" y="101"/>
                    </a:lnTo>
                    <a:lnTo>
                      <a:pt x="904" y="99"/>
                    </a:lnTo>
                    <a:lnTo>
                      <a:pt x="901" y="96"/>
                    </a:lnTo>
                    <a:lnTo>
                      <a:pt x="898" y="95"/>
                    </a:lnTo>
                    <a:lnTo>
                      <a:pt x="896" y="96"/>
                    </a:lnTo>
                    <a:lnTo>
                      <a:pt x="892" y="96"/>
                    </a:lnTo>
                    <a:lnTo>
                      <a:pt x="888" y="96"/>
                    </a:lnTo>
                    <a:lnTo>
                      <a:pt x="886" y="96"/>
                    </a:lnTo>
                    <a:lnTo>
                      <a:pt x="884" y="96"/>
                    </a:lnTo>
                    <a:lnTo>
                      <a:pt x="882" y="95"/>
                    </a:lnTo>
                    <a:lnTo>
                      <a:pt x="882" y="94"/>
                    </a:lnTo>
                    <a:lnTo>
                      <a:pt x="882" y="92"/>
                    </a:lnTo>
                    <a:lnTo>
                      <a:pt x="882" y="92"/>
                    </a:lnTo>
                    <a:lnTo>
                      <a:pt x="881" y="91"/>
                    </a:lnTo>
                    <a:lnTo>
                      <a:pt x="878" y="91"/>
                    </a:lnTo>
                    <a:lnTo>
                      <a:pt x="878" y="91"/>
                    </a:lnTo>
                    <a:lnTo>
                      <a:pt x="878" y="90"/>
                    </a:lnTo>
                    <a:lnTo>
                      <a:pt x="878" y="90"/>
                    </a:lnTo>
                    <a:lnTo>
                      <a:pt x="877" y="90"/>
                    </a:lnTo>
                    <a:lnTo>
                      <a:pt x="877" y="90"/>
                    </a:lnTo>
                    <a:lnTo>
                      <a:pt x="876" y="90"/>
                    </a:lnTo>
                    <a:lnTo>
                      <a:pt x="874" y="90"/>
                    </a:lnTo>
                    <a:lnTo>
                      <a:pt x="872" y="87"/>
                    </a:lnTo>
                    <a:lnTo>
                      <a:pt x="871" y="86"/>
                    </a:lnTo>
                    <a:lnTo>
                      <a:pt x="871" y="84"/>
                    </a:lnTo>
                    <a:lnTo>
                      <a:pt x="869" y="80"/>
                    </a:lnTo>
                    <a:lnTo>
                      <a:pt x="868" y="79"/>
                    </a:lnTo>
                    <a:lnTo>
                      <a:pt x="868" y="77"/>
                    </a:lnTo>
                    <a:lnTo>
                      <a:pt x="866" y="76"/>
                    </a:lnTo>
                    <a:lnTo>
                      <a:pt x="863" y="76"/>
                    </a:lnTo>
                    <a:lnTo>
                      <a:pt x="861" y="75"/>
                    </a:lnTo>
                    <a:lnTo>
                      <a:pt x="858" y="76"/>
                    </a:lnTo>
                    <a:lnTo>
                      <a:pt x="853" y="77"/>
                    </a:lnTo>
                    <a:lnTo>
                      <a:pt x="852" y="79"/>
                    </a:lnTo>
                    <a:lnTo>
                      <a:pt x="843" y="81"/>
                    </a:lnTo>
                    <a:lnTo>
                      <a:pt x="838" y="82"/>
                    </a:lnTo>
                    <a:lnTo>
                      <a:pt x="831" y="82"/>
                    </a:lnTo>
                    <a:lnTo>
                      <a:pt x="831" y="84"/>
                    </a:lnTo>
                    <a:lnTo>
                      <a:pt x="827" y="89"/>
                    </a:lnTo>
                    <a:lnTo>
                      <a:pt x="826" y="90"/>
                    </a:lnTo>
                    <a:lnTo>
                      <a:pt x="826" y="91"/>
                    </a:lnTo>
                    <a:lnTo>
                      <a:pt x="831" y="94"/>
                    </a:lnTo>
                    <a:lnTo>
                      <a:pt x="831" y="94"/>
                    </a:lnTo>
                    <a:lnTo>
                      <a:pt x="832" y="94"/>
                    </a:lnTo>
                    <a:lnTo>
                      <a:pt x="834" y="94"/>
                    </a:lnTo>
                    <a:lnTo>
                      <a:pt x="836" y="94"/>
                    </a:lnTo>
                    <a:lnTo>
                      <a:pt x="839" y="94"/>
                    </a:lnTo>
                    <a:lnTo>
                      <a:pt x="839" y="92"/>
                    </a:lnTo>
                    <a:lnTo>
                      <a:pt x="839" y="91"/>
                    </a:lnTo>
                    <a:lnTo>
                      <a:pt x="839" y="91"/>
                    </a:lnTo>
                    <a:lnTo>
                      <a:pt x="841" y="90"/>
                    </a:lnTo>
                    <a:lnTo>
                      <a:pt x="842" y="90"/>
                    </a:lnTo>
                    <a:lnTo>
                      <a:pt x="846" y="90"/>
                    </a:lnTo>
                    <a:lnTo>
                      <a:pt x="847" y="90"/>
                    </a:lnTo>
                    <a:lnTo>
                      <a:pt x="848" y="89"/>
                    </a:lnTo>
                    <a:lnTo>
                      <a:pt x="851" y="89"/>
                    </a:lnTo>
                    <a:lnTo>
                      <a:pt x="852" y="89"/>
                    </a:lnTo>
                    <a:lnTo>
                      <a:pt x="852" y="89"/>
                    </a:lnTo>
                    <a:lnTo>
                      <a:pt x="854" y="89"/>
                    </a:lnTo>
                    <a:lnTo>
                      <a:pt x="856" y="89"/>
                    </a:lnTo>
                    <a:lnTo>
                      <a:pt x="856" y="86"/>
                    </a:lnTo>
                    <a:lnTo>
                      <a:pt x="857" y="85"/>
                    </a:lnTo>
                    <a:lnTo>
                      <a:pt x="859" y="84"/>
                    </a:lnTo>
                    <a:lnTo>
                      <a:pt x="863" y="82"/>
                    </a:lnTo>
                    <a:lnTo>
                      <a:pt x="864" y="82"/>
                    </a:lnTo>
                    <a:lnTo>
                      <a:pt x="867" y="82"/>
                    </a:lnTo>
                    <a:lnTo>
                      <a:pt x="867" y="84"/>
                    </a:lnTo>
                    <a:lnTo>
                      <a:pt x="866" y="85"/>
                    </a:lnTo>
                    <a:lnTo>
                      <a:pt x="866" y="86"/>
                    </a:lnTo>
                    <a:lnTo>
                      <a:pt x="864" y="87"/>
                    </a:lnTo>
                    <a:lnTo>
                      <a:pt x="863" y="87"/>
                    </a:lnTo>
                    <a:lnTo>
                      <a:pt x="862" y="89"/>
                    </a:lnTo>
                    <a:lnTo>
                      <a:pt x="859" y="89"/>
                    </a:lnTo>
                    <a:lnTo>
                      <a:pt x="858" y="90"/>
                    </a:lnTo>
                    <a:lnTo>
                      <a:pt x="857" y="90"/>
                    </a:lnTo>
                    <a:lnTo>
                      <a:pt x="857" y="92"/>
                    </a:lnTo>
                    <a:lnTo>
                      <a:pt x="857" y="92"/>
                    </a:lnTo>
                    <a:lnTo>
                      <a:pt x="856" y="92"/>
                    </a:lnTo>
                    <a:lnTo>
                      <a:pt x="854" y="92"/>
                    </a:lnTo>
                    <a:lnTo>
                      <a:pt x="853" y="92"/>
                    </a:lnTo>
                    <a:lnTo>
                      <a:pt x="852" y="94"/>
                    </a:lnTo>
                    <a:lnTo>
                      <a:pt x="852" y="94"/>
                    </a:lnTo>
                    <a:lnTo>
                      <a:pt x="851" y="95"/>
                    </a:lnTo>
                    <a:lnTo>
                      <a:pt x="849" y="95"/>
                    </a:lnTo>
                    <a:lnTo>
                      <a:pt x="848" y="95"/>
                    </a:lnTo>
                    <a:lnTo>
                      <a:pt x="846" y="95"/>
                    </a:lnTo>
                    <a:lnTo>
                      <a:pt x="844" y="96"/>
                    </a:lnTo>
                    <a:lnTo>
                      <a:pt x="843" y="96"/>
                    </a:lnTo>
                    <a:lnTo>
                      <a:pt x="842" y="96"/>
                    </a:lnTo>
                    <a:lnTo>
                      <a:pt x="838" y="96"/>
                    </a:lnTo>
                    <a:lnTo>
                      <a:pt x="838" y="96"/>
                    </a:lnTo>
                    <a:lnTo>
                      <a:pt x="838" y="98"/>
                    </a:lnTo>
                    <a:lnTo>
                      <a:pt x="839" y="99"/>
                    </a:lnTo>
                    <a:lnTo>
                      <a:pt x="838" y="100"/>
                    </a:lnTo>
                    <a:lnTo>
                      <a:pt x="837" y="101"/>
                    </a:lnTo>
                    <a:lnTo>
                      <a:pt x="836" y="101"/>
                    </a:lnTo>
                    <a:lnTo>
                      <a:pt x="836" y="104"/>
                    </a:lnTo>
                    <a:lnTo>
                      <a:pt x="836" y="105"/>
                    </a:lnTo>
                    <a:lnTo>
                      <a:pt x="837" y="106"/>
                    </a:lnTo>
                    <a:lnTo>
                      <a:pt x="839" y="108"/>
                    </a:lnTo>
                    <a:lnTo>
                      <a:pt x="841" y="109"/>
                    </a:lnTo>
                    <a:lnTo>
                      <a:pt x="841" y="110"/>
                    </a:lnTo>
                    <a:lnTo>
                      <a:pt x="841" y="111"/>
                    </a:lnTo>
                    <a:lnTo>
                      <a:pt x="841" y="111"/>
                    </a:lnTo>
                    <a:lnTo>
                      <a:pt x="842" y="115"/>
                    </a:lnTo>
                    <a:lnTo>
                      <a:pt x="843" y="116"/>
                    </a:lnTo>
                    <a:lnTo>
                      <a:pt x="844" y="118"/>
                    </a:lnTo>
                    <a:lnTo>
                      <a:pt x="846" y="119"/>
                    </a:lnTo>
                    <a:lnTo>
                      <a:pt x="844" y="120"/>
                    </a:lnTo>
                    <a:lnTo>
                      <a:pt x="844" y="120"/>
                    </a:lnTo>
                    <a:lnTo>
                      <a:pt x="846" y="121"/>
                    </a:lnTo>
                    <a:lnTo>
                      <a:pt x="847" y="124"/>
                    </a:lnTo>
                    <a:lnTo>
                      <a:pt x="847" y="124"/>
                    </a:lnTo>
                    <a:lnTo>
                      <a:pt x="844" y="123"/>
                    </a:lnTo>
                    <a:lnTo>
                      <a:pt x="843" y="123"/>
                    </a:lnTo>
                    <a:lnTo>
                      <a:pt x="843" y="123"/>
                    </a:lnTo>
                    <a:lnTo>
                      <a:pt x="843" y="123"/>
                    </a:lnTo>
                    <a:lnTo>
                      <a:pt x="842" y="123"/>
                    </a:lnTo>
                    <a:lnTo>
                      <a:pt x="841" y="121"/>
                    </a:lnTo>
                    <a:lnTo>
                      <a:pt x="839" y="121"/>
                    </a:lnTo>
                    <a:lnTo>
                      <a:pt x="839" y="121"/>
                    </a:lnTo>
                    <a:lnTo>
                      <a:pt x="839" y="125"/>
                    </a:lnTo>
                    <a:lnTo>
                      <a:pt x="839" y="126"/>
                    </a:lnTo>
                    <a:lnTo>
                      <a:pt x="839" y="126"/>
                    </a:lnTo>
                    <a:lnTo>
                      <a:pt x="842" y="130"/>
                    </a:lnTo>
                    <a:lnTo>
                      <a:pt x="846" y="134"/>
                    </a:lnTo>
                    <a:lnTo>
                      <a:pt x="846" y="135"/>
                    </a:lnTo>
                    <a:lnTo>
                      <a:pt x="846" y="135"/>
                    </a:lnTo>
                    <a:lnTo>
                      <a:pt x="844" y="134"/>
                    </a:lnTo>
                    <a:lnTo>
                      <a:pt x="843" y="133"/>
                    </a:lnTo>
                    <a:lnTo>
                      <a:pt x="839" y="129"/>
                    </a:lnTo>
                    <a:lnTo>
                      <a:pt x="838" y="128"/>
                    </a:lnTo>
                    <a:lnTo>
                      <a:pt x="836" y="126"/>
                    </a:lnTo>
                    <a:lnTo>
                      <a:pt x="836" y="125"/>
                    </a:lnTo>
                    <a:lnTo>
                      <a:pt x="834" y="124"/>
                    </a:lnTo>
                    <a:lnTo>
                      <a:pt x="834" y="124"/>
                    </a:lnTo>
                    <a:lnTo>
                      <a:pt x="833" y="124"/>
                    </a:lnTo>
                    <a:lnTo>
                      <a:pt x="832" y="123"/>
                    </a:lnTo>
                    <a:lnTo>
                      <a:pt x="829" y="119"/>
                    </a:lnTo>
                    <a:lnTo>
                      <a:pt x="828" y="119"/>
                    </a:lnTo>
                    <a:lnTo>
                      <a:pt x="829" y="119"/>
                    </a:lnTo>
                    <a:lnTo>
                      <a:pt x="831" y="120"/>
                    </a:lnTo>
                    <a:lnTo>
                      <a:pt x="832" y="120"/>
                    </a:lnTo>
                    <a:lnTo>
                      <a:pt x="834" y="119"/>
                    </a:lnTo>
                    <a:lnTo>
                      <a:pt x="836" y="119"/>
                    </a:lnTo>
                    <a:lnTo>
                      <a:pt x="837" y="118"/>
                    </a:lnTo>
                    <a:lnTo>
                      <a:pt x="837" y="118"/>
                    </a:lnTo>
                    <a:lnTo>
                      <a:pt x="837" y="116"/>
                    </a:lnTo>
                    <a:lnTo>
                      <a:pt x="836" y="115"/>
                    </a:lnTo>
                    <a:lnTo>
                      <a:pt x="831" y="111"/>
                    </a:lnTo>
                    <a:lnTo>
                      <a:pt x="828" y="110"/>
                    </a:lnTo>
                    <a:lnTo>
                      <a:pt x="827" y="108"/>
                    </a:lnTo>
                    <a:lnTo>
                      <a:pt x="827" y="106"/>
                    </a:lnTo>
                    <a:lnTo>
                      <a:pt x="826" y="106"/>
                    </a:lnTo>
                    <a:lnTo>
                      <a:pt x="826" y="108"/>
                    </a:lnTo>
                    <a:lnTo>
                      <a:pt x="824" y="110"/>
                    </a:lnTo>
                    <a:lnTo>
                      <a:pt x="823" y="111"/>
                    </a:lnTo>
                    <a:lnTo>
                      <a:pt x="823" y="110"/>
                    </a:lnTo>
                    <a:lnTo>
                      <a:pt x="822" y="109"/>
                    </a:lnTo>
                    <a:lnTo>
                      <a:pt x="822" y="109"/>
                    </a:lnTo>
                    <a:lnTo>
                      <a:pt x="822" y="106"/>
                    </a:lnTo>
                    <a:lnTo>
                      <a:pt x="820" y="105"/>
                    </a:lnTo>
                    <a:lnTo>
                      <a:pt x="820" y="104"/>
                    </a:lnTo>
                    <a:lnTo>
                      <a:pt x="818" y="104"/>
                    </a:lnTo>
                    <a:lnTo>
                      <a:pt x="813" y="104"/>
                    </a:lnTo>
                    <a:lnTo>
                      <a:pt x="812" y="104"/>
                    </a:lnTo>
                    <a:lnTo>
                      <a:pt x="810" y="101"/>
                    </a:lnTo>
                    <a:lnTo>
                      <a:pt x="810" y="100"/>
                    </a:lnTo>
                    <a:lnTo>
                      <a:pt x="809" y="100"/>
                    </a:lnTo>
                    <a:lnTo>
                      <a:pt x="808" y="100"/>
                    </a:lnTo>
                    <a:lnTo>
                      <a:pt x="807" y="98"/>
                    </a:lnTo>
                    <a:lnTo>
                      <a:pt x="807" y="98"/>
                    </a:lnTo>
                    <a:lnTo>
                      <a:pt x="807" y="98"/>
                    </a:lnTo>
                    <a:lnTo>
                      <a:pt x="804" y="99"/>
                    </a:lnTo>
                    <a:lnTo>
                      <a:pt x="803" y="99"/>
                    </a:lnTo>
                    <a:lnTo>
                      <a:pt x="797" y="101"/>
                    </a:lnTo>
                    <a:lnTo>
                      <a:pt x="794" y="103"/>
                    </a:lnTo>
                    <a:lnTo>
                      <a:pt x="793" y="103"/>
                    </a:lnTo>
                    <a:lnTo>
                      <a:pt x="792" y="103"/>
                    </a:lnTo>
                    <a:lnTo>
                      <a:pt x="790" y="101"/>
                    </a:lnTo>
                    <a:lnTo>
                      <a:pt x="789" y="101"/>
                    </a:lnTo>
                    <a:lnTo>
                      <a:pt x="788" y="103"/>
                    </a:lnTo>
                    <a:lnTo>
                      <a:pt x="785" y="104"/>
                    </a:lnTo>
                    <a:lnTo>
                      <a:pt x="784" y="103"/>
                    </a:lnTo>
                    <a:lnTo>
                      <a:pt x="778" y="104"/>
                    </a:lnTo>
                    <a:lnTo>
                      <a:pt x="777" y="104"/>
                    </a:lnTo>
                    <a:lnTo>
                      <a:pt x="775" y="104"/>
                    </a:lnTo>
                    <a:lnTo>
                      <a:pt x="774" y="105"/>
                    </a:lnTo>
                    <a:lnTo>
                      <a:pt x="773" y="105"/>
                    </a:lnTo>
                    <a:lnTo>
                      <a:pt x="768" y="105"/>
                    </a:lnTo>
                    <a:lnTo>
                      <a:pt x="765" y="105"/>
                    </a:lnTo>
                    <a:lnTo>
                      <a:pt x="763" y="105"/>
                    </a:lnTo>
                    <a:lnTo>
                      <a:pt x="757" y="105"/>
                    </a:lnTo>
                    <a:lnTo>
                      <a:pt x="753" y="104"/>
                    </a:lnTo>
                    <a:lnTo>
                      <a:pt x="752" y="104"/>
                    </a:lnTo>
                    <a:lnTo>
                      <a:pt x="749" y="104"/>
                    </a:lnTo>
                    <a:lnTo>
                      <a:pt x="748" y="104"/>
                    </a:lnTo>
                    <a:lnTo>
                      <a:pt x="747" y="104"/>
                    </a:lnTo>
                    <a:lnTo>
                      <a:pt x="743" y="103"/>
                    </a:lnTo>
                    <a:lnTo>
                      <a:pt x="740" y="101"/>
                    </a:lnTo>
                    <a:lnTo>
                      <a:pt x="738" y="103"/>
                    </a:lnTo>
                    <a:lnTo>
                      <a:pt x="737" y="101"/>
                    </a:lnTo>
                    <a:lnTo>
                      <a:pt x="734" y="100"/>
                    </a:lnTo>
                    <a:lnTo>
                      <a:pt x="732" y="100"/>
                    </a:lnTo>
                    <a:lnTo>
                      <a:pt x="732" y="99"/>
                    </a:lnTo>
                    <a:lnTo>
                      <a:pt x="735" y="98"/>
                    </a:lnTo>
                    <a:lnTo>
                      <a:pt x="735" y="98"/>
                    </a:lnTo>
                    <a:lnTo>
                      <a:pt x="735" y="95"/>
                    </a:lnTo>
                    <a:lnTo>
                      <a:pt x="735" y="95"/>
                    </a:lnTo>
                    <a:lnTo>
                      <a:pt x="737" y="94"/>
                    </a:lnTo>
                    <a:lnTo>
                      <a:pt x="740" y="92"/>
                    </a:lnTo>
                    <a:lnTo>
                      <a:pt x="742" y="91"/>
                    </a:lnTo>
                    <a:lnTo>
                      <a:pt x="748" y="91"/>
                    </a:lnTo>
                    <a:lnTo>
                      <a:pt x="750" y="91"/>
                    </a:lnTo>
                    <a:lnTo>
                      <a:pt x="752" y="91"/>
                    </a:lnTo>
                    <a:lnTo>
                      <a:pt x="752" y="90"/>
                    </a:lnTo>
                    <a:lnTo>
                      <a:pt x="753" y="87"/>
                    </a:lnTo>
                    <a:lnTo>
                      <a:pt x="752" y="87"/>
                    </a:lnTo>
                    <a:lnTo>
                      <a:pt x="752" y="87"/>
                    </a:lnTo>
                    <a:lnTo>
                      <a:pt x="750" y="87"/>
                    </a:lnTo>
                    <a:lnTo>
                      <a:pt x="750" y="86"/>
                    </a:lnTo>
                    <a:lnTo>
                      <a:pt x="749" y="84"/>
                    </a:lnTo>
                    <a:lnTo>
                      <a:pt x="747" y="81"/>
                    </a:lnTo>
                    <a:lnTo>
                      <a:pt x="743" y="80"/>
                    </a:lnTo>
                    <a:lnTo>
                      <a:pt x="738" y="77"/>
                    </a:lnTo>
                    <a:lnTo>
                      <a:pt x="735" y="76"/>
                    </a:lnTo>
                    <a:lnTo>
                      <a:pt x="732" y="75"/>
                    </a:lnTo>
                    <a:lnTo>
                      <a:pt x="729" y="74"/>
                    </a:lnTo>
                    <a:lnTo>
                      <a:pt x="727" y="74"/>
                    </a:lnTo>
                    <a:lnTo>
                      <a:pt x="725" y="74"/>
                    </a:lnTo>
                    <a:lnTo>
                      <a:pt x="725" y="75"/>
                    </a:lnTo>
                    <a:lnTo>
                      <a:pt x="722" y="74"/>
                    </a:lnTo>
                    <a:lnTo>
                      <a:pt x="720" y="74"/>
                    </a:lnTo>
                    <a:lnTo>
                      <a:pt x="720" y="75"/>
                    </a:lnTo>
                    <a:lnTo>
                      <a:pt x="723" y="77"/>
                    </a:lnTo>
                    <a:lnTo>
                      <a:pt x="723" y="77"/>
                    </a:lnTo>
                    <a:lnTo>
                      <a:pt x="722" y="77"/>
                    </a:lnTo>
                    <a:lnTo>
                      <a:pt x="719" y="76"/>
                    </a:lnTo>
                    <a:lnTo>
                      <a:pt x="718" y="76"/>
                    </a:lnTo>
                    <a:lnTo>
                      <a:pt x="717" y="76"/>
                    </a:lnTo>
                    <a:lnTo>
                      <a:pt x="710" y="75"/>
                    </a:lnTo>
                    <a:lnTo>
                      <a:pt x="709" y="76"/>
                    </a:lnTo>
                    <a:lnTo>
                      <a:pt x="707" y="76"/>
                    </a:lnTo>
                    <a:lnTo>
                      <a:pt x="707" y="75"/>
                    </a:lnTo>
                    <a:lnTo>
                      <a:pt x="699" y="74"/>
                    </a:lnTo>
                    <a:lnTo>
                      <a:pt x="695" y="72"/>
                    </a:lnTo>
                    <a:lnTo>
                      <a:pt x="692" y="71"/>
                    </a:lnTo>
                    <a:lnTo>
                      <a:pt x="690" y="70"/>
                    </a:lnTo>
                    <a:lnTo>
                      <a:pt x="687" y="67"/>
                    </a:lnTo>
                    <a:lnTo>
                      <a:pt x="684" y="67"/>
                    </a:lnTo>
                    <a:lnTo>
                      <a:pt x="670" y="65"/>
                    </a:lnTo>
                    <a:lnTo>
                      <a:pt x="666" y="65"/>
                    </a:lnTo>
                    <a:lnTo>
                      <a:pt x="664" y="64"/>
                    </a:lnTo>
                    <a:lnTo>
                      <a:pt x="658" y="59"/>
                    </a:lnTo>
                    <a:lnTo>
                      <a:pt x="655" y="57"/>
                    </a:lnTo>
                    <a:lnTo>
                      <a:pt x="650" y="55"/>
                    </a:lnTo>
                    <a:lnTo>
                      <a:pt x="648" y="55"/>
                    </a:lnTo>
                    <a:lnTo>
                      <a:pt x="644" y="54"/>
                    </a:lnTo>
                    <a:lnTo>
                      <a:pt x="640" y="54"/>
                    </a:lnTo>
                    <a:lnTo>
                      <a:pt x="635" y="54"/>
                    </a:lnTo>
                    <a:lnTo>
                      <a:pt x="631" y="54"/>
                    </a:lnTo>
                    <a:lnTo>
                      <a:pt x="630" y="54"/>
                    </a:lnTo>
                    <a:lnTo>
                      <a:pt x="628" y="54"/>
                    </a:lnTo>
                    <a:lnTo>
                      <a:pt x="626" y="54"/>
                    </a:lnTo>
                    <a:lnTo>
                      <a:pt x="626" y="55"/>
                    </a:lnTo>
                    <a:lnTo>
                      <a:pt x="625" y="56"/>
                    </a:lnTo>
                    <a:lnTo>
                      <a:pt x="625" y="59"/>
                    </a:lnTo>
                    <a:lnTo>
                      <a:pt x="624" y="60"/>
                    </a:lnTo>
                    <a:lnTo>
                      <a:pt x="624" y="61"/>
                    </a:lnTo>
                    <a:lnTo>
                      <a:pt x="621" y="61"/>
                    </a:lnTo>
                    <a:lnTo>
                      <a:pt x="620" y="64"/>
                    </a:lnTo>
                    <a:lnTo>
                      <a:pt x="620" y="64"/>
                    </a:lnTo>
                    <a:lnTo>
                      <a:pt x="619" y="65"/>
                    </a:lnTo>
                    <a:lnTo>
                      <a:pt x="613" y="65"/>
                    </a:lnTo>
                    <a:lnTo>
                      <a:pt x="611" y="65"/>
                    </a:lnTo>
                    <a:lnTo>
                      <a:pt x="609" y="65"/>
                    </a:lnTo>
                    <a:lnTo>
                      <a:pt x="608" y="65"/>
                    </a:lnTo>
                    <a:lnTo>
                      <a:pt x="606" y="64"/>
                    </a:lnTo>
                    <a:lnTo>
                      <a:pt x="606" y="64"/>
                    </a:lnTo>
                    <a:lnTo>
                      <a:pt x="606" y="62"/>
                    </a:lnTo>
                    <a:lnTo>
                      <a:pt x="608" y="61"/>
                    </a:lnTo>
                    <a:lnTo>
                      <a:pt x="611" y="57"/>
                    </a:lnTo>
                    <a:lnTo>
                      <a:pt x="611" y="56"/>
                    </a:lnTo>
                    <a:lnTo>
                      <a:pt x="608" y="56"/>
                    </a:lnTo>
                    <a:lnTo>
                      <a:pt x="608" y="55"/>
                    </a:lnTo>
                    <a:lnTo>
                      <a:pt x="606" y="51"/>
                    </a:lnTo>
                    <a:lnTo>
                      <a:pt x="606" y="50"/>
                    </a:lnTo>
                    <a:lnTo>
                      <a:pt x="606" y="47"/>
                    </a:lnTo>
                    <a:lnTo>
                      <a:pt x="606" y="46"/>
                    </a:lnTo>
                    <a:lnTo>
                      <a:pt x="606" y="46"/>
                    </a:lnTo>
                    <a:lnTo>
                      <a:pt x="605" y="45"/>
                    </a:lnTo>
                    <a:lnTo>
                      <a:pt x="604" y="46"/>
                    </a:lnTo>
                    <a:lnTo>
                      <a:pt x="603" y="46"/>
                    </a:lnTo>
                    <a:lnTo>
                      <a:pt x="603" y="47"/>
                    </a:lnTo>
                    <a:lnTo>
                      <a:pt x="600" y="49"/>
                    </a:lnTo>
                    <a:lnTo>
                      <a:pt x="599" y="49"/>
                    </a:lnTo>
                    <a:lnTo>
                      <a:pt x="600" y="49"/>
                    </a:lnTo>
                    <a:lnTo>
                      <a:pt x="600" y="49"/>
                    </a:lnTo>
                    <a:lnTo>
                      <a:pt x="601" y="49"/>
                    </a:lnTo>
                    <a:lnTo>
                      <a:pt x="603" y="50"/>
                    </a:lnTo>
                    <a:lnTo>
                      <a:pt x="603" y="50"/>
                    </a:lnTo>
                    <a:lnTo>
                      <a:pt x="600" y="51"/>
                    </a:lnTo>
                    <a:lnTo>
                      <a:pt x="600" y="51"/>
                    </a:lnTo>
                    <a:lnTo>
                      <a:pt x="599" y="52"/>
                    </a:lnTo>
                    <a:lnTo>
                      <a:pt x="598" y="54"/>
                    </a:lnTo>
                    <a:lnTo>
                      <a:pt x="598" y="54"/>
                    </a:lnTo>
                    <a:lnTo>
                      <a:pt x="596" y="54"/>
                    </a:lnTo>
                    <a:lnTo>
                      <a:pt x="596" y="55"/>
                    </a:lnTo>
                    <a:lnTo>
                      <a:pt x="596" y="56"/>
                    </a:lnTo>
                    <a:lnTo>
                      <a:pt x="594" y="57"/>
                    </a:lnTo>
                    <a:lnTo>
                      <a:pt x="594" y="59"/>
                    </a:lnTo>
                    <a:lnTo>
                      <a:pt x="595" y="60"/>
                    </a:lnTo>
                    <a:lnTo>
                      <a:pt x="596" y="62"/>
                    </a:lnTo>
                    <a:lnTo>
                      <a:pt x="596" y="64"/>
                    </a:lnTo>
                    <a:lnTo>
                      <a:pt x="594" y="65"/>
                    </a:lnTo>
                    <a:lnTo>
                      <a:pt x="591" y="65"/>
                    </a:lnTo>
                    <a:lnTo>
                      <a:pt x="589" y="65"/>
                    </a:lnTo>
                    <a:lnTo>
                      <a:pt x="586" y="64"/>
                    </a:lnTo>
                    <a:lnTo>
                      <a:pt x="584" y="62"/>
                    </a:lnTo>
                    <a:lnTo>
                      <a:pt x="581" y="60"/>
                    </a:lnTo>
                    <a:lnTo>
                      <a:pt x="576" y="56"/>
                    </a:lnTo>
                    <a:lnTo>
                      <a:pt x="576" y="55"/>
                    </a:lnTo>
                    <a:lnTo>
                      <a:pt x="575" y="52"/>
                    </a:lnTo>
                    <a:lnTo>
                      <a:pt x="574" y="50"/>
                    </a:lnTo>
                    <a:lnTo>
                      <a:pt x="573" y="47"/>
                    </a:lnTo>
                    <a:lnTo>
                      <a:pt x="570" y="44"/>
                    </a:lnTo>
                    <a:lnTo>
                      <a:pt x="569" y="42"/>
                    </a:lnTo>
                    <a:lnTo>
                      <a:pt x="566" y="40"/>
                    </a:lnTo>
                    <a:lnTo>
                      <a:pt x="561" y="36"/>
                    </a:lnTo>
                    <a:lnTo>
                      <a:pt x="559" y="36"/>
                    </a:lnTo>
                    <a:lnTo>
                      <a:pt x="558" y="35"/>
                    </a:lnTo>
                    <a:lnTo>
                      <a:pt x="556" y="35"/>
                    </a:lnTo>
                    <a:lnTo>
                      <a:pt x="556" y="36"/>
                    </a:lnTo>
                    <a:lnTo>
                      <a:pt x="555" y="37"/>
                    </a:lnTo>
                    <a:lnTo>
                      <a:pt x="555" y="39"/>
                    </a:lnTo>
                    <a:lnTo>
                      <a:pt x="556" y="40"/>
                    </a:lnTo>
                    <a:lnTo>
                      <a:pt x="558" y="40"/>
                    </a:lnTo>
                    <a:lnTo>
                      <a:pt x="556" y="41"/>
                    </a:lnTo>
                    <a:lnTo>
                      <a:pt x="558" y="41"/>
                    </a:lnTo>
                    <a:lnTo>
                      <a:pt x="558" y="42"/>
                    </a:lnTo>
                    <a:lnTo>
                      <a:pt x="561" y="42"/>
                    </a:lnTo>
                    <a:lnTo>
                      <a:pt x="561" y="44"/>
                    </a:lnTo>
                    <a:lnTo>
                      <a:pt x="556" y="45"/>
                    </a:lnTo>
                    <a:lnTo>
                      <a:pt x="554" y="46"/>
                    </a:lnTo>
                    <a:lnTo>
                      <a:pt x="553" y="50"/>
                    </a:lnTo>
                    <a:lnTo>
                      <a:pt x="553" y="50"/>
                    </a:lnTo>
                    <a:lnTo>
                      <a:pt x="548" y="54"/>
                    </a:lnTo>
                    <a:lnTo>
                      <a:pt x="545" y="55"/>
                    </a:lnTo>
                    <a:lnTo>
                      <a:pt x="544" y="56"/>
                    </a:lnTo>
                    <a:lnTo>
                      <a:pt x="542" y="56"/>
                    </a:lnTo>
                    <a:lnTo>
                      <a:pt x="542" y="56"/>
                    </a:lnTo>
                    <a:lnTo>
                      <a:pt x="541" y="55"/>
                    </a:lnTo>
                    <a:lnTo>
                      <a:pt x="541" y="54"/>
                    </a:lnTo>
                    <a:lnTo>
                      <a:pt x="541" y="54"/>
                    </a:lnTo>
                    <a:lnTo>
                      <a:pt x="545" y="52"/>
                    </a:lnTo>
                    <a:lnTo>
                      <a:pt x="545" y="51"/>
                    </a:lnTo>
                    <a:lnTo>
                      <a:pt x="545" y="50"/>
                    </a:lnTo>
                    <a:lnTo>
                      <a:pt x="545" y="50"/>
                    </a:lnTo>
                    <a:lnTo>
                      <a:pt x="544" y="51"/>
                    </a:lnTo>
                    <a:lnTo>
                      <a:pt x="542" y="51"/>
                    </a:lnTo>
                    <a:lnTo>
                      <a:pt x="542" y="52"/>
                    </a:lnTo>
                    <a:lnTo>
                      <a:pt x="540" y="52"/>
                    </a:lnTo>
                    <a:lnTo>
                      <a:pt x="536" y="54"/>
                    </a:lnTo>
                    <a:lnTo>
                      <a:pt x="527" y="56"/>
                    </a:lnTo>
                    <a:lnTo>
                      <a:pt x="525" y="57"/>
                    </a:lnTo>
                    <a:lnTo>
                      <a:pt x="522" y="60"/>
                    </a:lnTo>
                    <a:lnTo>
                      <a:pt x="520" y="62"/>
                    </a:lnTo>
                    <a:lnTo>
                      <a:pt x="517" y="66"/>
                    </a:lnTo>
                    <a:lnTo>
                      <a:pt x="517" y="66"/>
                    </a:lnTo>
                    <a:lnTo>
                      <a:pt x="516" y="69"/>
                    </a:lnTo>
                    <a:lnTo>
                      <a:pt x="516" y="67"/>
                    </a:lnTo>
                    <a:lnTo>
                      <a:pt x="516" y="65"/>
                    </a:lnTo>
                    <a:lnTo>
                      <a:pt x="516" y="64"/>
                    </a:lnTo>
                    <a:lnTo>
                      <a:pt x="515" y="62"/>
                    </a:lnTo>
                    <a:lnTo>
                      <a:pt x="514" y="62"/>
                    </a:lnTo>
                    <a:lnTo>
                      <a:pt x="514" y="62"/>
                    </a:lnTo>
                    <a:lnTo>
                      <a:pt x="512" y="64"/>
                    </a:lnTo>
                    <a:lnTo>
                      <a:pt x="511" y="65"/>
                    </a:lnTo>
                    <a:lnTo>
                      <a:pt x="511" y="65"/>
                    </a:lnTo>
                    <a:lnTo>
                      <a:pt x="511" y="64"/>
                    </a:lnTo>
                    <a:lnTo>
                      <a:pt x="511" y="62"/>
                    </a:lnTo>
                    <a:lnTo>
                      <a:pt x="507" y="62"/>
                    </a:lnTo>
                    <a:lnTo>
                      <a:pt x="507" y="62"/>
                    </a:lnTo>
                    <a:lnTo>
                      <a:pt x="505" y="64"/>
                    </a:lnTo>
                    <a:lnTo>
                      <a:pt x="505" y="64"/>
                    </a:lnTo>
                    <a:lnTo>
                      <a:pt x="505" y="64"/>
                    </a:lnTo>
                    <a:lnTo>
                      <a:pt x="505" y="65"/>
                    </a:lnTo>
                    <a:lnTo>
                      <a:pt x="504" y="65"/>
                    </a:lnTo>
                    <a:lnTo>
                      <a:pt x="502" y="66"/>
                    </a:lnTo>
                    <a:lnTo>
                      <a:pt x="500" y="67"/>
                    </a:lnTo>
                    <a:lnTo>
                      <a:pt x="499" y="69"/>
                    </a:lnTo>
                    <a:lnTo>
                      <a:pt x="497" y="70"/>
                    </a:lnTo>
                    <a:lnTo>
                      <a:pt x="495" y="70"/>
                    </a:lnTo>
                    <a:lnTo>
                      <a:pt x="492" y="71"/>
                    </a:lnTo>
                    <a:lnTo>
                      <a:pt x="491" y="72"/>
                    </a:lnTo>
                    <a:lnTo>
                      <a:pt x="491" y="74"/>
                    </a:lnTo>
                    <a:lnTo>
                      <a:pt x="491" y="74"/>
                    </a:lnTo>
                    <a:lnTo>
                      <a:pt x="491" y="75"/>
                    </a:lnTo>
                    <a:lnTo>
                      <a:pt x="492" y="76"/>
                    </a:lnTo>
                    <a:lnTo>
                      <a:pt x="495" y="76"/>
                    </a:lnTo>
                    <a:lnTo>
                      <a:pt x="495" y="76"/>
                    </a:lnTo>
                    <a:lnTo>
                      <a:pt x="494" y="77"/>
                    </a:lnTo>
                    <a:lnTo>
                      <a:pt x="492" y="77"/>
                    </a:lnTo>
                    <a:lnTo>
                      <a:pt x="484" y="77"/>
                    </a:lnTo>
                    <a:lnTo>
                      <a:pt x="484" y="77"/>
                    </a:lnTo>
                    <a:lnTo>
                      <a:pt x="484" y="77"/>
                    </a:lnTo>
                    <a:lnTo>
                      <a:pt x="485" y="79"/>
                    </a:lnTo>
                    <a:lnTo>
                      <a:pt x="486" y="80"/>
                    </a:lnTo>
                    <a:lnTo>
                      <a:pt x="485" y="80"/>
                    </a:lnTo>
                    <a:lnTo>
                      <a:pt x="484" y="79"/>
                    </a:lnTo>
                    <a:lnTo>
                      <a:pt x="482" y="79"/>
                    </a:lnTo>
                    <a:lnTo>
                      <a:pt x="482" y="77"/>
                    </a:lnTo>
                    <a:lnTo>
                      <a:pt x="482" y="76"/>
                    </a:lnTo>
                    <a:lnTo>
                      <a:pt x="485" y="74"/>
                    </a:lnTo>
                    <a:lnTo>
                      <a:pt x="486" y="72"/>
                    </a:lnTo>
                    <a:lnTo>
                      <a:pt x="489" y="71"/>
                    </a:lnTo>
                    <a:lnTo>
                      <a:pt x="490" y="69"/>
                    </a:lnTo>
                    <a:lnTo>
                      <a:pt x="492" y="67"/>
                    </a:lnTo>
                    <a:lnTo>
                      <a:pt x="495" y="67"/>
                    </a:lnTo>
                    <a:lnTo>
                      <a:pt x="497" y="66"/>
                    </a:lnTo>
                    <a:lnTo>
                      <a:pt x="499" y="65"/>
                    </a:lnTo>
                    <a:lnTo>
                      <a:pt x="500" y="64"/>
                    </a:lnTo>
                    <a:lnTo>
                      <a:pt x="502" y="61"/>
                    </a:lnTo>
                    <a:lnTo>
                      <a:pt x="502" y="61"/>
                    </a:lnTo>
                    <a:lnTo>
                      <a:pt x="504" y="60"/>
                    </a:lnTo>
                    <a:lnTo>
                      <a:pt x="509" y="60"/>
                    </a:lnTo>
                    <a:lnTo>
                      <a:pt x="511" y="59"/>
                    </a:lnTo>
                    <a:lnTo>
                      <a:pt x="512" y="59"/>
                    </a:lnTo>
                    <a:lnTo>
                      <a:pt x="516" y="59"/>
                    </a:lnTo>
                    <a:lnTo>
                      <a:pt x="519" y="57"/>
                    </a:lnTo>
                    <a:lnTo>
                      <a:pt x="520" y="57"/>
                    </a:lnTo>
                    <a:lnTo>
                      <a:pt x="524" y="55"/>
                    </a:lnTo>
                    <a:lnTo>
                      <a:pt x="535" y="49"/>
                    </a:lnTo>
                    <a:lnTo>
                      <a:pt x="536" y="47"/>
                    </a:lnTo>
                    <a:lnTo>
                      <a:pt x="536" y="46"/>
                    </a:lnTo>
                    <a:lnTo>
                      <a:pt x="535" y="45"/>
                    </a:lnTo>
                    <a:lnTo>
                      <a:pt x="534" y="45"/>
                    </a:lnTo>
                    <a:lnTo>
                      <a:pt x="534" y="45"/>
                    </a:lnTo>
                    <a:lnTo>
                      <a:pt x="531" y="46"/>
                    </a:lnTo>
                    <a:lnTo>
                      <a:pt x="530" y="47"/>
                    </a:lnTo>
                    <a:lnTo>
                      <a:pt x="529" y="47"/>
                    </a:lnTo>
                    <a:lnTo>
                      <a:pt x="527" y="47"/>
                    </a:lnTo>
                    <a:lnTo>
                      <a:pt x="526" y="46"/>
                    </a:lnTo>
                    <a:lnTo>
                      <a:pt x="524" y="46"/>
                    </a:lnTo>
                    <a:lnTo>
                      <a:pt x="522" y="46"/>
                    </a:lnTo>
                    <a:lnTo>
                      <a:pt x="520" y="46"/>
                    </a:lnTo>
                    <a:lnTo>
                      <a:pt x="516" y="47"/>
                    </a:lnTo>
                    <a:lnTo>
                      <a:pt x="516" y="49"/>
                    </a:lnTo>
                    <a:lnTo>
                      <a:pt x="515" y="50"/>
                    </a:lnTo>
                    <a:lnTo>
                      <a:pt x="514" y="51"/>
                    </a:lnTo>
                    <a:lnTo>
                      <a:pt x="512" y="51"/>
                    </a:lnTo>
                    <a:lnTo>
                      <a:pt x="511" y="51"/>
                    </a:lnTo>
                    <a:lnTo>
                      <a:pt x="510" y="51"/>
                    </a:lnTo>
                    <a:lnTo>
                      <a:pt x="507" y="52"/>
                    </a:lnTo>
                    <a:lnTo>
                      <a:pt x="502" y="55"/>
                    </a:lnTo>
                    <a:lnTo>
                      <a:pt x="500" y="56"/>
                    </a:lnTo>
                    <a:lnTo>
                      <a:pt x="499" y="56"/>
                    </a:lnTo>
                    <a:lnTo>
                      <a:pt x="497" y="55"/>
                    </a:lnTo>
                    <a:lnTo>
                      <a:pt x="495" y="56"/>
                    </a:lnTo>
                    <a:lnTo>
                      <a:pt x="495" y="56"/>
                    </a:lnTo>
                    <a:lnTo>
                      <a:pt x="494" y="56"/>
                    </a:lnTo>
                    <a:lnTo>
                      <a:pt x="494" y="56"/>
                    </a:lnTo>
                    <a:lnTo>
                      <a:pt x="495" y="56"/>
                    </a:lnTo>
                    <a:lnTo>
                      <a:pt x="496" y="57"/>
                    </a:lnTo>
                    <a:lnTo>
                      <a:pt x="496" y="57"/>
                    </a:lnTo>
                    <a:lnTo>
                      <a:pt x="496" y="57"/>
                    </a:lnTo>
                    <a:lnTo>
                      <a:pt x="495" y="57"/>
                    </a:lnTo>
                    <a:lnTo>
                      <a:pt x="490" y="57"/>
                    </a:lnTo>
                    <a:lnTo>
                      <a:pt x="489" y="59"/>
                    </a:lnTo>
                    <a:lnTo>
                      <a:pt x="487" y="61"/>
                    </a:lnTo>
                    <a:lnTo>
                      <a:pt x="487" y="62"/>
                    </a:lnTo>
                    <a:lnTo>
                      <a:pt x="486" y="62"/>
                    </a:lnTo>
                    <a:lnTo>
                      <a:pt x="484" y="64"/>
                    </a:lnTo>
                    <a:lnTo>
                      <a:pt x="481" y="64"/>
                    </a:lnTo>
                    <a:lnTo>
                      <a:pt x="479" y="65"/>
                    </a:lnTo>
                    <a:lnTo>
                      <a:pt x="475" y="66"/>
                    </a:lnTo>
                    <a:lnTo>
                      <a:pt x="471" y="67"/>
                    </a:lnTo>
                    <a:lnTo>
                      <a:pt x="472" y="66"/>
                    </a:lnTo>
                    <a:lnTo>
                      <a:pt x="474" y="64"/>
                    </a:lnTo>
                    <a:lnTo>
                      <a:pt x="475" y="64"/>
                    </a:lnTo>
                    <a:lnTo>
                      <a:pt x="476" y="61"/>
                    </a:lnTo>
                    <a:lnTo>
                      <a:pt x="475" y="61"/>
                    </a:lnTo>
                    <a:lnTo>
                      <a:pt x="474" y="60"/>
                    </a:lnTo>
                    <a:lnTo>
                      <a:pt x="472" y="59"/>
                    </a:lnTo>
                    <a:lnTo>
                      <a:pt x="471" y="57"/>
                    </a:lnTo>
                    <a:lnTo>
                      <a:pt x="471" y="57"/>
                    </a:lnTo>
                    <a:lnTo>
                      <a:pt x="469" y="57"/>
                    </a:lnTo>
                    <a:lnTo>
                      <a:pt x="467" y="57"/>
                    </a:lnTo>
                    <a:lnTo>
                      <a:pt x="467" y="59"/>
                    </a:lnTo>
                    <a:lnTo>
                      <a:pt x="467" y="60"/>
                    </a:lnTo>
                    <a:lnTo>
                      <a:pt x="467" y="60"/>
                    </a:lnTo>
                    <a:lnTo>
                      <a:pt x="467" y="62"/>
                    </a:lnTo>
                    <a:lnTo>
                      <a:pt x="467" y="62"/>
                    </a:lnTo>
                    <a:lnTo>
                      <a:pt x="462" y="61"/>
                    </a:lnTo>
                    <a:lnTo>
                      <a:pt x="459" y="62"/>
                    </a:lnTo>
                    <a:lnTo>
                      <a:pt x="457" y="62"/>
                    </a:lnTo>
                    <a:lnTo>
                      <a:pt x="457" y="64"/>
                    </a:lnTo>
                    <a:lnTo>
                      <a:pt x="456" y="66"/>
                    </a:lnTo>
                    <a:lnTo>
                      <a:pt x="456" y="66"/>
                    </a:lnTo>
                    <a:lnTo>
                      <a:pt x="454" y="65"/>
                    </a:lnTo>
                    <a:lnTo>
                      <a:pt x="451" y="66"/>
                    </a:lnTo>
                    <a:lnTo>
                      <a:pt x="451" y="66"/>
                    </a:lnTo>
                    <a:lnTo>
                      <a:pt x="447" y="71"/>
                    </a:lnTo>
                    <a:lnTo>
                      <a:pt x="449" y="71"/>
                    </a:lnTo>
                    <a:lnTo>
                      <a:pt x="450" y="72"/>
                    </a:lnTo>
                    <a:lnTo>
                      <a:pt x="451" y="72"/>
                    </a:lnTo>
                    <a:lnTo>
                      <a:pt x="452" y="72"/>
                    </a:lnTo>
                    <a:lnTo>
                      <a:pt x="452" y="74"/>
                    </a:lnTo>
                    <a:lnTo>
                      <a:pt x="451" y="74"/>
                    </a:lnTo>
                    <a:lnTo>
                      <a:pt x="449" y="74"/>
                    </a:lnTo>
                    <a:lnTo>
                      <a:pt x="447" y="74"/>
                    </a:lnTo>
                    <a:lnTo>
                      <a:pt x="447" y="74"/>
                    </a:lnTo>
                    <a:lnTo>
                      <a:pt x="447" y="75"/>
                    </a:lnTo>
                    <a:lnTo>
                      <a:pt x="449" y="75"/>
                    </a:lnTo>
                    <a:lnTo>
                      <a:pt x="451" y="76"/>
                    </a:lnTo>
                    <a:lnTo>
                      <a:pt x="454" y="77"/>
                    </a:lnTo>
                    <a:lnTo>
                      <a:pt x="455" y="77"/>
                    </a:lnTo>
                    <a:lnTo>
                      <a:pt x="457" y="81"/>
                    </a:lnTo>
                    <a:lnTo>
                      <a:pt x="456" y="81"/>
                    </a:lnTo>
                    <a:lnTo>
                      <a:pt x="455" y="81"/>
                    </a:lnTo>
                    <a:lnTo>
                      <a:pt x="449" y="77"/>
                    </a:lnTo>
                    <a:lnTo>
                      <a:pt x="445" y="76"/>
                    </a:lnTo>
                    <a:lnTo>
                      <a:pt x="440" y="76"/>
                    </a:lnTo>
                    <a:lnTo>
                      <a:pt x="436" y="76"/>
                    </a:lnTo>
                    <a:lnTo>
                      <a:pt x="431" y="75"/>
                    </a:lnTo>
                    <a:lnTo>
                      <a:pt x="429" y="75"/>
                    </a:lnTo>
                    <a:lnTo>
                      <a:pt x="420" y="71"/>
                    </a:lnTo>
                    <a:lnTo>
                      <a:pt x="417" y="70"/>
                    </a:lnTo>
                    <a:lnTo>
                      <a:pt x="415" y="69"/>
                    </a:lnTo>
                    <a:lnTo>
                      <a:pt x="409" y="66"/>
                    </a:lnTo>
                    <a:lnTo>
                      <a:pt x="402" y="61"/>
                    </a:lnTo>
                    <a:lnTo>
                      <a:pt x="391" y="59"/>
                    </a:lnTo>
                    <a:lnTo>
                      <a:pt x="385" y="59"/>
                    </a:lnTo>
                    <a:lnTo>
                      <a:pt x="378" y="59"/>
                    </a:lnTo>
                    <a:lnTo>
                      <a:pt x="377" y="57"/>
                    </a:lnTo>
                    <a:lnTo>
                      <a:pt x="376" y="57"/>
                    </a:lnTo>
                    <a:lnTo>
                      <a:pt x="373" y="57"/>
                    </a:lnTo>
                    <a:lnTo>
                      <a:pt x="372" y="57"/>
                    </a:lnTo>
                    <a:lnTo>
                      <a:pt x="371" y="57"/>
                    </a:lnTo>
                    <a:lnTo>
                      <a:pt x="370" y="56"/>
                    </a:lnTo>
                    <a:lnTo>
                      <a:pt x="367" y="55"/>
                    </a:lnTo>
                    <a:lnTo>
                      <a:pt x="358" y="52"/>
                    </a:lnTo>
                    <a:lnTo>
                      <a:pt x="357" y="51"/>
                    </a:lnTo>
                    <a:lnTo>
                      <a:pt x="353" y="49"/>
                    </a:lnTo>
                    <a:lnTo>
                      <a:pt x="346" y="46"/>
                    </a:lnTo>
                    <a:lnTo>
                      <a:pt x="345" y="47"/>
                    </a:lnTo>
                    <a:lnTo>
                      <a:pt x="345" y="47"/>
                    </a:lnTo>
                    <a:lnTo>
                      <a:pt x="341" y="46"/>
                    </a:lnTo>
                    <a:lnTo>
                      <a:pt x="338" y="46"/>
                    </a:lnTo>
                    <a:lnTo>
                      <a:pt x="335" y="47"/>
                    </a:lnTo>
                    <a:lnTo>
                      <a:pt x="330" y="49"/>
                    </a:lnTo>
                    <a:lnTo>
                      <a:pt x="327" y="50"/>
                    </a:lnTo>
                    <a:lnTo>
                      <a:pt x="318" y="49"/>
                    </a:lnTo>
                    <a:lnTo>
                      <a:pt x="318" y="49"/>
                    </a:lnTo>
                    <a:lnTo>
                      <a:pt x="315" y="47"/>
                    </a:lnTo>
                    <a:lnTo>
                      <a:pt x="310" y="45"/>
                    </a:lnTo>
                    <a:lnTo>
                      <a:pt x="307" y="45"/>
                    </a:lnTo>
                    <a:lnTo>
                      <a:pt x="303" y="45"/>
                    </a:lnTo>
                    <a:lnTo>
                      <a:pt x="297" y="45"/>
                    </a:lnTo>
                    <a:lnTo>
                      <a:pt x="292" y="45"/>
                    </a:lnTo>
                    <a:lnTo>
                      <a:pt x="283" y="44"/>
                    </a:lnTo>
                    <a:lnTo>
                      <a:pt x="282" y="44"/>
                    </a:lnTo>
                    <a:lnTo>
                      <a:pt x="281" y="41"/>
                    </a:lnTo>
                    <a:lnTo>
                      <a:pt x="280" y="41"/>
                    </a:lnTo>
                    <a:lnTo>
                      <a:pt x="277" y="40"/>
                    </a:lnTo>
                    <a:lnTo>
                      <a:pt x="276" y="40"/>
                    </a:lnTo>
                    <a:lnTo>
                      <a:pt x="275" y="41"/>
                    </a:lnTo>
                    <a:lnTo>
                      <a:pt x="273" y="41"/>
                    </a:lnTo>
                    <a:lnTo>
                      <a:pt x="270" y="39"/>
                    </a:lnTo>
                    <a:lnTo>
                      <a:pt x="268" y="39"/>
                    </a:lnTo>
                    <a:lnTo>
                      <a:pt x="262" y="37"/>
                    </a:lnTo>
                    <a:lnTo>
                      <a:pt x="259" y="37"/>
                    </a:lnTo>
                    <a:lnTo>
                      <a:pt x="258" y="36"/>
                    </a:lnTo>
                    <a:lnTo>
                      <a:pt x="253" y="36"/>
                    </a:lnTo>
                    <a:lnTo>
                      <a:pt x="249" y="39"/>
                    </a:lnTo>
                    <a:lnTo>
                      <a:pt x="248" y="39"/>
                    </a:lnTo>
                    <a:lnTo>
                      <a:pt x="246" y="39"/>
                    </a:lnTo>
                    <a:lnTo>
                      <a:pt x="244" y="37"/>
                    </a:lnTo>
                    <a:lnTo>
                      <a:pt x="243" y="36"/>
                    </a:lnTo>
                    <a:lnTo>
                      <a:pt x="238" y="37"/>
                    </a:lnTo>
                    <a:lnTo>
                      <a:pt x="236" y="37"/>
                    </a:lnTo>
                    <a:lnTo>
                      <a:pt x="234" y="39"/>
                    </a:lnTo>
                    <a:lnTo>
                      <a:pt x="224" y="37"/>
                    </a:lnTo>
                    <a:lnTo>
                      <a:pt x="227" y="36"/>
                    </a:lnTo>
                    <a:lnTo>
                      <a:pt x="227" y="36"/>
                    </a:lnTo>
                    <a:lnTo>
                      <a:pt x="227" y="35"/>
                    </a:lnTo>
                    <a:lnTo>
                      <a:pt x="222" y="35"/>
                    </a:lnTo>
                    <a:lnTo>
                      <a:pt x="221" y="35"/>
                    </a:lnTo>
                    <a:lnTo>
                      <a:pt x="221" y="34"/>
                    </a:lnTo>
                    <a:lnTo>
                      <a:pt x="218" y="34"/>
                    </a:lnTo>
                    <a:lnTo>
                      <a:pt x="217" y="32"/>
                    </a:lnTo>
                    <a:lnTo>
                      <a:pt x="218" y="31"/>
                    </a:lnTo>
                    <a:lnTo>
                      <a:pt x="221" y="29"/>
                    </a:lnTo>
                    <a:lnTo>
                      <a:pt x="219" y="29"/>
                    </a:lnTo>
                    <a:lnTo>
                      <a:pt x="217" y="27"/>
                    </a:lnTo>
                    <a:lnTo>
                      <a:pt x="214" y="27"/>
                    </a:lnTo>
                    <a:lnTo>
                      <a:pt x="213" y="27"/>
                    </a:lnTo>
                    <a:lnTo>
                      <a:pt x="207" y="26"/>
                    </a:lnTo>
                    <a:lnTo>
                      <a:pt x="203" y="27"/>
                    </a:lnTo>
                    <a:lnTo>
                      <a:pt x="201" y="27"/>
                    </a:lnTo>
                    <a:lnTo>
                      <a:pt x="197" y="27"/>
                    </a:lnTo>
                    <a:lnTo>
                      <a:pt x="193" y="30"/>
                    </a:lnTo>
                    <a:lnTo>
                      <a:pt x="191" y="29"/>
                    </a:lnTo>
                    <a:lnTo>
                      <a:pt x="188" y="29"/>
                    </a:lnTo>
                    <a:lnTo>
                      <a:pt x="186" y="27"/>
                    </a:lnTo>
                    <a:lnTo>
                      <a:pt x="186" y="26"/>
                    </a:lnTo>
                    <a:lnTo>
                      <a:pt x="187" y="25"/>
                    </a:lnTo>
                    <a:lnTo>
                      <a:pt x="184" y="24"/>
                    </a:lnTo>
                    <a:lnTo>
                      <a:pt x="183" y="22"/>
                    </a:lnTo>
                    <a:lnTo>
                      <a:pt x="181" y="22"/>
                    </a:lnTo>
                    <a:lnTo>
                      <a:pt x="179" y="22"/>
                    </a:lnTo>
                    <a:lnTo>
                      <a:pt x="178" y="24"/>
                    </a:lnTo>
                    <a:lnTo>
                      <a:pt x="174" y="27"/>
                    </a:lnTo>
                    <a:lnTo>
                      <a:pt x="173" y="27"/>
                    </a:lnTo>
                    <a:lnTo>
                      <a:pt x="171" y="29"/>
                    </a:lnTo>
                    <a:lnTo>
                      <a:pt x="169" y="29"/>
                    </a:lnTo>
                    <a:lnTo>
                      <a:pt x="168" y="27"/>
                    </a:lnTo>
                    <a:lnTo>
                      <a:pt x="167" y="26"/>
                    </a:lnTo>
                    <a:lnTo>
                      <a:pt x="171" y="25"/>
                    </a:lnTo>
                    <a:lnTo>
                      <a:pt x="173" y="22"/>
                    </a:lnTo>
                    <a:lnTo>
                      <a:pt x="174" y="21"/>
                    </a:lnTo>
                    <a:lnTo>
                      <a:pt x="173" y="20"/>
                    </a:lnTo>
                    <a:lnTo>
                      <a:pt x="171" y="20"/>
                    </a:lnTo>
                    <a:lnTo>
                      <a:pt x="162" y="17"/>
                    </a:lnTo>
                    <a:lnTo>
                      <a:pt x="161" y="16"/>
                    </a:lnTo>
                    <a:lnTo>
                      <a:pt x="162" y="15"/>
                    </a:lnTo>
                    <a:lnTo>
                      <a:pt x="163" y="15"/>
                    </a:lnTo>
                    <a:lnTo>
                      <a:pt x="162" y="14"/>
                    </a:lnTo>
                    <a:lnTo>
                      <a:pt x="158" y="16"/>
                    </a:lnTo>
                    <a:lnTo>
                      <a:pt x="154" y="19"/>
                    </a:lnTo>
                    <a:lnTo>
                      <a:pt x="152" y="22"/>
                    </a:lnTo>
                    <a:lnTo>
                      <a:pt x="151" y="24"/>
                    </a:lnTo>
                    <a:lnTo>
                      <a:pt x="146" y="26"/>
                    </a:lnTo>
                    <a:lnTo>
                      <a:pt x="142" y="27"/>
                    </a:lnTo>
                    <a:lnTo>
                      <a:pt x="141" y="29"/>
                    </a:lnTo>
                    <a:lnTo>
                      <a:pt x="134" y="29"/>
                    </a:lnTo>
                    <a:lnTo>
                      <a:pt x="133" y="29"/>
                    </a:lnTo>
                    <a:lnTo>
                      <a:pt x="132" y="30"/>
                    </a:lnTo>
                    <a:lnTo>
                      <a:pt x="127" y="30"/>
                    </a:lnTo>
                    <a:lnTo>
                      <a:pt x="125" y="30"/>
                    </a:lnTo>
                    <a:lnTo>
                      <a:pt x="123" y="31"/>
                    </a:lnTo>
                    <a:lnTo>
                      <a:pt x="123" y="31"/>
                    </a:lnTo>
                    <a:lnTo>
                      <a:pt x="122" y="30"/>
                    </a:lnTo>
                    <a:lnTo>
                      <a:pt x="123" y="29"/>
                    </a:lnTo>
                    <a:lnTo>
                      <a:pt x="124" y="29"/>
                    </a:lnTo>
                    <a:lnTo>
                      <a:pt x="124" y="27"/>
                    </a:lnTo>
                    <a:lnTo>
                      <a:pt x="123" y="27"/>
                    </a:lnTo>
                    <a:lnTo>
                      <a:pt x="123" y="27"/>
                    </a:lnTo>
                    <a:lnTo>
                      <a:pt x="117" y="30"/>
                    </a:lnTo>
                    <a:lnTo>
                      <a:pt x="112" y="34"/>
                    </a:lnTo>
                    <a:lnTo>
                      <a:pt x="113" y="34"/>
                    </a:lnTo>
                    <a:lnTo>
                      <a:pt x="117" y="36"/>
                    </a:lnTo>
                    <a:lnTo>
                      <a:pt x="122" y="36"/>
                    </a:lnTo>
                    <a:lnTo>
                      <a:pt x="117" y="37"/>
                    </a:lnTo>
                    <a:lnTo>
                      <a:pt x="115" y="37"/>
                    </a:lnTo>
                    <a:lnTo>
                      <a:pt x="115" y="37"/>
                    </a:lnTo>
                    <a:lnTo>
                      <a:pt x="114" y="40"/>
                    </a:lnTo>
                    <a:lnTo>
                      <a:pt x="115" y="41"/>
                    </a:lnTo>
                    <a:lnTo>
                      <a:pt x="114" y="42"/>
                    </a:lnTo>
                    <a:lnTo>
                      <a:pt x="114" y="41"/>
                    </a:lnTo>
                    <a:lnTo>
                      <a:pt x="112" y="41"/>
                    </a:lnTo>
                    <a:lnTo>
                      <a:pt x="113" y="39"/>
                    </a:lnTo>
                    <a:lnTo>
                      <a:pt x="112" y="37"/>
                    </a:lnTo>
                    <a:lnTo>
                      <a:pt x="113" y="35"/>
                    </a:lnTo>
                    <a:lnTo>
                      <a:pt x="112" y="35"/>
                    </a:lnTo>
                    <a:lnTo>
                      <a:pt x="112" y="35"/>
                    </a:lnTo>
                    <a:lnTo>
                      <a:pt x="104" y="39"/>
                    </a:lnTo>
                    <a:lnTo>
                      <a:pt x="104" y="39"/>
                    </a:lnTo>
                    <a:lnTo>
                      <a:pt x="99" y="41"/>
                    </a:lnTo>
                    <a:lnTo>
                      <a:pt x="90" y="44"/>
                    </a:lnTo>
                    <a:lnTo>
                      <a:pt x="88" y="45"/>
                    </a:lnTo>
                    <a:lnTo>
                      <a:pt x="85" y="45"/>
                    </a:lnTo>
                    <a:lnTo>
                      <a:pt x="84" y="45"/>
                    </a:lnTo>
                    <a:lnTo>
                      <a:pt x="84" y="45"/>
                    </a:lnTo>
                    <a:lnTo>
                      <a:pt x="87" y="44"/>
                    </a:lnTo>
                    <a:lnTo>
                      <a:pt x="88" y="44"/>
                    </a:lnTo>
                    <a:lnTo>
                      <a:pt x="88" y="42"/>
                    </a:lnTo>
                    <a:lnTo>
                      <a:pt x="88" y="42"/>
                    </a:lnTo>
                    <a:lnTo>
                      <a:pt x="88" y="42"/>
                    </a:lnTo>
                    <a:lnTo>
                      <a:pt x="87" y="41"/>
                    </a:lnTo>
                    <a:lnTo>
                      <a:pt x="85" y="42"/>
                    </a:lnTo>
                    <a:lnTo>
                      <a:pt x="84" y="44"/>
                    </a:lnTo>
                    <a:lnTo>
                      <a:pt x="80" y="47"/>
                    </a:lnTo>
                    <a:lnTo>
                      <a:pt x="72" y="55"/>
                    </a:lnTo>
                    <a:lnTo>
                      <a:pt x="70" y="59"/>
                    </a:lnTo>
                    <a:lnTo>
                      <a:pt x="69" y="62"/>
                    </a:lnTo>
                    <a:lnTo>
                      <a:pt x="69" y="64"/>
                    </a:lnTo>
                    <a:lnTo>
                      <a:pt x="69" y="65"/>
                    </a:lnTo>
                    <a:lnTo>
                      <a:pt x="68" y="64"/>
                    </a:lnTo>
                    <a:lnTo>
                      <a:pt x="68" y="65"/>
                    </a:lnTo>
                    <a:lnTo>
                      <a:pt x="64" y="70"/>
                    </a:lnTo>
                    <a:lnTo>
                      <a:pt x="59" y="72"/>
                    </a:lnTo>
                    <a:lnTo>
                      <a:pt x="55" y="75"/>
                    </a:lnTo>
                    <a:lnTo>
                      <a:pt x="53" y="75"/>
                    </a:lnTo>
                    <a:lnTo>
                      <a:pt x="45" y="76"/>
                    </a:lnTo>
                    <a:lnTo>
                      <a:pt x="43" y="76"/>
                    </a:lnTo>
                    <a:lnTo>
                      <a:pt x="37" y="76"/>
                    </a:lnTo>
                    <a:lnTo>
                      <a:pt x="27" y="76"/>
                    </a:lnTo>
                    <a:lnTo>
                      <a:pt x="27" y="79"/>
                    </a:lnTo>
                    <a:lnTo>
                      <a:pt x="25" y="84"/>
                    </a:lnTo>
                    <a:lnTo>
                      <a:pt x="24" y="87"/>
                    </a:lnTo>
                    <a:lnTo>
                      <a:pt x="23" y="89"/>
                    </a:lnTo>
                    <a:lnTo>
                      <a:pt x="22" y="89"/>
                    </a:lnTo>
                    <a:lnTo>
                      <a:pt x="20" y="89"/>
                    </a:lnTo>
                    <a:lnTo>
                      <a:pt x="22" y="87"/>
                    </a:lnTo>
                    <a:lnTo>
                      <a:pt x="20" y="87"/>
                    </a:lnTo>
                    <a:lnTo>
                      <a:pt x="19" y="89"/>
                    </a:lnTo>
                    <a:lnTo>
                      <a:pt x="22" y="90"/>
                    </a:lnTo>
                    <a:lnTo>
                      <a:pt x="24" y="90"/>
                    </a:lnTo>
                    <a:lnTo>
                      <a:pt x="27" y="91"/>
                    </a:lnTo>
                    <a:lnTo>
                      <a:pt x="30" y="94"/>
                    </a:lnTo>
                    <a:lnTo>
                      <a:pt x="38" y="96"/>
                    </a:lnTo>
                    <a:lnTo>
                      <a:pt x="55" y="106"/>
                    </a:lnTo>
                    <a:lnTo>
                      <a:pt x="58" y="110"/>
                    </a:lnTo>
                    <a:lnTo>
                      <a:pt x="60" y="115"/>
                    </a:lnTo>
                    <a:lnTo>
                      <a:pt x="62" y="116"/>
                    </a:lnTo>
                    <a:lnTo>
                      <a:pt x="64" y="119"/>
                    </a:lnTo>
                    <a:lnTo>
                      <a:pt x="72" y="120"/>
                    </a:lnTo>
                    <a:lnTo>
                      <a:pt x="74" y="120"/>
                    </a:lnTo>
                    <a:lnTo>
                      <a:pt x="77" y="120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9" y="120"/>
                    </a:lnTo>
                    <a:lnTo>
                      <a:pt x="85" y="120"/>
                    </a:lnTo>
                    <a:lnTo>
                      <a:pt x="89" y="120"/>
                    </a:lnTo>
                    <a:lnTo>
                      <a:pt x="90" y="121"/>
                    </a:lnTo>
                    <a:lnTo>
                      <a:pt x="89" y="123"/>
                    </a:lnTo>
                    <a:lnTo>
                      <a:pt x="87" y="125"/>
                    </a:lnTo>
                    <a:lnTo>
                      <a:pt x="87" y="128"/>
                    </a:lnTo>
                    <a:lnTo>
                      <a:pt x="89" y="129"/>
                    </a:lnTo>
                    <a:lnTo>
                      <a:pt x="90" y="130"/>
                    </a:lnTo>
                    <a:lnTo>
                      <a:pt x="93" y="131"/>
                    </a:lnTo>
                    <a:lnTo>
                      <a:pt x="98" y="129"/>
                    </a:lnTo>
                    <a:lnTo>
                      <a:pt x="100" y="129"/>
                    </a:lnTo>
                    <a:lnTo>
                      <a:pt x="104" y="130"/>
                    </a:lnTo>
                    <a:lnTo>
                      <a:pt x="108" y="130"/>
                    </a:lnTo>
                    <a:lnTo>
                      <a:pt x="109" y="130"/>
                    </a:lnTo>
                    <a:lnTo>
                      <a:pt x="109" y="133"/>
                    </a:lnTo>
                    <a:lnTo>
                      <a:pt x="109" y="134"/>
                    </a:lnTo>
                    <a:lnTo>
                      <a:pt x="104" y="135"/>
                    </a:lnTo>
                    <a:lnTo>
                      <a:pt x="102" y="135"/>
                    </a:lnTo>
                    <a:lnTo>
                      <a:pt x="98" y="133"/>
                    </a:lnTo>
                    <a:lnTo>
                      <a:pt x="97" y="133"/>
                    </a:lnTo>
                    <a:lnTo>
                      <a:pt x="94" y="133"/>
                    </a:lnTo>
                    <a:lnTo>
                      <a:pt x="90" y="134"/>
                    </a:lnTo>
                    <a:lnTo>
                      <a:pt x="87" y="131"/>
                    </a:lnTo>
                    <a:lnTo>
                      <a:pt x="84" y="129"/>
                    </a:lnTo>
                    <a:lnTo>
                      <a:pt x="85" y="126"/>
                    </a:lnTo>
                    <a:lnTo>
                      <a:pt x="83" y="125"/>
                    </a:lnTo>
                    <a:lnTo>
                      <a:pt x="82" y="123"/>
                    </a:lnTo>
                    <a:lnTo>
                      <a:pt x="80" y="123"/>
                    </a:lnTo>
                    <a:lnTo>
                      <a:pt x="78" y="123"/>
                    </a:lnTo>
                    <a:lnTo>
                      <a:pt x="77" y="124"/>
                    </a:lnTo>
                    <a:lnTo>
                      <a:pt x="78" y="125"/>
                    </a:lnTo>
                    <a:lnTo>
                      <a:pt x="79" y="126"/>
                    </a:lnTo>
                    <a:lnTo>
                      <a:pt x="80" y="128"/>
                    </a:lnTo>
                    <a:lnTo>
                      <a:pt x="83" y="128"/>
                    </a:lnTo>
                    <a:lnTo>
                      <a:pt x="87" y="133"/>
                    </a:lnTo>
                    <a:lnTo>
                      <a:pt x="87" y="134"/>
                    </a:lnTo>
                    <a:lnTo>
                      <a:pt x="88" y="135"/>
                    </a:lnTo>
                    <a:lnTo>
                      <a:pt x="92" y="135"/>
                    </a:lnTo>
                    <a:lnTo>
                      <a:pt x="97" y="136"/>
                    </a:lnTo>
                    <a:lnTo>
                      <a:pt x="98" y="138"/>
                    </a:lnTo>
                    <a:lnTo>
                      <a:pt x="98" y="140"/>
                    </a:lnTo>
                    <a:lnTo>
                      <a:pt x="98" y="139"/>
                    </a:lnTo>
                    <a:lnTo>
                      <a:pt x="97" y="139"/>
                    </a:lnTo>
                    <a:lnTo>
                      <a:pt x="94" y="138"/>
                    </a:lnTo>
                    <a:lnTo>
                      <a:pt x="93" y="138"/>
                    </a:lnTo>
                    <a:lnTo>
                      <a:pt x="92" y="138"/>
                    </a:lnTo>
                    <a:lnTo>
                      <a:pt x="88" y="143"/>
                    </a:lnTo>
                    <a:lnTo>
                      <a:pt x="85" y="143"/>
                    </a:lnTo>
                    <a:lnTo>
                      <a:pt x="82" y="143"/>
                    </a:lnTo>
                    <a:lnTo>
                      <a:pt x="77" y="143"/>
                    </a:lnTo>
                    <a:lnTo>
                      <a:pt x="75" y="143"/>
                    </a:lnTo>
                    <a:lnTo>
                      <a:pt x="73" y="141"/>
                    </a:lnTo>
                    <a:lnTo>
                      <a:pt x="69" y="143"/>
                    </a:lnTo>
                    <a:lnTo>
                      <a:pt x="62" y="141"/>
                    </a:lnTo>
                    <a:lnTo>
                      <a:pt x="57" y="139"/>
                    </a:lnTo>
                    <a:lnTo>
                      <a:pt x="58" y="138"/>
                    </a:lnTo>
                    <a:lnTo>
                      <a:pt x="59" y="138"/>
                    </a:lnTo>
                    <a:lnTo>
                      <a:pt x="59" y="135"/>
                    </a:lnTo>
                    <a:lnTo>
                      <a:pt x="60" y="133"/>
                    </a:lnTo>
                    <a:lnTo>
                      <a:pt x="60" y="131"/>
                    </a:lnTo>
                    <a:lnTo>
                      <a:pt x="59" y="131"/>
                    </a:lnTo>
                    <a:lnTo>
                      <a:pt x="59" y="130"/>
                    </a:lnTo>
                    <a:lnTo>
                      <a:pt x="60" y="130"/>
                    </a:lnTo>
                    <a:lnTo>
                      <a:pt x="63" y="130"/>
                    </a:lnTo>
                    <a:lnTo>
                      <a:pt x="62" y="130"/>
                    </a:lnTo>
                    <a:lnTo>
                      <a:pt x="57" y="130"/>
                    </a:lnTo>
                    <a:lnTo>
                      <a:pt x="50" y="130"/>
                    </a:lnTo>
                    <a:lnTo>
                      <a:pt x="48" y="131"/>
                    </a:lnTo>
                    <a:lnTo>
                      <a:pt x="43" y="134"/>
                    </a:lnTo>
                    <a:lnTo>
                      <a:pt x="40" y="134"/>
                    </a:lnTo>
                    <a:lnTo>
                      <a:pt x="37" y="134"/>
                    </a:lnTo>
                    <a:lnTo>
                      <a:pt x="33" y="136"/>
                    </a:lnTo>
                    <a:lnTo>
                      <a:pt x="32" y="138"/>
                    </a:lnTo>
                    <a:lnTo>
                      <a:pt x="32" y="138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4" y="141"/>
                    </a:lnTo>
                    <a:lnTo>
                      <a:pt x="33" y="141"/>
                    </a:lnTo>
                    <a:lnTo>
                      <a:pt x="29" y="141"/>
                    </a:lnTo>
                    <a:lnTo>
                      <a:pt x="29" y="141"/>
                    </a:lnTo>
                    <a:lnTo>
                      <a:pt x="27" y="140"/>
                    </a:lnTo>
                    <a:lnTo>
                      <a:pt x="24" y="140"/>
                    </a:lnTo>
                    <a:lnTo>
                      <a:pt x="22" y="141"/>
                    </a:lnTo>
                    <a:lnTo>
                      <a:pt x="19" y="143"/>
                    </a:lnTo>
                    <a:lnTo>
                      <a:pt x="17" y="145"/>
                    </a:lnTo>
                    <a:lnTo>
                      <a:pt x="15" y="146"/>
                    </a:lnTo>
                    <a:lnTo>
                      <a:pt x="14" y="146"/>
                    </a:lnTo>
                    <a:lnTo>
                      <a:pt x="10" y="148"/>
                    </a:lnTo>
                    <a:lnTo>
                      <a:pt x="8" y="149"/>
                    </a:lnTo>
                    <a:lnTo>
                      <a:pt x="3" y="151"/>
                    </a:lnTo>
                    <a:lnTo>
                      <a:pt x="3" y="150"/>
                    </a:lnTo>
                    <a:lnTo>
                      <a:pt x="3" y="150"/>
                    </a:lnTo>
                    <a:lnTo>
                      <a:pt x="2" y="150"/>
                    </a:lnTo>
                    <a:lnTo>
                      <a:pt x="0" y="151"/>
                    </a:lnTo>
                    <a:lnTo>
                      <a:pt x="2" y="153"/>
                    </a:lnTo>
                    <a:lnTo>
                      <a:pt x="2" y="154"/>
                    </a:lnTo>
                    <a:lnTo>
                      <a:pt x="10" y="156"/>
                    </a:lnTo>
                    <a:lnTo>
                      <a:pt x="20" y="159"/>
                    </a:lnTo>
                    <a:lnTo>
                      <a:pt x="22" y="159"/>
                    </a:lnTo>
                    <a:lnTo>
                      <a:pt x="27" y="159"/>
                    </a:lnTo>
                    <a:lnTo>
                      <a:pt x="28" y="160"/>
                    </a:lnTo>
                    <a:lnTo>
                      <a:pt x="28" y="160"/>
                    </a:lnTo>
                    <a:lnTo>
                      <a:pt x="25" y="160"/>
                    </a:lnTo>
                    <a:lnTo>
                      <a:pt x="23" y="161"/>
                    </a:lnTo>
                    <a:lnTo>
                      <a:pt x="22" y="163"/>
                    </a:lnTo>
                    <a:lnTo>
                      <a:pt x="19" y="164"/>
                    </a:lnTo>
                    <a:lnTo>
                      <a:pt x="18" y="163"/>
                    </a:lnTo>
                    <a:lnTo>
                      <a:pt x="17" y="163"/>
                    </a:lnTo>
                    <a:lnTo>
                      <a:pt x="17" y="163"/>
                    </a:lnTo>
                    <a:lnTo>
                      <a:pt x="18" y="164"/>
                    </a:lnTo>
                    <a:lnTo>
                      <a:pt x="22" y="168"/>
                    </a:lnTo>
                    <a:lnTo>
                      <a:pt x="24" y="168"/>
                    </a:lnTo>
                    <a:lnTo>
                      <a:pt x="24" y="170"/>
                    </a:lnTo>
                    <a:lnTo>
                      <a:pt x="23" y="171"/>
                    </a:lnTo>
                    <a:lnTo>
                      <a:pt x="23" y="173"/>
                    </a:lnTo>
                    <a:lnTo>
                      <a:pt x="25" y="175"/>
                    </a:lnTo>
                    <a:lnTo>
                      <a:pt x="28" y="175"/>
                    </a:lnTo>
                    <a:lnTo>
                      <a:pt x="37" y="178"/>
                    </a:lnTo>
                    <a:lnTo>
                      <a:pt x="42" y="178"/>
                    </a:lnTo>
                    <a:lnTo>
                      <a:pt x="44" y="179"/>
                    </a:lnTo>
                    <a:lnTo>
                      <a:pt x="45" y="179"/>
                    </a:lnTo>
                    <a:lnTo>
                      <a:pt x="45" y="178"/>
                    </a:lnTo>
                    <a:lnTo>
                      <a:pt x="45" y="178"/>
                    </a:lnTo>
                    <a:lnTo>
                      <a:pt x="47" y="176"/>
                    </a:lnTo>
                    <a:lnTo>
                      <a:pt x="47" y="176"/>
                    </a:lnTo>
                    <a:lnTo>
                      <a:pt x="48" y="178"/>
                    </a:lnTo>
                    <a:lnTo>
                      <a:pt x="53" y="175"/>
                    </a:lnTo>
                    <a:lnTo>
                      <a:pt x="62" y="175"/>
                    </a:lnTo>
                    <a:lnTo>
                      <a:pt x="64" y="176"/>
                    </a:lnTo>
                    <a:lnTo>
                      <a:pt x="68" y="178"/>
                    </a:lnTo>
                    <a:lnTo>
                      <a:pt x="69" y="179"/>
                    </a:lnTo>
                    <a:lnTo>
                      <a:pt x="69" y="178"/>
                    </a:lnTo>
                    <a:lnTo>
                      <a:pt x="70" y="176"/>
                    </a:lnTo>
                    <a:lnTo>
                      <a:pt x="69" y="176"/>
                    </a:lnTo>
                    <a:lnTo>
                      <a:pt x="68" y="176"/>
                    </a:lnTo>
                    <a:lnTo>
                      <a:pt x="67" y="175"/>
                    </a:lnTo>
                    <a:lnTo>
                      <a:pt x="68" y="174"/>
                    </a:lnTo>
                    <a:lnTo>
                      <a:pt x="73" y="178"/>
                    </a:lnTo>
                    <a:lnTo>
                      <a:pt x="74" y="180"/>
                    </a:lnTo>
                    <a:lnTo>
                      <a:pt x="75" y="180"/>
                    </a:lnTo>
                    <a:lnTo>
                      <a:pt x="77" y="179"/>
                    </a:lnTo>
                    <a:lnTo>
                      <a:pt x="80" y="175"/>
                    </a:lnTo>
                    <a:lnTo>
                      <a:pt x="83" y="174"/>
                    </a:lnTo>
                    <a:lnTo>
                      <a:pt x="87" y="173"/>
                    </a:lnTo>
                    <a:lnTo>
                      <a:pt x="88" y="170"/>
                    </a:lnTo>
                    <a:lnTo>
                      <a:pt x="90" y="171"/>
                    </a:lnTo>
                    <a:lnTo>
                      <a:pt x="93" y="171"/>
                    </a:lnTo>
                    <a:lnTo>
                      <a:pt x="97" y="168"/>
                    </a:lnTo>
                    <a:lnTo>
                      <a:pt x="97" y="168"/>
                    </a:lnTo>
                    <a:lnTo>
                      <a:pt x="98" y="169"/>
                    </a:lnTo>
                    <a:lnTo>
                      <a:pt x="99" y="170"/>
                    </a:lnTo>
                    <a:lnTo>
                      <a:pt x="100" y="171"/>
                    </a:lnTo>
                    <a:lnTo>
                      <a:pt x="100" y="171"/>
                    </a:lnTo>
                    <a:lnTo>
                      <a:pt x="102" y="174"/>
                    </a:lnTo>
                    <a:lnTo>
                      <a:pt x="100" y="175"/>
                    </a:lnTo>
                    <a:lnTo>
                      <a:pt x="100" y="175"/>
                    </a:lnTo>
                    <a:lnTo>
                      <a:pt x="98" y="176"/>
                    </a:lnTo>
                    <a:lnTo>
                      <a:pt x="97" y="178"/>
                    </a:lnTo>
                    <a:lnTo>
                      <a:pt x="93" y="176"/>
                    </a:lnTo>
                    <a:lnTo>
                      <a:pt x="92" y="179"/>
                    </a:lnTo>
                    <a:lnTo>
                      <a:pt x="94" y="179"/>
                    </a:lnTo>
                    <a:lnTo>
                      <a:pt x="95" y="180"/>
                    </a:lnTo>
                    <a:lnTo>
                      <a:pt x="99" y="183"/>
                    </a:lnTo>
                    <a:lnTo>
                      <a:pt x="100" y="188"/>
                    </a:lnTo>
                    <a:lnTo>
                      <a:pt x="102" y="190"/>
                    </a:lnTo>
                    <a:lnTo>
                      <a:pt x="102" y="193"/>
                    </a:lnTo>
                    <a:lnTo>
                      <a:pt x="102" y="194"/>
                    </a:lnTo>
                    <a:lnTo>
                      <a:pt x="100" y="196"/>
                    </a:lnTo>
                    <a:lnTo>
                      <a:pt x="98" y="198"/>
                    </a:lnTo>
                    <a:lnTo>
                      <a:pt x="95" y="199"/>
                    </a:lnTo>
                    <a:lnTo>
                      <a:pt x="92" y="200"/>
                    </a:lnTo>
                    <a:lnTo>
                      <a:pt x="85" y="200"/>
                    </a:lnTo>
                    <a:lnTo>
                      <a:pt x="84" y="200"/>
                    </a:lnTo>
                    <a:lnTo>
                      <a:pt x="83" y="199"/>
                    </a:lnTo>
                    <a:lnTo>
                      <a:pt x="83" y="199"/>
                    </a:lnTo>
                    <a:lnTo>
                      <a:pt x="82" y="199"/>
                    </a:lnTo>
                    <a:lnTo>
                      <a:pt x="80" y="200"/>
                    </a:lnTo>
                    <a:lnTo>
                      <a:pt x="77" y="204"/>
                    </a:lnTo>
                    <a:lnTo>
                      <a:pt x="74" y="205"/>
                    </a:lnTo>
                    <a:lnTo>
                      <a:pt x="72" y="208"/>
                    </a:lnTo>
                    <a:lnTo>
                      <a:pt x="70" y="209"/>
                    </a:lnTo>
                    <a:lnTo>
                      <a:pt x="67" y="209"/>
                    </a:lnTo>
                    <a:lnTo>
                      <a:pt x="67" y="209"/>
                    </a:lnTo>
                    <a:lnTo>
                      <a:pt x="65" y="209"/>
                    </a:lnTo>
                    <a:lnTo>
                      <a:pt x="64" y="208"/>
                    </a:lnTo>
                    <a:lnTo>
                      <a:pt x="62" y="209"/>
                    </a:lnTo>
                    <a:lnTo>
                      <a:pt x="60" y="210"/>
                    </a:lnTo>
                    <a:lnTo>
                      <a:pt x="60" y="210"/>
                    </a:lnTo>
                    <a:lnTo>
                      <a:pt x="62" y="209"/>
                    </a:lnTo>
                    <a:lnTo>
                      <a:pt x="62" y="209"/>
                    </a:lnTo>
                    <a:lnTo>
                      <a:pt x="63" y="208"/>
                    </a:lnTo>
                    <a:lnTo>
                      <a:pt x="63" y="208"/>
                    </a:lnTo>
                    <a:lnTo>
                      <a:pt x="60" y="206"/>
                    </a:lnTo>
                    <a:lnTo>
                      <a:pt x="58" y="205"/>
                    </a:lnTo>
                    <a:lnTo>
                      <a:pt x="55" y="205"/>
                    </a:lnTo>
                    <a:lnTo>
                      <a:pt x="52" y="205"/>
                    </a:lnTo>
                    <a:lnTo>
                      <a:pt x="50" y="206"/>
                    </a:lnTo>
                    <a:lnTo>
                      <a:pt x="50" y="208"/>
                    </a:lnTo>
                    <a:lnTo>
                      <a:pt x="52" y="209"/>
                    </a:lnTo>
                    <a:lnTo>
                      <a:pt x="52" y="210"/>
                    </a:lnTo>
                    <a:lnTo>
                      <a:pt x="52" y="209"/>
                    </a:lnTo>
                    <a:lnTo>
                      <a:pt x="48" y="210"/>
                    </a:lnTo>
                    <a:lnTo>
                      <a:pt x="47" y="211"/>
                    </a:lnTo>
                    <a:lnTo>
                      <a:pt x="47" y="211"/>
                    </a:lnTo>
                    <a:lnTo>
                      <a:pt x="45" y="214"/>
                    </a:lnTo>
                    <a:lnTo>
                      <a:pt x="45" y="218"/>
                    </a:lnTo>
                    <a:lnTo>
                      <a:pt x="47" y="219"/>
                    </a:lnTo>
                    <a:lnTo>
                      <a:pt x="48" y="218"/>
                    </a:lnTo>
                    <a:lnTo>
                      <a:pt x="49" y="216"/>
                    </a:lnTo>
                    <a:lnTo>
                      <a:pt x="49" y="216"/>
                    </a:lnTo>
                    <a:lnTo>
                      <a:pt x="48" y="219"/>
                    </a:lnTo>
                    <a:lnTo>
                      <a:pt x="45" y="219"/>
                    </a:lnTo>
                    <a:lnTo>
                      <a:pt x="47" y="220"/>
                    </a:lnTo>
                    <a:lnTo>
                      <a:pt x="47" y="221"/>
                    </a:lnTo>
                    <a:lnTo>
                      <a:pt x="47" y="221"/>
                    </a:lnTo>
                    <a:lnTo>
                      <a:pt x="45" y="220"/>
                    </a:lnTo>
                    <a:lnTo>
                      <a:pt x="43" y="220"/>
                    </a:lnTo>
                    <a:lnTo>
                      <a:pt x="42" y="220"/>
                    </a:lnTo>
                    <a:lnTo>
                      <a:pt x="40" y="221"/>
                    </a:lnTo>
                    <a:lnTo>
                      <a:pt x="37" y="225"/>
                    </a:lnTo>
                    <a:lnTo>
                      <a:pt x="34" y="229"/>
                    </a:lnTo>
                    <a:lnTo>
                      <a:pt x="33" y="231"/>
                    </a:lnTo>
                    <a:lnTo>
                      <a:pt x="33" y="233"/>
                    </a:lnTo>
                    <a:lnTo>
                      <a:pt x="34" y="233"/>
                    </a:lnTo>
                    <a:lnTo>
                      <a:pt x="35" y="234"/>
                    </a:lnTo>
                    <a:lnTo>
                      <a:pt x="32" y="235"/>
                    </a:lnTo>
                    <a:lnTo>
                      <a:pt x="29" y="235"/>
                    </a:lnTo>
                    <a:lnTo>
                      <a:pt x="28" y="235"/>
                    </a:lnTo>
                    <a:lnTo>
                      <a:pt x="29" y="236"/>
                    </a:lnTo>
                    <a:lnTo>
                      <a:pt x="32" y="238"/>
                    </a:lnTo>
                    <a:lnTo>
                      <a:pt x="32" y="239"/>
                    </a:lnTo>
                    <a:lnTo>
                      <a:pt x="28" y="239"/>
                    </a:lnTo>
                    <a:lnTo>
                      <a:pt x="28" y="239"/>
                    </a:lnTo>
                    <a:lnTo>
                      <a:pt x="27" y="239"/>
                    </a:lnTo>
                    <a:lnTo>
                      <a:pt x="28" y="240"/>
                    </a:lnTo>
                    <a:lnTo>
                      <a:pt x="28" y="241"/>
                    </a:lnTo>
                    <a:lnTo>
                      <a:pt x="28" y="241"/>
                    </a:lnTo>
                    <a:lnTo>
                      <a:pt x="30" y="241"/>
                    </a:lnTo>
                    <a:lnTo>
                      <a:pt x="32" y="241"/>
                    </a:lnTo>
                    <a:lnTo>
                      <a:pt x="33" y="243"/>
                    </a:lnTo>
                    <a:lnTo>
                      <a:pt x="30" y="244"/>
                    </a:lnTo>
                    <a:lnTo>
                      <a:pt x="32" y="245"/>
                    </a:lnTo>
                    <a:lnTo>
                      <a:pt x="34" y="246"/>
                    </a:lnTo>
                    <a:lnTo>
                      <a:pt x="34" y="249"/>
                    </a:lnTo>
                    <a:lnTo>
                      <a:pt x="35" y="250"/>
                    </a:lnTo>
                    <a:lnTo>
                      <a:pt x="37" y="250"/>
                    </a:lnTo>
                    <a:lnTo>
                      <a:pt x="38" y="250"/>
                    </a:lnTo>
                    <a:lnTo>
                      <a:pt x="38" y="249"/>
                    </a:lnTo>
                    <a:lnTo>
                      <a:pt x="38" y="248"/>
                    </a:lnTo>
                    <a:lnTo>
                      <a:pt x="39" y="246"/>
                    </a:lnTo>
                    <a:lnTo>
                      <a:pt x="39" y="246"/>
                    </a:lnTo>
                    <a:lnTo>
                      <a:pt x="40" y="246"/>
                    </a:lnTo>
                    <a:lnTo>
                      <a:pt x="39" y="248"/>
                    </a:lnTo>
                    <a:lnTo>
                      <a:pt x="39" y="249"/>
                    </a:lnTo>
                    <a:lnTo>
                      <a:pt x="39" y="249"/>
                    </a:lnTo>
                    <a:lnTo>
                      <a:pt x="40" y="249"/>
                    </a:lnTo>
                    <a:lnTo>
                      <a:pt x="42" y="249"/>
                    </a:lnTo>
                    <a:lnTo>
                      <a:pt x="42" y="249"/>
                    </a:lnTo>
                    <a:lnTo>
                      <a:pt x="42" y="250"/>
                    </a:lnTo>
                    <a:lnTo>
                      <a:pt x="43" y="250"/>
                    </a:lnTo>
                    <a:lnTo>
                      <a:pt x="44" y="250"/>
                    </a:lnTo>
                    <a:lnTo>
                      <a:pt x="45" y="250"/>
                    </a:lnTo>
                    <a:lnTo>
                      <a:pt x="45" y="250"/>
                    </a:lnTo>
                    <a:lnTo>
                      <a:pt x="43" y="251"/>
                    </a:lnTo>
                    <a:lnTo>
                      <a:pt x="40" y="254"/>
                    </a:lnTo>
                    <a:lnTo>
                      <a:pt x="42" y="254"/>
                    </a:lnTo>
                    <a:lnTo>
                      <a:pt x="43" y="254"/>
                    </a:lnTo>
                    <a:lnTo>
                      <a:pt x="47" y="254"/>
                    </a:lnTo>
                    <a:lnTo>
                      <a:pt x="52" y="255"/>
                    </a:lnTo>
                    <a:lnTo>
                      <a:pt x="58" y="255"/>
                    </a:lnTo>
                    <a:lnTo>
                      <a:pt x="60" y="253"/>
                    </a:lnTo>
                    <a:lnTo>
                      <a:pt x="62" y="254"/>
                    </a:lnTo>
                    <a:lnTo>
                      <a:pt x="63" y="255"/>
                    </a:lnTo>
                    <a:lnTo>
                      <a:pt x="62" y="255"/>
                    </a:lnTo>
                    <a:lnTo>
                      <a:pt x="59" y="255"/>
                    </a:lnTo>
                    <a:lnTo>
                      <a:pt x="59" y="255"/>
                    </a:lnTo>
                    <a:lnTo>
                      <a:pt x="63" y="256"/>
                    </a:lnTo>
                    <a:lnTo>
                      <a:pt x="64" y="256"/>
                    </a:lnTo>
                    <a:lnTo>
                      <a:pt x="65" y="258"/>
                    </a:lnTo>
                    <a:lnTo>
                      <a:pt x="64" y="260"/>
                    </a:lnTo>
                    <a:lnTo>
                      <a:pt x="62" y="262"/>
                    </a:lnTo>
                    <a:lnTo>
                      <a:pt x="60" y="259"/>
                    </a:lnTo>
                    <a:lnTo>
                      <a:pt x="59" y="258"/>
                    </a:lnTo>
                    <a:lnTo>
                      <a:pt x="58" y="258"/>
                    </a:lnTo>
                    <a:lnTo>
                      <a:pt x="58" y="258"/>
                    </a:lnTo>
                    <a:lnTo>
                      <a:pt x="55" y="259"/>
                    </a:lnTo>
                    <a:lnTo>
                      <a:pt x="53" y="260"/>
                    </a:lnTo>
                    <a:lnTo>
                      <a:pt x="52" y="262"/>
                    </a:lnTo>
                    <a:lnTo>
                      <a:pt x="53" y="260"/>
                    </a:lnTo>
                    <a:lnTo>
                      <a:pt x="54" y="259"/>
                    </a:lnTo>
                    <a:lnTo>
                      <a:pt x="53" y="258"/>
                    </a:lnTo>
                    <a:lnTo>
                      <a:pt x="52" y="256"/>
                    </a:lnTo>
                    <a:lnTo>
                      <a:pt x="50" y="256"/>
                    </a:lnTo>
                    <a:lnTo>
                      <a:pt x="48" y="255"/>
                    </a:lnTo>
                    <a:lnTo>
                      <a:pt x="47" y="255"/>
                    </a:lnTo>
                    <a:lnTo>
                      <a:pt x="45" y="255"/>
                    </a:lnTo>
                    <a:lnTo>
                      <a:pt x="43" y="258"/>
                    </a:lnTo>
                    <a:lnTo>
                      <a:pt x="38" y="263"/>
                    </a:lnTo>
                    <a:lnTo>
                      <a:pt x="40" y="263"/>
                    </a:lnTo>
                    <a:lnTo>
                      <a:pt x="42" y="263"/>
                    </a:lnTo>
                    <a:lnTo>
                      <a:pt x="43" y="263"/>
                    </a:lnTo>
                    <a:lnTo>
                      <a:pt x="43" y="264"/>
                    </a:lnTo>
                    <a:lnTo>
                      <a:pt x="43" y="265"/>
                    </a:lnTo>
                    <a:lnTo>
                      <a:pt x="44" y="267"/>
                    </a:lnTo>
                    <a:lnTo>
                      <a:pt x="47" y="267"/>
                    </a:lnTo>
                    <a:lnTo>
                      <a:pt x="48" y="267"/>
                    </a:lnTo>
                    <a:lnTo>
                      <a:pt x="50" y="270"/>
                    </a:lnTo>
                    <a:lnTo>
                      <a:pt x="55" y="274"/>
                    </a:lnTo>
                    <a:lnTo>
                      <a:pt x="55" y="274"/>
                    </a:lnTo>
                    <a:lnTo>
                      <a:pt x="55" y="275"/>
                    </a:lnTo>
                    <a:lnTo>
                      <a:pt x="59" y="278"/>
                    </a:lnTo>
                    <a:lnTo>
                      <a:pt x="62" y="278"/>
                    </a:lnTo>
                    <a:lnTo>
                      <a:pt x="68" y="277"/>
                    </a:lnTo>
                    <a:lnTo>
                      <a:pt x="73" y="275"/>
                    </a:lnTo>
                    <a:lnTo>
                      <a:pt x="75" y="274"/>
                    </a:lnTo>
                    <a:lnTo>
                      <a:pt x="77" y="274"/>
                    </a:lnTo>
                    <a:lnTo>
                      <a:pt x="78" y="273"/>
                    </a:lnTo>
                    <a:lnTo>
                      <a:pt x="78" y="270"/>
                    </a:lnTo>
                    <a:lnTo>
                      <a:pt x="78" y="269"/>
                    </a:lnTo>
                    <a:lnTo>
                      <a:pt x="78" y="269"/>
                    </a:lnTo>
                    <a:lnTo>
                      <a:pt x="75" y="268"/>
                    </a:lnTo>
                    <a:lnTo>
                      <a:pt x="77" y="268"/>
                    </a:lnTo>
                    <a:lnTo>
                      <a:pt x="79" y="265"/>
                    </a:lnTo>
                    <a:lnTo>
                      <a:pt x="82" y="262"/>
                    </a:lnTo>
                    <a:lnTo>
                      <a:pt x="83" y="260"/>
                    </a:lnTo>
                    <a:lnTo>
                      <a:pt x="83" y="259"/>
                    </a:lnTo>
                    <a:lnTo>
                      <a:pt x="84" y="259"/>
                    </a:lnTo>
                    <a:lnTo>
                      <a:pt x="85" y="259"/>
                    </a:lnTo>
                    <a:lnTo>
                      <a:pt x="85" y="259"/>
                    </a:lnTo>
                    <a:lnTo>
                      <a:pt x="83" y="260"/>
                    </a:lnTo>
                    <a:lnTo>
                      <a:pt x="82" y="264"/>
                    </a:lnTo>
                    <a:lnTo>
                      <a:pt x="79" y="268"/>
                    </a:lnTo>
                    <a:lnTo>
                      <a:pt x="82" y="270"/>
                    </a:lnTo>
                    <a:lnTo>
                      <a:pt x="83" y="274"/>
                    </a:lnTo>
                    <a:lnTo>
                      <a:pt x="87" y="279"/>
                    </a:lnTo>
                    <a:lnTo>
                      <a:pt x="88" y="282"/>
                    </a:lnTo>
                    <a:lnTo>
                      <a:pt x="88" y="283"/>
                    </a:lnTo>
                    <a:lnTo>
                      <a:pt x="87" y="285"/>
                    </a:lnTo>
                    <a:lnTo>
                      <a:pt x="87" y="287"/>
                    </a:lnTo>
                    <a:lnTo>
                      <a:pt x="84" y="288"/>
                    </a:lnTo>
                    <a:lnTo>
                      <a:pt x="85" y="290"/>
                    </a:lnTo>
                    <a:lnTo>
                      <a:pt x="87" y="293"/>
                    </a:lnTo>
                    <a:lnTo>
                      <a:pt x="88" y="292"/>
                    </a:lnTo>
                    <a:lnTo>
                      <a:pt x="90" y="292"/>
                    </a:lnTo>
                    <a:lnTo>
                      <a:pt x="88" y="294"/>
                    </a:lnTo>
                    <a:lnTo>
                      <a:pt x="88" y="295"/>
                    </a:lnTo>
                    <a:lnTo>
                      <a:pt x="88" y="295"/>
                    </a:lnTo>
                    <a:lnTo>
                      <a:pt x="89" y="298"/>
                    </a:lnTo>
                    <a:lnTo>
                      <a:pt x="87" y="299"/>
                    </a:lnTo>
                    <a:lnTo>
                      <a:pt x="85" y="300"/>
                    </a:lnTo>
                    <a:lnTo>
                      <a:pt x="83" y="302"/>
                    </a:lnTo>
                    <a:lnTo>
                      <a:pt x="88" y="302"/>
                    </a:lnTo>
                    <a:lnTo>
                      <a:pt x="94" y="300"/>
                    </a:lnTo>
                    <a:lnTo>
                      <a:pt x="94" y="299"/>
                    </a:lnTo>
                    <a:lnTo>
                      <a:pt x="95" y="299"/>
                    </a:lnTo>
                    <a:lnTo>
                      <a:pt x="95" y="298"/>
                    </a:lnTo>
                    <a:lnTo>
                      <a:pt x="95" y="298"/>
                    </a:lnTo>
                    <a:lnTo>
                      <a:pt x="100" y="297"/>
                    </a:lnTo>
                    <a:lnTo>
                      <a:pt x="102" y="297"/>
                    </a:lnTo>
                    <a:lnTo>
                      <a:pt x="104" y="295"/>
                    </a:lnTo>
                    <a:lnTo>
                      <a:pt x="105" y="294"/>
                    </a:lnTo>
                    <a:lnTo>
                      <a:pt x="108" y="293"/>
                    </a:lnTo>
                    <a:lnTo>
                      <a:pt x="109" y="294"/>
                    </a:lnTo>
                    <a:lnTo>
                      <a:pt x="110" y="295"/>
                    </a:lnTo>
                    <a:lnTo>
                      <a:pt x="114" y="298"/>
                    </a:lnTo>
                    <a:lnTo>
                      <a:pt x="115" y="297"/>
                    </a:lnTo>
                    <a:lnTo>
                      <a:pt x="117" y="295"/>
                    </a:lnTo>
                    <a:lnTo>
                      <a:pt x="118" y="295"/>
                    </a:lnTo>
                    <a:lnTo>
                      <a:pt x="120" y="298"/>
                    </a:lnTo>
                    <a:lnTo>
                      <a:pt x="122" y="299"/>
                    </a:lnTo>
                    <a:lnTo>
                      <a:pt x="125" y="304"/>
                    </a:lnTo>
                    <a:lnTo>
                      <a:pt x="128" y="305"/>
                    </a:lnTo>
                    <a:lnTo>
                      <a:pt x="129" y="305"/>
                    </a:lnTo>
                    <a:lnTo>
                      <a:pt x="131" y="304"/>
                    </a:lnTo>
                    <a:lnTo>
                      <a:pt x="129" y="299"/>
                    </a:lnTo>
                    <a:lnTo>
                      <a:pt x="129" y="298"/>
                    </a:lnTo>
                    <a:lnTo>
                      <a:pt x="129" y="295"/>
                    </a:lnTo>
                    <a:lnTo>
                      <a:pt x="129" y="294"/>
                    </a:lnTo>
                    <a:lnTo>
                      <a:pt x="131" y="295"/>
                    </a:lnTo>
                    <a:lnTo>
                      <a:pt x="132" y="295"/>
                    </a:lnTo>
                    <a:lnTo>
                      <a:pt x="133" y="294"/>
                    </a:lnTo>
                    <a:lnTo>
                      <a:pt x="133" y="293"/>
                    </a:lnTo>
                    <a:lnTo>
                      <a:pt x="134" y="292"/>
                    </a:lnTo>
                    <a:lnTo>
                      <a:pt x="138" y="293"/>
                    </a:lnTo>
                    <a:lnTo>
                      <a:pt x="139" y="294"/>
                    </a:lnTo>
                    <a:lnTo>
                      <a:pt x="138" y="294"/>
                    </a:lnTo>
                    <a:lnTo>
                      <a:pt x="137" y="294"/>
                    </a:lnTo>
                    <a:lnTo>
                      <a:pt x="134" y="294"/>
                    </a:lnTo>
                    <a:lnTo>
                      <a:pt x="134" y="295"/>
                    </a:lnTo>
                    <a:lnTo>
                      <a:pt x="134" y="297"/>
                    </a:lnTo>
                    <a:lnTo>
                      <a:pt x="134" y="298"/>
                    </a:lnTo>
                    <a:lnTo>
                      <a:pt x="136" y="299"/>
                    </a:lnTo>
                    <a:lnTo>
                      <a:pt x="137" y="302"/>
                    </a:lnTo>
                    <a:lnTo>
                      <a:pt x="138" y="302"/>
                    </a:lnTo>
                    <a:lnTo>
                      <a:pt x="141" y="302"/>
                    </a:lnTo>
                    <a:lnTo>
                      <a:pt x="146" y="299"/>
                    </a:lnTo>
                    <a:lnTo>
                      <a:pt x="153" y="297"/>
                    </a:lnTo>
                    <a:lnTo>
                      <a:pt x="156" y="294"/>
                    </a:lnTo>
                    <a:lnTo>
                      <a:pt x="157" y="292"/>
                    </a:lnTo>
                    <a:lnTo>
                      <a:pt x="156" y="294"/>
                    </a:lnTo>
                    <a:lnTo>
                      <a:pt x="154" y="298"/>
                    </a:lnTo>
                    <a:lnTo>
                      <a:pt x="154" y="299"/>
                    </a:lnTo>
                    <a:lnTo>
                      <a:pt x="154" y="299"/>
                    </a:lnTo>
                    <a:lnTo>
                      <a:pt x="152" y="302"/>
                    </a:lnTo>
                    <a:lnTo>
                      <a:pt x="148" y="304"/>
                    </a:lnTo>
                    <a:lnTo>
                      <a:pt x="147" y="305"/>
                    </a:lnTo>
                    <a:lnTo>
                      <a:pt x="147" y="307"/>
                    </a:lnTo>
                    <a:lnTo>
                      <a:pt x="148" y="309"/>
                    </a:lnTo>
                    <a:lnTo>
                      <a:pt x="149" y="309"/>
                    </a:lnTo>
                    <a:lnTo>
                      <a:pt x="149" y="309"/>
                    </a:lnTo>
                    <a:lnTo>
                      <a:pt x="152" y="310"/>
                    </a:lnTo>
                    <a:lnTo>
                      <a:pt x="148" y="310"/>
                    </a:lnTo>
                    <a:lnTo>
                      <a:pt x="147" y="312"/>
                    </a:lnTo>
                    <a:lnTo>
                      <a:pt x="146" y="313"/>
                    </a:lnTo>
                    <a:lnTo>
                      <a:pt x="146" y="317"/>
                    </a:lnTo>
                    <a:lnTo>
                      <a:pt x="146" y="319"/>
                    </a:lnTo>
                    <a:lnTo>
                      <a:pt x="144" y="320"/>
                    </a:lnTo>
                    <a:lnTo>
                      <a:pt x="146" y="322"/>
                    </a:lnTo>
                    <a:lnTo>
                      <a:pt x="146" y="322"/>
                    </a:lnTo>
                    <a:lnTo>
                      <a:pt x="147" y="323"/>
                    </a:lnTo>
                    <a:lnTo>
                      <a:pt x="147" y="323"/>
                    </a:lnTo>
                    <a:lnTo>
                      <a:pt x="148" y="323"/>
                    </a:lnTo>
                    <a:lnTo>
                      <a:pt x="148" y="324"/>
                    </a:lnTo>
                    <a:lnTo>
                      <a:pt x="147" y="324"/>
                    </a:lnTo>
                    <a:lnTo>
                      <a:pt x="146" y="324"/>
                    </a:lnTo>
                    <a:lnTo>
                      <a:pt x="146" y="324"/>
                    </a:lnTo>
                    <a:lnTo>
                      <a:pt x="144" y="323"/>
                    </a:lnTo>
                    <a:lnTo>
                      <a:pt x="144" y="323"/>
                    </a:lnTo>
                    <a:lnTo>
                      <a:pt x="143" y="323"/>
                    </a:lnTo>
                    <a:lnTo>
                      <a:pt x="142" y="324"/>
                    </a:lnTo>
                    <a:lnTo>
                      <a:pt x="141" y="325"/>
                    </a:lnTo>
                    <a:lnTo>
                      <a:pt x="139" y="327"/>
                    </a:lnTo>
                    <a:lnTo>
                      <a:pt x="138" y="327"/>
                    </a:lnTo>
                    <a:lnTo>
                      <a:pt x="137" y="328"/>
                    </a:lnTo>
                    <a:lnTo>
                      <a:pt x="134" y="330"/>
                    </a:lnTo>
                    <a:lnTo>
                      <a:pt x="133" y="332"/>
                    </a:lnTo>
                    <a:lnTo>
                      <a:pt x="132" y="333"/>
                    </a:lnTo>
                    <a:lnTo>
                      <a:pt x="132" y="334"/>
                    </a:lnTo>
                    <a:lnTo>
                      <a:pt x="132" y="335"/>
                    </a:lnTo>
                    <a:lnTo>
                      <a:pt x="132" y="335"/>
                    </a:lnTo>
                    <a:lnTo>
                      <a:pt x="132" y="337"/>
                    </a:lnTo>
                    <a:lnTo>
                      <a:pt x="132" y="338"/>
                    </a:lnTo>
                    <a:lnTo>
                      <a:pt x="131" y="338"/>
                    </a:lnTo>
                    <a:lnTo>
                      <a:pt x="129" y="338"/>
                    </a:lnTo>
                    <a:lnTo>
                      <a:pt x="128" y="338"/>
                    </a:lnTo>
                    <a:lnTo>
                      <a:pt x="128" y="337"/>
                    </a:lnTo>
                    <a:lnTo>
                      <a:pt x="128" y="335"/>
                    </a:lnTo>
                    <a:lnTo>
                      <a:pt x="127" y="337"/>
                    </a:lnTo>
                    <a:lnTo>
                      <a:pt x="124" y="338"/>
                    </a:lnTo>
                    <a:lnTo>
                      <a:pt x="123" y="340"/>
                    </a:lnTo>
                    <a:lnTo>
                      <a:pt x="115" y="343"/>
                    </a:lnTo>
                    <a:lnTo>
                      <a:pt x="112" y="344"/>
                    </a:lnTo>
                    <a:lnTo>
                      <a:pt x="110" y="345"/>
                    </a:lnTo>
                    <a:lnTo>
                      <a:pt x="109" y="347"/>
                    </a:lnTo>
                    <a:lnTo>
                      <a:pt x="108" y="349"/>
                    </a:lnTo>
                    <a:lnTo>
                      <a:pt x="107" y="350"/>
                    </a:lnTo>
                    <a:lnTo>
                      <a:pt x="105" y="352"/>
                    </a:lnTo>
                    <a:lnTo>
                      <a:pt x="105" y="353"/>
                    </a:lnTo>
                    <a:lnTo>
                      <a:pt x="105" y="354"/>
                    </a:lnTo>
                    <a:lnTo>
                      <a:pt x="107" y="354"/>
                    </a:lnTo>
                    <a:lnTo>
                      <a:pt x="108" y="355"/>
                    </a:lnTo>
                    <a:lnTo>
                      <a:pt x="109" y="357"/>
                    </a:lnTo>
                    <a:lnTo>
                      <a:pt x="109" y="357"/>
                    </a:lnTo>
                    <a:lnTo>
                      <a:pt x="108" y="357"/>
                    </a:lnTo>
                    <a:lnTo>
                      <a:pt x="107" y="357"/>
                    </a:lnTo>
                    <a:lnTo>
                      <a:pt x="105" y="357"/>
                    </a:lnTo>
                    <a:lnTo>
                      <a:pt x="105" y="355"/>
                    </a:lnTo>
                    <a:lnTo>
                      <a:pt x="104" y="355"/>
                    </a:lnTo>
                    <a:lnTo>
                      <a:pt x="103" y="355"/>
                    </a:lnTo>
                    <a:lnTo>
                      <a:pt x="102" y="355"/>
                    </a:lnTo>
                    <a:lnTo>
                      <a:pt x="103" y="358"/>
                    </a:lnTo>
                    <a:lnTo>
                      <a:pt x="102" y="358"/>
                    </a:lnTo>
                    <a:lnTo>
                      <a:pt x="102" y="358"/>
                    </a:lnTo>
                    <a:lnTo>
                      <a:pt x="100" y="358"/>
                    </a:lnTo>
                    <a:lnTo>
                      <a:pt x="99" y="355"/>
                    </a:lnTo>
                    <a:lnTo>
                      <a:pt x="99" y="355"/>
                    </a:lnTo>
                    <a:lnTo>
                      <a:pt x="100" y="354"/>
                    </a:lnTo>
                    <a:lnTo>
                      <a:pt x="100" y="354"/>
                    </a:lnTo>
                    <a:lnTo>
                      <a:pt x="100" y="353"/>
                    </a:lnTo>
                    <a:lnTo>
                      <a:pt x="99" y="354"/>
                    </a:lnTo>
                    <a:lnTo>
                      <a:pt x="97" y="354"/>
                    </a:lnTo>
                    <a:lnTo>
                      <a:pt x="97" y="354"/>
                    </a:lnTo>
                    <a:lnTo>
                      <a:pt x="95" y="354"/>
                    </a:lnTo>
                    <a:lnTo>
                      <a:pt x="97" y="353"/>
                    </a:lnTo>
                    <a:lnTo>
                      <a:pt x="95" y="353"/>
                    </a:lnTo>
                    <a:lnTo>
                      <a:pt x="89" y="355"/>
                    </a:lnTo>
                    <a:lnTo>
                      <a:pt x="85" y="357"/>
                    </a:lnTo>
                    <a:lnTo>
                      <a:pt x="83" y="359"/>
                    </a:lnTo>
                    <a:lnTo>
                      <a:pt x="80" y="362"/>
                    </a:lnTo>
                    <a:lnTo>
                      <a:pt x="78" y="364"/>
                    </a:lnTo>
                    <a:lnTo>
                      <a:pt x="75" y="365"/>
                    </a:lnTo>
                    <a:lnTo>
                      <a:pt x="74" y="367"/>
                    </a:lnTo>
                    <a:lnTo>
                      <a:pt x="73" y="368"/>
                    </a:lnTo>
                    <a:lnTo>
                      <a:pt x="73" y="368"/>
                    </a:lnTo>
                    <a:lnTo>
                      <a:pt x="73" y="369"/>
                    </a:lnTo>
                    <a:lnTo>
                      <a:pt x="72" y="369"/>
                    </a:lnTo>
                    <a:lnTo>
                      <a:pt x="72" y="369"/>
                    </a:lnTo>
                    <a:lnTo>
                      <a:pt x="70" y="368"/>
                    </a:lnTo>
                    <a:lnTo>
                      <a:pt x="69" y="369"/>
                    </a:lnTo>
                    <a:lnTo>
                      <a:pt x="68" y="370"/>
                    </a:lnTo>
                    <a:lnTo>
                      <a:pt x="67" y="370"/>
                    </a:lnTo>
                    <a:lnTo>
                      <a:pt x="67" y="372"/>
                    </a:lnTo>
                    <a:lnTo>
                      <a:pt x="67" y="372"/>
                    </a:lnTo>
                    <a:lnTo>
                      <a:pt x="67" y="373"/>
                    </a:lnTo>
                    <a:lnTo>
                      <a:pt x="67" y="375"/>
                    </a:lnTo>
                    <a:lnTo>
                      <a:pt x="67" y="375"/>
                    </a:lnTo>
                    <a:lnTo>
                      <a:pt x="67" y="375"/>
                    </a:lnTo>
                    <a:lnTo>
                      <a:pt x="68" y="375"/>
                    </a:lnTo>
                    <a:lnTo>
                      <a:pt x="69" y="374"/>
                    </a:lnTo>
                    <a:lnTo>
                      <a:pt x="70" y="373"/>
                    </a:lnTo>
                    <a:lnTo>
                      <a:pt x="69" y="372"/>
                    </a:lnTo>
                    <a:lnTo>
                      <a:pt x="69" y="372"/>
                    </a:lnTo>
                    <a:lnTo>
                      <a:pt x="72" y="372"/>
                    </a:lnTo>
                    <a:lnTo>
                      <a:pt x="73" y="373"/>
                    </a:lnTo>
                    <a:lnTo>
                      <a:pt x="74" y="373"/>
                    </a:lnTo>
                    <a:lnTo>
                      <a:pt x="75" y="373"/>
                    </a:lnTo>
                    <a:lnTo>
                      <a:pt x="77" y="372"/>
                    </a:lnTo>
                    <a:lnTo>
                      <a:pt x="77" y="372"/>
                    </a:lnTo>
                    <a:lnTo>
                      <a:pt x="77" y="368"/>
                    </a:lnTo>
                    <a:lnTo>
                      <a:pt x="77" y="368"/>
                    </a:lnTo>
                    <a:lnTo>
                      <a:pt x="78" y="368"/>
                    </a:lnTo>
                    <a:lnTo>
                      <a:pt x="78" y="368"/>
                    </a:lnTo>
                    <a:lnTo>
                      <a:pt x="79" y="369"/>
                    </a:lnTo>
                    <a:lnTo>
                      <a:pt x="79" y="370"/>
                    </a:lnTo>
                    <a:lnTo>
                      <a:pt x="79" y="370"/>
                    </a:lnTo>
                    <a:lnTo>
                      <a:pt x="79" y="370"/>
                    </a:lnTo>
                    <a:lnTo>
                      <a:pt x="79" y="372"/>
                    </a:lnTo>
                    <a:lnTo>
                      <a:pt x="79" y="372"/>
                    </a:lnTo>
                    <a:lnTo>
                      <a:pt x="80" y="372"/>
                    </a:lnTo>
                    <a:lnTo>
                      <a:pt x="82" y="372"/>
                    </a:lnTo>
                    <a:lnTo>
                      <a:pt x="82" y="370"/>
                    </a:lnTo>
                    <a:lnTo>
                      <a:pt x="83" y="369"/>
                    </a:lnTo>
                    <a:lnTo>
                      <a:pt x="84" y="369"/>
                    </a:lnTo>
                    <a:lnTo>
                      <a:pt x="85" y="369"/>
                    </a:lnTo>
                    <a:lnTo>
                      <a:pt x="89" y="365"/>
                    </a:lnTo>
                    <a:lnTo>
                      <a:pt x="89" y="364"/>
                    </a:lnTo>
                    <a:lnTo>
                      <a:pt x="89" y="363"/>
                    </a:lnTo>
                    <a:lnTo>
                      <a:pt x="90" y="362"/>
                    </a:lnTo>
                    <a:lnTo>
                      <a:pt x="90" y="362"/>
                    </a:lnTo>
                    <a:lnTo>
                      <a:pt x="92" y="360"/>
                    </a:lnTo>
                    <a:lnTo>
                      <a:pt x="93" y="360"/>
                    </a:lnTo>
                    <a:lnTo>
                      <a:pt x="94" y="360"/>
                    </a:lnTo>
                    <a:lnTo>
                      <a:pt x="95" y="362"/>
                    </a:lnTo>
                    <a:lnTo>
                      <a:pt x="95" y="362"/>
                    </a:lnTo>
                    <a:lnTo>
                      <a:pt x="97" y="362"/>
                    </a:lnTo>
                    <a:lnTo>
                      <a:pt x="94" y="362"/>
                    </a:lnTo>
                    <a:lnTo>
                      <a:pt x="94" y="362"/>
                    </a:lnTo>
                    <a:lnTo>
                      <a:pt x="93" y="362"/>
                    </a:lnTo>
                    <a:lnTo>
                      <a:pt x="93" y="363"/>
                    </a:lnTo>
                    <a:lnTo>
                      <a:pt x="93" y="364"/>
                    </a:lnTo>
                    <a:lnTo>
                      <a:pt x="92" y="365"/>
                    </a:lnTo>
                    <a:lnTo>
                      <a:pt x="93" y="365"/>
                    </a:lnTo>
                    <a:lnTo>
                      <a:pt x="94" y="365"/>
                    </a:lnTo>
                    <a:lnTo>
                      <a:pt x="97" y="365"/>
                    </a:lnTo>
                    <a:lnTo>
                      <a:pt x="98" y="364"/>
                    </a:lnTo>
                    <a:lnTo>
                      <a:pt x="99" y="364"/>
                    </a:lnTo>
                    <a:lnTo>
                      <a:pt x="99" y="363"/>
                    </a:lnTo>
                    <a:lnTo>
                      <a:pt x="100" y="363"/>
                    </a:lnTo>
                    <a:lnTo>
                      <a:pt x="102" y="363"/>
                    </a:lnTo>
                    <a:lnTo>
                      <a:pt x="103" y="363"/>
                    </a:lnTo>
                    <a:lnTo>
                      <a:pt x="103" y="362"/>
                    </a:lnTo>
                    <a:lnTo>
                      <a:pt x="104" y="362"/>
                    </a:lnTo>
                    <a:lnTo>
                      <a:pt x="105" y="362"/>
                    </a:lnTo>
                    <a:lnTo>
                      <a:pt x="105" y="362"/>
                    </a:lnTo>
                    <a:lnTo>
                      <a:pt x="107" y="362"/>
                    </a:lnTo>
                    <a:lnTo>
                      <a:pt x="107" y="360"/>
                    </a:lnTo>
                    <a:lnTo>
                      <a:pt x="108" y="360"/>
                    </a:lnTo>
                    <a:lnTo>
                      <a:pt x="109" y="359"/>
                    </a:lnTo>
                    <a:lnTo>
                      <a:pt x="112" y="358"/>
                    </a:lnTo>
                    <a:lnTo>
                      <a:pt x="113" y="357"/>
                    </a:lnTo>
                    <a:lnTo>
                      <a:pt x="114" y="357"/>
                    </a:lnTo>
                    <a:lnTo>
                      <a:pt x="114" y="357"/>
                    </a:lnTo>
                    <a:lnTo>
                      <a:pt x="115" y="357"/>
                    </a:lnTo>
                    <a:lnTo>
                      <a:pt x="115" y="357"/>
                    </a:lnTo>
                    <a:lnTo>
                      <a:pt x="117" y="357"/>
                    </a:lnTo>
                    <a:lnTo>
                      <a:pt x="117" y="357"/>
                    </a:lnTo>
                    <a:lnTo>
                      <a:pt x="118" y="357"/>
                    </a:lnTo>
                    <a:lnTo>
                      <a:pt x="118" y="360"/>
                    </a:lnTo>
                    <a:lnTo>
                      <a:pt x="118" y="360"/>
                    </a:lnTo>
                    <a:lnTo>
                      <a:pt x="118" y="360"/>
                    </a:lnTo>
                    <a:lnTo>
                      <a:pt x="119" y="359"/>
                    </a:lnTo>
                    <a:lnTo>
                      <a:pt x="119" y="358"/>
                    </a:lnTo>
                    <a:lnTo>
                      <a:pt x="119" y="357"/>
                    </a:lnTo>
                    <a:lnTo>
                      <a:pt x="120" y="357"/>
                    </a:lnTo>
                    <a:lnTo>
                      <a:pt x="129" y="353"/>
                    </a:lnTo>
                    <a:lnTo>
                      <a:pt x="131" y="353"/>
                    </a:lnTo>
                    <a:lnTo>
                      <a:pt x="132" y="350"/>
                    </a:lnTo>
                    <a:lnTo>
                      <a:pt x="133" y="349"/>
                    </a:lnTo>
                    <a:lnTo>
                      <a:pt x="133" y="349"/>
                    </a:lnTo>
                    <a:lnTo>
                      <a:pt x="133" y="350"/>
                    </a:lnTo>
                    <a:lnTo>
                      <a:pt x="133" y="352"/>
                    </a:lnTo>
                    <a:lnTo>
                      <a:pt x="133" y="352"/>
                    </a:lnTo>
                    <a:lnTo>
                      <a:pt x="134" y="352"/>
                    </a:lnTo>
                    <a:lnTo>
                      <a:pt x="134" y="352"/>
                    </a:lnTo>
                    <a:lnTo>
                      <a:pt x="137" y="349"/>
                    </a:lnTo>
                    <a:lnTo>
                      <a:pt x="137" y="349"/>
                    </a:lnTo>
                    <a:lnTo>
                      <a:pt x="137" y="348"/>
                    </a:lnTo>
                    <a:lnTo>
                      <a:pt x="136" y="348"/>
                    </a:lnTo>
                    <a:lnTo>
                      <a:pt x="136" y="348"/>
                    </a:lnTo>
                    <a:lnTo>
                      <a:pt x="134" y="347"/>
                    </a:lnTo>
                    <a:lnTo>
                      <a:pt x="133" y="347"/>
                    </a:lnTo>
                    <a:lnTo>
                      <a:pt x="133" y="347"/>
                    </a:lnTo>
                    <a:lnTo>
                      <a:pt x="133" y="347"/>
                    </a:lnTo>
                    <a:lnTo>
                      <a:pt x="134" y="344"/>
                    </a:lnTo>
                    <a:lnTo>
                      <a:pt x="136" y="344"/>
                    </a:lnTo>
                    <a:lnTo>
                      <a:pt x="138" y="344"/>
                    </a:lnTo>
                    <a:lnTo>
                      <a:pt x="139" y="343"/>
                    </a:lnTo>
                    <a:lnTo>
                      <a:pt x="139" y="343"/>
                    </a:lnTo>
                    <a:lnTo>
                      <a:pt x="141" y="343"/>
                    </a:lnTo>
                    <a:lnTo>
                      <a:pt x="142" y="343"/>
                    </a:lnTo>
                    <a:lnTo>
                      <a:pt x="142" y="343"/>
                    </a:lnTo>
                    <a:lnTo>
                      <a:pt x="141" y="343"/>
                    </a:lnTo>
                    <a:lnTo>
                      <a:pt x="139" y="343"/>
                    </a:lnTo>
                    <a:lnTo>
                      <a:pt x="141" y="342"/>
                    </a:lnTo>
                    <a:lnTo>
                      <a:pt x="143" y="340"/>
                    </a:lnTo>
                    <a:lnTo>
                      <a:pt x="144" y="340"/>
                    </a:lnTo>
                    <a:lnTo>
                      <a:pt x="146" y="340"/>
                    </a:lnTo>
                    <a:lnTo>
                      <a:pt x="146" y="340"/>
                    </a:lnTo>
                    <a:lnTo>
                      <a:pt x="147" y="340"/>
                    </a:lnTo>
                    <a:lnTo>
                      <a:pt x="147" y="340"/>
                    </a:lnTo>
                    <a:lnTo>
                      <a:pt x="148" y="338"/>
                    </a:lnTo>
                    <a:lnTo>
                      <a:pt x="148" y="338"/>
                    </a:lnTo>
                    <a:lnTo>
                      <a:pt x="149" y="338"/>
                    </a:lnTo>
                    <a:lnTo>
                      <a:pt x="149" y="338"/>
                    </a:lnTo>
                    <a:lnTo>
                      <a:pt x="151" y="338"/>
                    </a:lnTo>
                    <a:lnTo>
                      <a:pt x="152" y="338"/>
                    </a:lnTo>
                    <a:lnTo>
                      <a:pt x="153" y="337"/>
                    </a:lnTo>
                    <a:lnTo>
                      <a:pt x="153" y="337"/>
                    </a:lnTo>
                    <a:lnTo>
                      <a:pt x="154" y="335"/>
                    </a:lnTo>
                    <a:lnTo>
                      <a:pt x="156" y="335"/>
                    </a:lnTo>
                    <a:lnTo>
                      <a:pt x="157" y="334"/>
                    </a:lnTo>
                    <a:lnTo>
                      <a:pt x="157" y="334"/>
                    </a:lnTo>
                    <a:lnTo>
                      <a:pt x="158" y="334"/>
                    </a:lnTo>
                    <a:lnTo>
                      <a:pt x="158" y="333"/>
                    </a:lnTo>
                    <a:lnTo>
                      <a:pt x="159" y="333"/>
                    </a:lnTo>
                    <a:lnTo>
                      <a:pt x="161" y="333"/>
                    </a:lnTo>
                    <a:lnTo>
                      <a:pt x="162" y="332"/>
                    </a:lnTo>
                    <a:lnTo>
                      <a:pt x="162" y="332"/>
                    </a:lnTo>
                    <a:lnTo>
                      <a:pt x="163" y="329"/>
                    </a:lnTo>
                    <a:lnTo>
                      <a:pt x="163" y="329"/>
                    </a:lnTo>
                    <a:lnTo>
                      <a:pt x="162" y="328"/>
                    </a:lnTo>
                    <a:lnTo>
                      <a:pt x="162" y="328"/>
                    </a:lnTo>
                    <a:lnTo>
                      <a:pt x="162" y="327"/>
                    </a:lnTo>
                    <a:lnTo>
                      <a:pt x="162" y="327"/>
                    </a:lnTo>
                    <a:lnTo>
                      <a:pt x="166" y="325"/>
                    </a:lnTo>
                    <a:lnTo>
                      <a:pt x="167" y="324"/>
                    </a:lnTo>
                    <a:lnTo>
                      <a:pt x="167" y="325"/>
                    </a:lnTo>
                    <a:lnTo>
                      <a:pt x="168" y="325"/>
                    </a:lnTo>
                    <a:lnTo>
                      <a:pt x="168" y="323"/>
                    </a:lnTo>
                    <a:lnTo>
                      <a:pt x="168" y="323"/>
                    </a:lnTo>
                    <a:lnTo>
                      <a:pt x="171" y="323"/>
                    </a:lnTo>
                    <a:lnTo>
                      <a:pt x="172" y="323"/>
                    </a:lnTo>
                    <a:lnTo>
                      <a:pt x="172" y="322"/>
                    </a:lnTo>
                    <a:lnTo>
                      <a:pt x="173" y="320"/>
                    </a:lnTo>
                    <a:lnTo>
                      <a:pt x="174" y="320"/>
                    </a:lnTo>
                    <a:lnTo>
                      <a:pt x="174" y="319"/>
                    </a:lnTo>
                    <a:lnTo>
                      <a:pt x="176" y="319"/>
                    </a:lnTo>
                    <a:lnTo>
                      <a:pt x="177" y="318"/>
                    </a:lnTo>
                    <a:lnTo>
                      <a:pt x="178" y="318"/>
                    </a:lnTo>
                    <a:lnTo>
                      <a:pt x="181" y="317"/>
                    </a:lnTo>
                    <a:lnTo>
                      <a:pt x="181" y="315"/>
                    </a:lnTo>
                    <a:lnTo>
                      <a:pt x="182" y="314"/>
                    </a:lnTo>
                    <a:lnTo>
                      <a:pt x="188" y="313"/>
                    </a:lnTo>
                    <a:lnTo>
                      <a:pt x="188" y="312"/>
                    </a:lnTo>
                    <a:lnTo>
                      <a:pt x="188" y="312"/>
                    </a:lnTo>
                    <a:lnTo>
                      <a:pt x="191" y="310"/>
                    </a:lnTo>
                    <a:lnTo>
                      <a:pt x="192" y="310"/>
                    </a:lnTo>
                    <a:lnTo>
                      <a:pt x="193" y="310"/>
                    </a:lnTo>
                    <a:lnTo>
                      <a:pt x="193" y="309"/>
                    </a:lnTo>
                    <a:lnTo>
                      <a:pt x="193" y="308"/>
                    </a:lnTo>
                    <a:lnTo>
                      <a:pt x="192" y="308"/>
                    </a:lnTo>
                    <a:lnTo>
                      <a:pt x="192" y="308"/>
                    </a:lnTo>
                    <a:lnTo>
                      <a:pt x="196" y="307"/>
                    </a:lnTo>
                    <a:lnTo>
                      <a:pt x="196" y="305"/>
                    </a:lnTo>
                    <a:lnTo>
                      <a:pt x="196" y="305"/>
                    </a:lnTo>
                    <a:lnTo>
                      <a:pt x="196" y="304"/>
                    </a:lnTo>
                    <a:lnTo>
                      <a:pt x="198" y="302"/>
                    </a:lnTo>
                    <a:lnTo>
                      <a:pt x="198" y="302"/>
                    </a:lnTo>
                    <a:lnTo>
                      <a:pt x="201" y="302"/>
                    </a:lnTo>
                    <a:lnTo>
                      <a:pt x="202" y="300"/>
                    </a:lnTo>
                    <a:lnTo>
                      <a:pt x="204" y="299"/>
                    </a:lnTo>
                    <a:lnTo>
                      <a:pt x="206" y="298"/>
                    </a:lnTo>
                    <a:lnTo>
                      <a:pt x="206" y="297"/>
                    </a:lnTo>
                    <a:lnTo>
                      <a:pt x="206" y="297"/>
                    </a:lnTo>
                    <a:lnTo>
                      <a:pt x="206" y="295"/>
                    </a:lnTo>
                    <a:lnTo>
                      <a:pt x="204" y="294"/>
                    </a:lnTo>
                    <a:lnTo>
                      <a:pt x="201" y="293"/>
                    </a:lnTo>
                    <a:lnTo>
                      <a:pt x="199" y="293"/>
                    </a:lnTo>
                    <a:lnTo>
                      <a:pt x="198" y="293"/>
                    </a:lnTo>
                    <a:lnTo>
                      <a:pt x="194" y="292"/>
                    </a:lnTo>
                    <a:lnTo>
                      <a:pt x="193" y="290"/>
                    </a:lnTo>
                    <a:lnTo>
                      <a:pt x="194" y="289"/>
                    </a:lnTo>
                    <a:lnTo>
                      <a:pt x="196" y="287"/>
                    </a:lnTo>
                    <a:lnTo>
                      <a:pt x="194" y="287"/>
                    </a:lnTo>
                    <a:lnTo>
                      <a:pt x="199" y="284"/>
                    </a:lnTo>
                    <a:lnTo>
                      <a:pt x="199" y="284"/>
                    </a:lnTo>
                    <a:lnTo>
                      <a:pt x="201" y="283"/>
                    </a:lnTo>
                    <a:lnTo>
                      <a:pt x="202" y="282"/>
                    </a:lnTo>
                    <a:lnTo>
                      <a:pt x="202" y="282"/>
                    </a:lnTo>
                    <a:lnTo>
                      <a:pt x="201" y="280"/>
                    </a:lnTo>
                    <a:lnTo>
                      <a:pt x="201" y="280"/>
                    </a:lnTo>
                    <a:lnTo>
                      <a:pt x="203" y="279"/>
                    </a:lnTo>
                    <a:lnTo>
                      <a:pt x="204" y="279"/>
                    </a:lnTo>
                    <a:lnTo>
                      <a:pt x="206" y="279"/>
                    </a:lnTo>
                    <a:lnTo>
                      <a:pt x="206" y="279"/>
                    </a:lnTo>
                    <a:lnTo>
                      <a:pt x="204" y="280"/>
                    </a:lnTo>
                    <a:lnTo>
                      <a:pt x="206" y="280"/>
                    </a:lnTo>
                    <a:lnTo>
                      <a:pt x="207" y="280"/>
                    </a:lnTo>
                    <a:lnTo>
                      <a:pt x="209" y="279"/>
                    </a:lnTo>
                    <a:lnTo>
                      <a:pt x="209" y="279"/>
                    </a:lnTo>
                    <a:lnTo>
                      <a:pt x="209" y="278"/>
                    </a:lnTo>
                    <a:lnTo>
                      <a:pt x="209" y="278"/>
                    </a:lnTo>
                    <a:lnTo>
                      <a:pt x="207" y="277"/>
                    </a:lnTo>
                    <a:lnTo>
                      <a:pt x="208" y="277"/>
                    </a:lnTo>
                    <a:lnTo>
                      <a:pt x="208" y="277"/>
                    </a:lnTo>
                    <a:lnTo>
                      <a:pt x="212" y="275"/>
                    </a:lnTo>
                    <a:lnTo>
                      <a:pt x="213" y="275"/>
                    </a:lnTo>
                    <a:lnTo>
                      <a:pt x="214" y="274"/>
                    </a:lnTo>
                    <a:lnTo>
                      <a:pt x="216" y="273"/>
                    </a:lnTo>
                    <a:lnTo>
                      <a:pt x="216" y="272"/>
                    </a:lnTo>
                    <a:lnTo>
                      <a:pt x="214" y="270"/>
                    </a:lnTo>
                    <a:lnTo>
                      <a:pt x="213" y="270"/>
                    </a:lnTo>
                    <a:lnTo>
                      <a:pt x="212" y="269"/>
                    </a:lnTo>
                    <a:lnTo>
                      <a:pt x="209" y="268"/>
                    </a:lnTo>
                    <a:lnTo>
                      <a:pt x="209" y="268"/>
                    </a:lnTo>
                    <a:lnTo>
                      <a:pt x="211" y="268"/>
                    </a:lnTo>
                    <a:lnTo>
                      <a:pt x="213" y="268"/>
                    </a:lnTo>
                    <a:lnTo>
                      <a:pt x="214" y="269"/>
                    </a:lnTo>
                    <a:lnTo>
                      <a:pt x="214" y="269"/>
                    </a:lnTo>
                    <a:lnTo>
                      <a:pt x="217" y="268"/>
                    </a:lnTo>
                    <a:lnTo>
                      <a:pt x="219" y="267"/>
                    </a:lnTo>
                    <a:lnTo>
                      <a:pt x="219" y="265"/>
                    </a:lnTo>
                    <a:lnTo>
                      <a:pt x="221" y="265"/>
                    </a:lnTo>
                    <a:lnTo>
                      <a:pt x="219" y="264"/>
                    </a:lnTo>
                    <a:lnTo>
                      <a:pt x="219" y="264"/>
                    </a:lnTo>
                    <a:lnTo>
                      <a:pt x="221" y="263"/>
                    </a:lnTo>
                    <a:lnTo>
                      <a:pt x="224" y="259"/>
                    </a:lnTo>
                    <a:lnTo>
                      <a:pt x="226" y="258"/>
                    </a:lnTo>
                    <a:lnTo>
                      <a:pt x="227" y="258"/>
                    </a:lnTo>
                    <a:lnTo>
                      <a:pt x="227" y="258"/>
                    </a:lnTo>
                    <a:lnTo>
                      <a:pt x="227" y="256"/>
                    </a:lnTo>
                    <a:lnTo>
                      <a:pt x="227" y="255"/>
                    </a:lnTo>
                    <a:lnTo>
                      <a:pt x="228" y="254"/>
                    </a:lnTo>
                    <a:lnTo>
                      <a:pt x="229" y="253"/>
                    </a:lnTo>
                    <a:lnTo>
                      <a:pt x="232" y="253"/>
                    </a:lnTo>
                    <a:lnTo>
                      <a:pt x="234" y="251"/>
                    </a:lnTo>
                    <a:lnTo>
                      <a:pt x="236" y="251"/>
                    </a:lnTo>
                    <a:lnTo>
                      <a:pt x="237" y="250"/>
                    </a:lnTo>
                    <a:lnTo>
                      <a:pt x="238" y="249"/>
                    </a:lnTo>
                    <a:lnTo>
                      <a:pt x="243" y="246"/>
                    </a:lnTo>
                    <a:lnTo>
                      <a:pt x="244" y="246"/>
                    </a:lnTo>
                    <a:lnTo>
                      <a:pt x="244" y="246"/>
                    </a:lnTo>
                    <a:lnTo>
                      <a:pt x="246" y="248"/>
                    </a:lnTo>
                    <a:lnTo>
                      <a:pt x="251" y="246"/>
                    </a:lnTo>
                    <a:lnTo>
                      <a:pt x="252" y="246"/>
                    </a:lnTo>
                    <a:lnTo>
                      <a:pt x="252" y="246"/>
                    </a:lnTo>
                    <a:lnTo>
                      <a:pt x="253" y="245"/>
                    </a:lnTo>
                    <a:lnTo>
                      <a:pt x="254" y="244"/>
                    </a:lnTo>
                    <a:lnTo>
                      <a:pt x="256" y="243"/>
                    </a:lnTo>
                    <a:lnTo>
                      <a:pt x="257" y="243"/>
                    </a:lnTo>
                    <a:lnTo>
                      <a:pt x="259" y="243"/>
                    </a:lnTo>
                    <a:lnTo>
                      <a:pt x="261" y="243"/>
                    </a:lnTo>
                    <a:lnTo>
                      <a:pt x="257" y="244"/>
                    </a:lnTo>
                    <a:lnTo>
                      <a:pt x="256" y="245"/>
                    </a:lnTo>
                    <a:lnTo>
                      <a:pt x="254" y="246"/>
                    </a:lnTo>
                    <a:lnTo>
                      <a:pt x="253" y="248"/>
                    </a:lnTo>
                    <a:lnTo>
                      <a:pt x="253" y="248"/>
                    </a:lnTo>
                    <a:lnTo>
                      <a:pt x="253" y="248"/>
                    </a:lnTo>
                    <a:lnTo>
                      <a:pt x="252" y="249"/>
                    </a:lnTo>
                    <a:lnTo>
                      <a:pt x="251" y="249"/>
                    </a:lnTo>
                    <a:lnTo>
                      <a:pt x="252" y="250"/>
                    </a:lnTo>
                    <a:lnTo>
                      <a:pt x="257" y="253"/>
                    </a:lnTo>
                    <a:lnTo>
                      <a:pt x="259" y="254"/>
                    </a:lnTo>
                    <a:lnTo>
                      <a:pt x="263" y="254"/>
                    </a:lnTo>
                    <a:lnTo>
                      <a:pt x="264" y="255"/>
                    </a:lnTo>
                    <a:lnTo>
                      <a:pt x="264" y="255"/>
                    </a:lnTo>
                    <a:lnTo>
                      <a:pt x="263" y="255"/>
                    </a:lnTo>
                    <a:lnTo>
                      <a:pt x="257" y="254"/>
                    </a:lnTo>
                    <a:lnTo>
                      <a:pt x="253" y="254"/>
                    </a:lnTo>
                    <a:lnTo>
                      <a:pt x="252" y="254"/>
                    </a:lnTo>
                    <a:lnTo>
                      <a:pt x="251" y="254"/>
                    </a:lnTo>
                    <a:lnTo>
                      <a:pt x="249" y="254"/>
                    </a:lnTo>
                    <a:lnTo>
                      <a:pt x="248" y="253"/>
                    </a:lnTo>
                    <a:lnTo>
                      <a:pt x="247" y="253"/>
                    </a:lnTo>
                    <a:lnTo>
                      <a:pt x="246" y="253"/>
                    </a:lnTo>
                    <a:lnTo>
                      <a:pt x="241" y="254"/>
                    </a:lnTo>
                    <a:lnTo>
                      <a:pt x="238" y="256"/>
                    </a:lnTo>
                    <a:lnTo>
                      <a:pt x="233" y="258"/>
                    </a:lnTo>
                    <a:lnTo>
                      <a:pt x="233" y="259"/>
                    </a:lnTo>
                    <a:lnTo>
                      <a:pt x="233" y="260"/>
                    </a:lnTo>
                    <a:lnTo>
                      <a:pt x="233" y="262"/>
                    </a:lnTo>
                    <a:lnTo>
                      <a:pt x="233" y="264"/>
                    </a:lnTo>
                    <a:lnTo>
                      <a:pt x="232" y="268"/>
                    </a:lnTo>
                    <a:lnTo>
                      <a:pt x="232" y="269"/>
                    </a:lnTo>
                    <a:lnTo>
                      <a:pt x="229" y="272"/>
                    </a:lnTo>
                    <a:lnTo>
                      <a:pt x="228" y="274"/>
                    </a:lnTo>
                    <a:lnTo>
                      <a:pt x="227" y="275"/>
                    </a:lnTo>
                    <a:lnTo>
                      <a:pt x="226" y="278"/>
                    </a:lnTo>
                    <a:lnTo>
                      <a:pt x="227" y="279"/>
                    </a:lnTo>
                    <a:lnTo>
                      <a:pt x="227" y="279"/>
                    </a:lnTo>
                    <a:lnTo>
                      <a:pt x="231" y="280"/>
                    </a:lnTo>
                    <a:lnTo>
                      <a:pt x="232" y="280"/>
                    </a:lnTo>
                    <a:lnTo>
                      <a:pt x="232" y="280"/>
                    </a:lnTo>
                    <a:lnTo>
                      <a:pt x="237" y="278"/>
                    </a:lnTo>
                    <a:lnTo>
                      <a:pt x="237" y="278"/>
                    </a:lnTo>
                    <a:lnTo>
                      <a:pt x="237" y="278"/>
                    </a:lnTo>
                    <a:lnTo>
                      <a:pt x="236" y="280"/>
                    </a:lnTo>
                    <a:lnTo>
                      <a:pt x="234" y="282"/>
                    </a:lnTo>
                    <a:lnTo>
                      <a:pt x="232" y="283"/>
                    </a:lnTo>
                    <a:lnTo>
                      <a:pt x="231" y="284"/>
                    </a:lnTo>
                    <a:lnTo>
                      <a:pt x="228" y="284"/>
                    </a:lnTo>
                    <a:lnTo>
                      <a:pt x="226" y="285"/>
                    </a:lnTo>
                    <a:lnTo>
                      <a:pt x="226" y="287"/>
                    </a:lnTo>
                    <a:lnTo>
                      <a:pt x="224" y="287"/>
                    </a:lnTo>
                    <a:lnTo>
                      <a:pt x="224" y="288"/>
                    </a:lnTo>
                    <a:lnTo>
                      <a:pt x="224" y="288"/>
                    </a:lnTo>
                    <a:lnTo>
                      <a:pt x="226" y="289"/>
                    </a:lnTo>
                    <a:lnTo>
                      <a:pt x="228" y="290"/>
                    </a:lnTo>
                    <a:lnTo>
                      <a:pt x="229" y="290"/>
                    </a:lnTo>
                    <a:lnTo>
                      <a:pt x="231" y="289"/>
                    </a:lnTo>
                    <a:lnTo>
                      <a:pt x="233" y="289"/>
                    </a:lnTo>
                    <a:lnTo>
                      <a:pt x="234" y="289"/>
                    </a:lnTo>
                    <a:lnTo>
                      <a:pt x="234" y="289"/>
                    </a:lnTo>
                    <a:lnTo>
                      <a:pt x="236" y="289"/>
                    </a:lnTo>
                    <a:lnTo>
                      <a:pt x="236" y="289"/>
                    </a:lnTo>
                    <a:lnTo>
                      <a:pt x="236" y="288"/>
                    </a:lnTo>
                    <a:lnTo>
                      <a:pt x="236" y="288"/>
                    </a:lnTo>
                    <a:lnTo>
                      <a:pt x="237" y="288"/>
                    </a:lnTo>
                    <a:lnTo>
                      <a:pt x="238" y="289"/>
                    </a:lnTo>
                    <a:lnTo>
                      <a:pt x="238" y="289"/>
                    </a:lnTo>
                    <a:lnTo>
                      <a:pt x="239" y="288"/>
                    </a:lnTo>
                    <a:lnTo>
                      <a:pt x="239" y="287"/>
                    </a:lnTo>
                    <a:lnTo>
                      <a:pt x="242" y="285"/>
                    </a:lnTo>
                    <a:lnTo>
                      <a:pt x="243" y="284"/>
                    </a:lnTo>
                    <a:lnTo>
                      <a:pt x="243" y="283"/>
                    </a:lnTo>
                    <a:lnTo>
                      <a:pt x="243" y="283"/>
                    </a:lnTo>
                    <a:lnTo>
                      <a:pt x="243" y="283"/>
                    </a:lnTo>
                    <a:lnTo>
                      <a:pt x="244" y="283"/>
                    </a:lnTo>
                    <a:lnTo>
                      <a:pt x="244" y="283"/>
                    </a:lnTo>
                    <a:lnTo>
                      <a:pt x="247" y="282"/>
                    </a:lnTo>
                    <a:lnTo>
                      <a:pt x="248" y="282"/>
                    </a:lnTo>
                    <a:lnTo>
                      <a:pt x="248" y="283"/>
                    </a:lnTo>
                    <a:lnTo>
                      <a:pt x="249" y="283"/>
                    </a:lnTo>
                    <a:lnTo>
                      <a:pt x="252" y="280"/>
                    </a:lnTo>
                    <a:lnTo>
                      <a:pt x="252" y="279"/>
                    </a:lnTo>
                    <a:lnTo>
                      <a:pt x="252" y="278"/>
                    </a:lnTo>
                    <a:lnTo>
                      <a:pt x="252" y="278"/>
                    </a:lnTo>
                    <a:lnTo>
                      <a:pt x="252" y="278"/>
                    </a:lnTo>
                    <a:lnTo>
                      <a:pt x="254" y="279"/>
                    </a:lnTo>
                    <a:lnTo>
                      <a:pt x="254" y="279"/>
                    </a:lnTo>
                    <a:lnTo>
                      <a:pt x="254" y="277"/>
                    </a:lnTo>
                    <a:lnTo>
                      <a:pt x="254" y="277"/>
                    </a:lnTo>
                    <a:lnTo>
                      <a:pt x="256" y="275"/>
                    </a:lnTo>
                    <a:lnTo>
                      <a:pt x="256" y="275"/>
                    </a:lnTo>
                    <a:lnTo>
                      <a:pt x="257" y="278"/>
                    </a:lnTo>
                    <a:lnTo>
                      <a:pt x="257" y="278"/>
                    </a:lnTo>
                    <a:lnTo>
                      <a:pt x="257" y="278"/>
                    </a:lnTo>
                    <a:lnTo>
                      <a:pt x="258" y="275"/>
                    </a:lnTo>
                    <a:lnTo>
                      <a:pt x="259" y="274"/>
                    </a:lnTo>
                    <a:lnTo>
                      <a:pt x="259" y="273"/>
                    </a:lnTo>
                    <a:lnTo>
                      <a:pt x="259" y="272"/>
                    </a:lnTo>
                    <a:lnTo>
                      <a:pt x="261" y="272"/>
                    </a:lnTo>
                    <a:lnTo>
                      <a:pt x="262" y="273"/>
                    </a:lnTo>
                    <a:lnTo>
                      <a:pt x="262" y="274"/>
                    </a:lnTo>
                    <a:lnTo>
                      <a:pt x="264" y="273"/>
                    </a:lnTo>
                    <a:lnTo>
                      <a:pt x="264" y="273"/>
                    </a:lnTo>
                    <a:lnTo>
                      <a:pt x="266" y="274"/>
                    </a:lnTo>
                    <a:lnTo>
                      <a:pt x="268" y="274"/>
                    </a:lnTo>
                    <a:lnTo>
                      <a:pt x="270" y="274"/>
                    </a:lnTo>
                    <a:lnTo>
                      <a:pt x="271" y="274"/>
                    </a:lnTo>
                    <a:lnTo>
                      <a:pt x="272" y="274"/>
                    </a:lnTo>
                    <a:lnTo>
                      <a:pt x="272" y="274"/>
                    </a:lnTo>
                    <a:lnTo>
                      <a:pt x="272" y="274"/>
                    </a:lnTo>
                    <a:lnTo>
                      <a:pt x="273" y="274"/>
                    </a:lnTo>
                    <a:lnTo>
                      <a:pt x="273" y="274"/>
                    </a:lnTo>
                    <a:lnTo>
                      <a:pt x="275" y="270"/>
                    </a:lnTo>
                    <a:lnTo>
                      <a:pt x="276" y="270"/>
                    </a:lnTo>
                    <a:lnTo>
                      <a:pt x="276" y="270"/>
                    </a:lnTo>
                    <a:lnTo>
                      <a:pt x="277" y="270"/>
                    </a:lnTo>
                    <a:lnTo>
                      <a:pt x="277" y="270"/>
                    </a:lnTo>
                    <a:lnTo>
                      <a:pt x="277" y="268"/>
                    </a:lnTo>
                    <a:lnTo>
                      <a:pt x="277" y="267"/>
                    </a:lnTo>
                    <a:lnTo>
                      <a:pt x="277" y="265"/>
                    </a:lnTo>
                    <a:lnTo>
                      <a:pt x="277" y="265"/>
                    </a:lnTo>
                    <a:lnTo>
                      <a:pt x="278" y="265"/>
                    </a:lnTo>
                    <a:lnTo>
                      <a:pt x="280" y="264"/>
                    </a:lnTo>
                    <a:lnTo>
                      <a:pt x="280" y="264"/>
                    </a:lnTo>
                    <a:lnTo>
                      <a:pt x="280" y="263"/>
                    </a:lnTo>
                    <a:lnTo>
                      <a:pt x="280" y="263"/>
                    </a:lnTo>
                    <a:lnTo>
                      <a:pt x="278" y="262"/>
                    </a:lnTo>
                    <a:lnTo>
                      <a:pt x="278" y="262"/>
                    </a:lnTo>
                    <a:lnTo>
                      <a:pt x="277" y="262"/>
                    </a:lnTo>
                    <a:lnTo>
                      <a:pt x="276" y="263"/>
                    </a:lnTo>
                    <a:lnTo>
                      <a:pt x="273" y="263"/>
                    </a:lnTo>
                    <a:lnTo>
                      <a:pt x="272" y="263"/>
                    </a:lnTo>
                    <a:lnTo>
                      <a:pt x="271" y="263"/>
                    </a:lnTo>
                    <a:lnTo>
                      <a:pt x="271" y="263"/>
                    </a:lnTo>
                    <a:lnTo>
                      <a:pt x="271" y="263"/>
                    </a:lnTo>
                    <a:lnTo>
                      <a:pt x="272" y="262"/>
                    </a:lnTo>
                    <a:lnTo>
                      <a:pt x="273" y="262"/>
                    </a:lnTo>
                    <a:lnTo>
                      <a:pt x="275" y="262"/>
                    </a:lnTo>
                    <a:lnTo>
                      <a:pt x="276" y="262"/>
                    </a:lnTo>
                    <a:lnTo>
                      <a:pt x="276" y="260"/>
                    </a:lnTo>
                    <a:lnTo>
                      <a:pt x="276" y="259"/>
                    </a:lnTo>
                    <a:lnTo>
                      <a:pt x="276" y="259"/>
                    </a:lnTo>
                    <a:lnTo>
                      <a:pt x="275" y="259"/>
                    </a:lnTo>
                    <a:lnTo>
                      <a:pt x="275" y="258"/>
                    </a:lnTo>
                    <a:lnTo>
                      <a:pt x="272" y="256"/>
                    </a:lnTo>
                    <a:lnTo>
                      <a:pt x="272" y="256"/>
                    </a:lnTo>
                    <a:lnTo>
                      <a:pt x="273" y="256"/>
                    </a:lnTo>
                    <a:lnTo>
                      <a:pt x="275" y="256"/>
                    </a:lnTo>
                    <a:lnTo>
                      <a:pt x="275" y="255"/>
                    </a:lnTo>
                    <a:lnTo>
                      <a:pt x="276" y="254"/>
                    </a:lnTo>
                    <a:lnTo>
                      <a:pt x="277" y="251"/>
                    </a:lnTo>
                    <a:lnTo>
                      <a:pt x="277" y="251"/>
                    </a:lnTo>
                    <a:lnTo>
                      <a:pt x="276" y="251"/>
                    </a:lnTo>
                    <a:lnTo>
                      <a:pt x="275" y="253"/>
                    </a:lnTo>
                    <a:lnTo>
                      <a:pt x="273" y="253"/>
                    </a:lnTo>
                    <a:lnTo>
                      <a:pt x="275" y="251"/>
                    </a:lnTo>
                    <a:lnTo>
                      <a:pt x="275" y="251"/>
                    </a:lnTo>
                    <a:lnTo>
                      <a:pt x="276" y="251"/>
                    </a:lnTo>
                    <a:lnTo>
                      <a:pt x="277" y="250"/>
                    </a:lnTo>
                    <a:lnTo>
                      <a:pt x="277" y="251"/>
                    </a:lnTo>
                    <a:lnTo>
                      <a:pt x="278" y="251"/>
                    </a:lnTo>
                    <a:lnTo>
                      <a:pt x="280" y="250"/>
                    </a:lnTo>
                    <a:lnTo>
                      <a:pt x="282" y="249"/>
                    </a:lnTo>
                    <a:lnTo>
                      <a:pt x="283" y="248"/>
                    </a:lnTo>
                    <a:lnTo>
                      <a:pt x="283" y="248"/>
                    </a:lnTo>
                    <a:lnTo>
                      <a:pt x="280" y="253"/>
                    </a:lnTo>
                    <a:lnTo>
                      <a:pt x="280" y="253"/>
                    </a:lnTo>
                    <a:lnTo>
                      <a:pt x="280" y="254"/>
                    </a:lnTo>
                    <a:lnTo>
                      <a:pt x="281" y="255"/>
                    </a:lnTo>
                    <a:lnTo>
                      <a:pt x="282" y="255"/>
                    </a:lnTo>
                    <a:lnTo>
                      <a:pt x="285" y="254"/>
                    </a:lnTo>
                    <a:lnTo>
                      <a:pt x="285" y="254"/>
                    </a:lnTo>
                    <a:lnTo>
                      <a:pt x="286" y="253"/>
                    </a:lnTo>
                    <a:lnTo>
                      <a:pt x="286" y="253"/>
                    </a:lnTo>
                    <a:lnTo>
                      <a:pt x="286" y="253"/>
                    </a:lnTo>
                    <a:lnTo>
                      <a:pt x="287" y="254"/>
                    </a:lnTo>
                    <a:lnTo>
                      <a:pt x="288" y="254"/>
                    </a:lnTo>
                    <a:lnTo>
                      <a:pt x="288" y="254"/>
                    </a:lnTo>
                    <a:lnTo>
                      <a:pt x="290" y="254"/>
                    </a:lnTo>
                    <a:lnTo>
                      <a:pt x="290" y="254"/>
                    </a:lnTo>
                    <a:lnTo>
                      <a:pt x="290" y="253"/>
                    </a:lnTo>
                    <a:lnTo>
                      <a:pt x="291" y="253"/>
                    </a:lnTo>
                    <a:lnTo>
                      <a:pt x="292" y="253"/>
                    </a:lnTo>
                    <a:lnTo>
                      <a:pt x="293" y="253"/>
                    </a:lnTo>
                    <a:lnTo>
                      <a:pt x="293" y="253"/>
                    </a:lnTo>
                    <a:lnTo>
                      <a:pt x="296" y="253"/>
                    </a:lnTo>
                    <a:lnTo>
                      <a:pt x="297" y="251"/>
                    </a:lnTo>
                    <a:lnTo>
                      <a:pt x="300" y="250"/>
                    </a:lnTo>
                    <a:lnTo>
                      <a:pt x="302" y="250"/>
                    </a:lnTo>
                    <a:lnTo>
                      <a:pt x="303" y="250"/>
                    </a:lnTo>
                    <a:lnTo>
                      <a:pt x="300" y="251"/>
                    </a:lnTo>
                    <a:lnTo>
                      <a:pt x="298" y="253"/>
                    </a:lnTo>
                    <a:lnTo>
                      <a:pt x="298" y="255"/>
                    </a:lnTo>
                    <a:lnTo>
                      <a:pt x="300" y="255"/>
                    </a:lnTo>
                    <a:lnTo>
                      <a:pt x="300" y="256"/>
                    </a:lnTo>
                    <a:lnTo>
                      <a:pt x="302" y="256"/>
                    </a:lnTo>
                    <a:lnTo>
                      <a:pt x="301" y="258"/>
                    </a:lnTo>
                    <a:lnTo>
                      <a:pt x="300" y="258"/>
                    </a:lnTo>
                    <a:lnTo>
                      <a:pt x="300" y="258"/>
                    </a:lnTo>
                    <a:lnTo>
                      <a:pt x="301" y="259"/>
                    </a:lnTo>
                    <a:lnTo>
                      <a:pt x="302" y="258"/>
                    </a:lnTo>
                    <a:lnTo>
                      <a:pt x="303" y="258"/>
                    </a:lnTo>
                    <a:lnTo>
                      <a:pt x="305" y="258"/>
                    </a:lnTo>
                    <a:lnTo>
                      <a:pt x="305" y="259"/>
                    </a:lnTo>
                    <a:lnTo>
                      <a:pt x="305" y="259"/>
                    </a:lnTo>
                    <a:lnTo>
                      <a:pt x="306" y="260"/>
                    </a:lnTo>
                    <a:lnTo>
                      <a:pt x="312" y="260"/>
                    </a:lnTo>
                    <a:lnTo>
                      <a:pt x="312" y="260"/>
                    </a:lnTo>
                    <a:lnTo>
                      <a:pt x="311" y="262"/>
                    </a:lnTo>
                    <a:lnTo>
                      <a:pt x="310" y="263"/>
                    </a:lnTo>
                    <a:lnTo>
                      <a:pt x="308" y="264"/>
                    </a:lnTo>
                    <a:lnTo>
                      <a:pt x="310" y="264"/>
                    </a:lnTo>
                    <a:lnTo>
                      <a:pt x="311" y="264"/>
                    </a:lnTo>
                    <a:lnTo>
                      <a:pt x="313" y="264"/>
                    </a:lnTo>
                    <a:lnTo>
                      <a:pt x="316" y="265"/>
                    </a:lnTo>
                    <a:lnTo>
                      <a:pt x="318" y="265"/>
                    </a:lnTo>
                    <a:lnTo>
                      <a:pt x="320" y="265"/>
                    </a:lnTo>
                    <a:lnTo>
                      <a:pt x="320" y="264"/>
                    </a:lnTo>
                    <a:lnTo>
                      <a:pt x="322" y="263"/>
                    </a:lnTo>
                    <a:lnTo>
                      <a:pt x="323" y="262"/>
                    </a:lnTo>
                    <a:lnTo>
                      <a:pt x="325" y="260"/>
                    </a:lnTo>
                    <a:lnTo>
                      <a:pt x="326" y="259"/>
                    </a:lnTo>
                    <a:lnTo>
                      <a:pt x="325" y="262"/>
                    </a:lnTo>
                    <a:lnTo>
                      <a:pt x="323" y="263"/>
                    </a:lnTo>
                    <a:lnTo>
                      <a:pt x="323" y="264"/>
                    </a:lnTo>
                    <a:lnTo>
                      <a:pt x="322" y="267"/>
                    </a:lnTo>
                    <a:lnTo>
                      <a:pt x="323" y="268"/>
                    </a:lnTo>
                    <a:lnTo>
                      <a:pt x="325" y="268"/>
                    </a:lnTo>
                    <a:lnTo>
                      <a:pt x="326" y="268"/>
                    </a:lnTo>
                    <a:lnTo>
                      <a:pt x="326" y="269"/>
                    </a:lnTo>
                    <a:lnTo>
                      <a:pt x="328" y="269"/>
                    </a:lnTo>
                    <a:lnTo>
                      <a:pt x="331" y="269"/>
                    </a:lnTo>
                    <a:lnTo>
                      <a:pt x="332" y="270"/>
                    </a:lnTo>
                    <a:lnTo>
                      <a:pt x="333" y="272"/>
                    </a:lnTo>
                    <a:lnTo>
                      <a:pt x="333" y="272"/>
                    </a:lnTo>
                    <a:lnTo>
                      <a:pt x="333" y="273"/>
                    </a:lnTo>
                    <a:lnTo>
                      <a:pt x="333" y="273"/>
                    </a:lnTo>
                    <a:lnTo>
                      <a:pt x="336" y="273"/>
                    </a:lnTo>
                    <a:lnTo>
                      <a:pt x="338" y="273"/>
                    </a:lnTo>
                    <a:lnTo>
                      <a:pt x="342" y="273"/>
                    </a:lnTo>
                    <a:lnTo>
                      <a:pt x="350" y="272"/>
                    </a:lnTo>
                    <a:lnTo>
                      <a:pt x="356" y="272"/>
                    </a:lnTo>
                    <a:lnTo>
                      <a:pt x="361" y="273"/>
                    </a:lnTo>
                    <a:lnTo>
                      <a:pt x="367" y="274"/>
                    </a:lnTo>
                    <a:lnTo>
                      <a:pt x="370" y="274"/>
                    </a:lnTo>
                    <a:lnTo>
                      <a:pt x="371" y="273"/>
                    </a:lnTo>
                    <a:lnTo>
                      <a:pt x="371" y="273"/>
                    </a:lnTo>
                    <a:lnTo>
                      <a:pt x="371" y="272"/>
                    </a:lnTo>
                    <a:lnTo>
                      <a:pt x="371" y="272"/>
                    </a:lnTo>
                    <a:lnTo>
                      <a:pt x="371" y="272"/>
                    </a:lnTo>
                    <a:lnTo>
                      <a:pt x="372" y="272"/>
                    </a:lnTo>
                    <a:lnTo>
                      <a:pt x="372" y="272"/>
                    </a:lnTo>
                    <a:lnTo>
                      <a:pt x="372" y="273"/>
                    </a:lnTo>
                    <a:lnTo>
                      <a:pt x="372" y="274"/>
                    </a:lnTo>
                    <a:lnTo>
                      <a:pt x="371" y="275"/>
                    </a:lnTo>
                    <a:lnTo>
                      <a:pt x="372" y="277"/>
                    </a:lnTo>
                    <a:lnTo>
                      <a:pt x="378" y="279"/>
                    </a:lnTo>
                    <a:lnTo>
                      <a:pt x="382" y="279"/>
                    </a:lnTo>
                    <a:lnTo>
                      <a:pt x="385" y="279"/>
                    </a:lnTo>
                    <a:lnTo>
                      <a:pt x="387" y="279"/>
                    </a:lnTo>
                    <a:lnTo>
                      <a:pt x="392" y="278"/>
                    </a:lnTo>
                    <a:lnTo>
                      <a:pt x="392" y="277"/>
                    </a:lnTo>
                    <a:lnTo>
                      <a:pt x="396" y="274"/>
                    </a:lnTo>
                    <a:lnTo>
                      <a:pt x="397" y="273"/>
                    </a:lnTo>
                    <a:lnTo>
                      <a:pt x="398" y="273"/>
                    </a:lnTo>
                    <a:lnTo>
                      <a:pt x="398" y="273"/>
                    </a:lnTo>
                    <a:lnTo>
                      <a:pt x="401" y="275"/>
                    </a:lnTo>
                    <a:lnTo>
                      <a:pt x="405" y="277"/>
                    </a:lnTo>
                    <a:lnTo>
                      <a:pt x="403" y="277"/>
                    </a:lnTo>
                    <a:lnTo>
                      <a:pt x="402" y="277"/>
                    </a:lnTo>
                    <a:lnTo>
                      <a:pt x="401" y="277"/>
                    </a:lnTo>
                    <a:lnTo>
                      <a:pt x="401" y="278"/>
                    </a:lnTo>
                    <a:lnTo>
                      <a:pt x="401" y="279"/>
                    </a:lnTo>
                    <a:lnTo>
                      <a:pt x="401" y="280"/>
                    </a:lnTo>
                    <a:lnTo>
                      <a:pt x="401" y="282"/>
                    </a:lnTo>
                    <a:lnTo>
                      <a:pt x="401" y="282"/>
                    </a:lnTo>
                    <a:lnTo>
                      <a:pt x="400" y="279"/>
                    </a:lnTo>
                    <a:lnTo>
                      <a:pt x="400" y="277"/>
                    </a:lnTo>
                    <a:lnTo>
                      <a:pt x="400" y="277"/>
                    </a:lnTo>
                    <a:lnTo>
                      <a:pt x="398" y="274"/>
                    </a:lnTo>
                    <a:lnTo>
                      <a:pt x="398" y="274"/>
                    </a:lnTo>
                    <a:lnTo>
                      <a:pt x="397" y="274"/>
                    </a:lnTo>
                    <a:lnTo>
                      <a:pt x="397" y="275"/>
                    </a:lnTo>
                    <a:lnTo>
                      <a:pt x="397" y="275"/>
                    </a:lnTo>
                    <a:lnTo>
                      <a:pt x="396" y="275"/>
                    </a:lnTo>
                    <a:lnTo>
                      <a:pt x="396" y="277"/>
                    </a:lnTo>
                    <a:lnTo>
                      <a:pt x="397" y="278"/>
                    </a:lnTo>
                    <a:lnTo>
                      <a:pt x="397" y="279"/>
                    </a:lnTo>
                    <a:lnTo>
                      <a:pt x="397" y="279"/>
                    </a:lnTo>
                    <a:lnTo>
                      <a:pt x="396" y="282"/>
                    </a:lnTo>
                    <a:lnTo>
                      <a:pt x="395" y="282"/>
                    </a:lnTo>
                    <a:lnTo>
                      <a:pt x="393" y="283"/>
                    </a:lnTo>
                    <a:lnTo>
                      <a:pt x="393" y="283"/>
                    </a:lnTo>
                    <a:lnTo>
                      <a:pt x="393" y="283"/>
                    </a:lnTo>
                    <a:lnTo>
                      <a:pt x="395" y="284"/>
                    </a:lnTo>
                    <a:lnTo>
                      <a:pt x="397" y="284"/>
                    </a:lnTo>
                    <a:lnTo>
                      <a:pt x="400" y="287"/>
                    </a:lnTo>
                    <a:lnTo>
                      <a:pt x="406" y="289"/>
                    </a:lnTo>
                    <a:lnTo>
                      <a:pt x="409" y="290"/>
                    </a:lnTo>
                    <a:lnTo>
                      <a:pt x="411" y="290"/>
                    </a:lnTo>
                    <a:lnTo>
                      <a:pt x="411" y="290"/>
                    </a:lnTo>
                    <a:lnTo>
                      <a:pt x="411" y="292"/>
                    </a:lnTo>
                    <a:lnTo>
                      <a:pt x="411" y="292"/>
                    </a:lnTo>
                    <a:lnTo>
                      <a:pt x="412" y="292"/>
                    </a:lnTo>
                    <a:lnTo>
                      <a:pt x="414" y="292"/>
                    </a:lnTo>
                    <a:lnTo>
                      <a:pt x="415" y="293"/>
                    </a:lnTo>
                    <a:lnTo>
                      <a:pt x="419" y="295"/>
                    </a:lnTo>
                    <a:lnTo>
                      <a:pt x="419" y="297"/>
                    </a:lnTo>
                    <a:lnTo>
                      <a:pt x="420" y="297"/>
                    </a:lnTo>
                    <a:lnTo>
                      <a:pt x="421" y="298"/>
                    </a:lnTo>
                    <a:lnTo>
                      <a:pt x="422" y="300"/>
                    </a:lnTo>
                    <a:lnTo>
                      <a:pt x="424" y="300"/>
                    </a:lnTo>
                    <a:lnTo>
                      <a:pt x="424" y="302"/>
                    </a:lnTo>
                    <a:lnTo>
                      <a:pt x="425" y="302"/>
                    </a:lnTo>
                    <a:lnTo>
                      <a:pt x="425" y="302"/>
                    </a:lnTo>
                    <a:lnTo>
                      <a:pt x="425" y="303"/>
                    </a:lnTo>
                    <a:lnTo>
                      <a:pt x="431" y="307"/>
                    </a:lnTo>
                    <a:lnTo>
                      <a:pt x="435" y="308"/>
                    </a:lnTo>
                    <a:lnTo>
                      <a:pt x="436" y="309"/>
                    </a:lnTo>
                    <a:lnTo>
                      <a:pt x="437" y="309"/>
                    </a:lnTo>
                    <a:lnTo>
                      <a:pt x="439" y="309"/>
                    </a:lnTo>
                    <a:lnTo>
                      <a:pt x="440" y="308"/>
                    </a:lnTo>
                    <a:lnTo>
                      <a:pt x="445" y="307"/>
                    </a:lnTo>
                    <a:lnTo>
                      <a:pt x="445" y="307"/>
                    </a:lnTo>
                    <a:lnTo>
                      <a:pt x="446" y="307"/>
                    </a:lnTo>
                    <a:lnTo>
                      <a:pt x="446" y="305"/>
                    </a:lnTo>
                    <a:lnTo>
                      <a:pt x="445" y="304"/>
                    </a:lnTo>
                    <a:lnTo>
                      <a:pt x="444" y="302"/>
                    </a:lnTo>
                    <a:lnTo>
                      <a:pt x="442" y="302"/>
                    </a:lnTo>
                    <a:lnTo>
                      <a:pt x="440" y="302"/>
                    </a:lnTo>
                    <a:lnTo>
                      <a:pt x="441" y="300"/>
                    </a:lnTo>
                    <a:lnTo>
                      <a:pt x="441" y="300"/>
                    </a:lnTo>
                    <a:lnTo>
                      <a:pt x="439" y="299"/>
                    </a:lnTo>
                    <a:lnTo>
                      <a:pt x="439" y="299"/>
                    </a:lnTo>
                    <a:lnTo>
                      <a:pt x="439" y="298"/>
                    </a:lnTo>
                    <a:lnTo>
                      <a:pt x="437" y="298"/>
                    </a:lnTo>
                    <a:lnTo>
                      <a:pt x="436" y="297"/>
                    </a:lnTo>
                    <a:lnTo>
                      <a:pt x="434" y="297"/>
                    </a:lnTo>
                    <a:lnTo>
                      <a:pt x="432" y="297"/>
                    </a:lnTo>
                    <a:lnTo>
                      <a:pt x="432" y="297"/>
                    </a:lnTo>
                    <a:lnTo>
                      <a:pt x="431" y="297"/>
                    </a:lnTo>
                    <a:lnTo>
                      <a:pt x="432" y="295"/>
                    </a:lnTo>
                    <a:lnTo>
                      <a:pt x="434" y="295"/>
                    </a:lnTo>
                    <a:lnTo>
                      <a:pt x="434" y="294"/>
                    </a:lnTo>
                    <a:lnTo>
                      <a:pt x="432" y="293"/>
                    </a:lnTo>
                    <a:lnTo>
                      <a:pt x="432" y="293"/>
                    </a:lnTo>
                    <a:lnTo>
                      <a:pt x="435" y="294"/>
                    </a:lnTo>
                    <a:lnTo>
                      <a:pt x="439" y="295"/>
                    </a:lnTo>
                    <a:lnTo>
                      <a:pt x="440" y="295"/>
                    </a:lnTo>
                    <a:lnTo>
                      <a:pt x="440" y="297"/>
                    </a:lnTo>
                    <a:lnTo>
                      <a:pt x="440" y="297"/>
                    </a:lnTo>
                    <a:lnTo>
                      <a:pt x="441" y="298"/>
                    </a:lnTo>
                    <a:lnTo>
                      <a:pt x="442" y="298"/>
                    </a:lnTo>
                    <a:lnTo>
                      <a:pt x="444" y="299"/>
                    </a:lnTo>
                    <a:lnTo>
                      <a:pt x="444" y="298"/>
                    </a:lnTo>
                    <a:lnTo>
                      <a:pt x="445" y="298"/>
                    </a:lnTo>
                    <a:lnTo>
                      <a:pt x="445" y="298"/>
                    </a:lnTo>
                    <a:lnTo>
                      <a:pt x="445" y="297"/>
                    </a:lnTo>
                    <a:lnTo>
                      <a:pt x="445" y="297"/>
                    </a:lnTo>
                    <a:lnTo>
                      <a:pt x="444" y="295"/>
                    </a:lnTo>
                    <a:lnTo>
                      <a:pt x="445" y="293"/>
                    </a:lnTo>
                    <a:lnTo>
                      <a:pt x="445" y="293"/>
                    </a:lnTo>
                    <a:lnTo>
                      <a:pt x="445" y="294"/>
                    </a:lnTo>
                    <a:lnTo>
                      <a:pt x="446" y="297"/>
                    </a:lnTo>
                    <a:lnTo>
                      <a:pt x="446" y="297"/>
                    </a:lnTo>
                    <a:lnTo>
                      <a:pt x="447" y="295"/>
                    </a:lnTo>
                    <a:lnTo>
                      <a:pt x="449" y="295"/>
                    </a:lnTo>
                    <a:lnTo>
                      <a:pt x="446" y="298"/>
                    </a:lnTo>
                    <a:lnTo>
                      <a:pt x="446" y="298"/>
                    </a:lnTo>
                    <a:lnTo>
                      <a:pt x="447" y="302"/>
                    </a:lnTo>
                    <a:lnTo>
                      <a:pt x="449" y="303"/>
                    </a:lnTo>
                    <a:lnTo>
                      <a:pt x="447" y="304"/>
                    </a:lnTo>
                    <a:lnTo>
                      <a:pt x="447" y="305"/>
                    </a:lnTo>
                    <a:lnTo>
                      <a:pt x="449" y="307"/>
                    </a:lnTo>
                    <a:lnTo>
                      <a:pt x="452" y="305"/>
                    </a:lnTo>
                    <a:lnTo>
                      <a:pt x="454" y="307"/>
                    </a:lnTo>
                    <a:lnTo>
                      <a:pt x="455" y="308"/>
                    </a:lnTo>
                    <a:lnTo>
                      <a:pt x="456" y="309"/>
                    </a:lnTo>
                    <a:lnTo>
                      <a:pt x="459" y="309"/>
                    </a:lnTo>
                    <a:lnTo>
                      <a:pt x="459" y="309"/>
                    </a:lnTo>
                    <a:lnTo>
                      <a:pt x="460" y="308"/>
                    </a:lnTo>
                    <a:lnTo>
                      <a:pt x="460" y="308"/>
                    </a:lnTo>
                    <a:lnTo>
                      <a:pt x="460" y="307"/>
                    </a:lnTo>
                    <a:lnTo>
                      <a:pt x="459" y="304"/>
                    </a:lnTo>
                    <a:lnTo>
                      <a:pt x="457" y="302"/>
                    </a:lnTo>
                    <a:lnTo>
                      <a:pt x="457" y="300"/>
                    </a:lnTo>
                    <a:lnTo>
                      <a:pt x="456" y="298"/>
                    </a:lnTo>
                    <a:lnTo>
                      <a:pt x="456" y="295"/>
                    </a:lnTo>
                    <a:lnTo>
                      <a:pt x="455" y="292"/>
                    </a:lnTo>
                    <a:lnTo>
                      <a:pt x="454" y="290"/>
                    </a:lnTo>
                    <a:lnTo>
                      <a:pt x="454" y="289"/>
                    </a:lnTo>
                    <a:lnTo>
                      <a:pt x="455" y="289"/>
                    </a:lnTo>
                    <a:lnTo>
                      <a:pt x="455" y="289"/>
                    </a:lnTo>
                    <a:lnTo>
                      <a:pt x="454" y="288"/>
                    </a:lnTo>
                    <a:lnTo>
                      <a:pt x="455" y="288"/>
                    </a:lnTo>
                    <a:lnTo>
                      <a:pt x="455" y="287"/>
                    </a:lnTo>
                    <a:lnTo>
                      <a:pt x="455" y="285"/>
                    </a:lnTo>
                    <a:lnTo>
                      <a:pt x="455" y="285"/>
                    </a:lnTo>
                    <a:lnTo>
                      <a:pt x="455" y="288"/>
                    </a:lnTo>
                    <a:lnTo>
                      <a:pt x="456" y="289"/>
                    </a:lnTo>
                    <a:lnTo>
                      <a:pt x="457" y="293"/>
                    </a:lnTo>
                    <a:lnTo>
                      <a:pt x="459" y="297"/>
                    </a:lnTo>
                    <a:lnTo>
                      <a:pt x="459" y="298"/>
                    </a:lnTo>
                    <a:lnTo>
                      <a:pt x="460" y="299"/>
                    </a:lnTo>
                    <a:lnTo>
                      <a:pt x="461" y="299"/>
                    </a:lnTo>
                    <a:lnTo>
                      <a:pt x="461" y="300"/>
                    </a:lnTo>
                    <a:lnTo>
                      <a:pt x="464" y="305"/>
                    </a:lnTo>
                    <a:lnTo>
                      <a:pt x="465" y="307"/>
                    </a:lnTo>
                    <a:lnTo>
                      <a:pt x="467" y="307"/>
                    </a:lnTo>
                    <a:lnTo>
                      <a:pt x="470" y="308"/>
                    </a:lnTo>
                    <a:lnTo>
                      <a:pt x="471" y="309"/>
                    </a:lnTo>
                    <a:lnTo>
                      <a:pt x="471" y="309"/>
                    </a:lnTo>
                    <a:lnTo>
                      <a:pt x="472" y="308"/>
                    </a:lnTo>
                    <a:lnTo>
                      <a:pt x="474" y="305"/>
                    </a:lnTo>
                    <a:lnTo>
                      <a:pt x="475" y="304"/>
                    </a:lnTo>
                    <a:lnTo>
                      <a:pt x="475" y="304"/>
                    </a:lnTo>
                    <a:lnTo>
                      <a:pt x="476" y="304"/>
                    </a:lnTo>
                    <a:lnTo>
                      <a:pt x="476" y="304"/>
                    </a:lnTo>
                    <a:lnTo>
                      <a:pt x="475" y="304"/>
                    </a:lnTo>
                    <a:lnTo>
                      <a:pt x="474" y="308"/>
                    </a:lnTo>
                    <a:lnTo>
                      <a:pt x="474" y="309"/>
                    </a:lnTo>
                    <a:lnTo>
                      <a:pt x="474" y="312"/>
                    </a:lnTo>
                    <a:lnTo>
                      <a:pt x="474" y="313"/>
                    </a:lnTo>
                    <a:lnTo>
                      <a:pt x="476" y="314"/>
                    </a:lnTo>
                    <a:lnTo>
                      <a:pt x="476" y="315"/>
                    </a:lnTo>
                    <a:lnTo>
                      <a:pt x="477" y="317"/>
                    </a:lnTo>
                    <a:lnTo>
                      <a:pt x="477" y="317"/>
                    </a:lnTo>
                    <a:lnTo>
                      <a:pt x="479" y="317"/>
                    </a:lnTo>
                    <a:lnTo>
                      <a:pt x="480" y="317"/>
                    </a:lnTo>
                    <a:lnTo>
                      <a:pt x="480" y="315"/>
                    </a:lnTo>
                    <a:lnTo>
                      <a:pt x="481" y="315"/>
                    </a:lnTo>
                    <a:lnTo>
                      <a:pt x="485" y="317"/>
                    </a:lnTo>
                    <a:lnTo>
                      <a:pt x="485" y="317"/>
                    </a:lnTo>
                    <a:lnTo>
                      <a:pt x="481" y="317"/>
                    </a:lnTo>
                    <a:lnTo>
                      <a:pt x="481" y="317"/>
                    </a:lnTo>
                    <a:lnTo>
                      <a:pt x="481" y="317"/>
                    </a:lnTo>
                    <a:lnTo>
                      <a:pt x="481" y="318"/>
                    </a:lnTo>
                    <a:lnTo>
                      <a:pt x="482" y="319"/>
                    </a:lnTo>
                    <a:lnTo>
                      <a:pt x="486" y="323"/>
                    </a:lnTo>
                    <a:lnTo>
                      <a:pt x="486" y="323"/>
                    </a:lnTo>
                    <a:lnTo>
                      <a:pt x="484" y="322"/>
                    </a:lnTo>
                    <a:lnTo>
                      <a:pt x="480" y="320"/>
                    </a:lnTo>
                    <a:lnTo>
                      <a:pt x="480" y="320"/>
                    </a:lnTo>
                    <a:lnTo>
                      <a:pt x="480" y="320"/>
                    </a:lnTo>
                    <a:lnTo>
                      <a:pt x="479" y="322"/>
                    </a:lnTo>
                    <a:lnTo>
                      <a:pt x="480" y="323"/>
                    </a:lnTo>
                    <a:lnTo>
                      <a:pt x="482" y="327"/>
                    </a:lnTo>
                    <a:lnTo>
                      <a:pt x="481" y="330"/>
                    </a:lnTo>
                    <a:lnTo>
                      <a:pt x="489" y="333"/>
                    </a:lnTo>
                    <a:lnTo>
                      <a:pt x="490" y="333"/>
                    </a:lnTo>
                    <a:lnTo>
                      <a:pt x="491" y="333"/>
                    </a:lnTo>
                    <a:lnTo>
                      <a:pt x="490" y="334"/>
                    </a:lnTo>
                    <a:lnTo>
                      <a:pt x="490" y="335"/>
                    </a:lnTo>
                    <a:lnTo>
                      <a:pt x="491" y="335"/>
                    </a:lnTo>
                    <a:lnTo>
                      <a:pt x="492" y="337"/>
                    </a:lnTo>
                    <a:lnTo>
                      <a:pt x="492" y="338"/>
                    </a:lnTo>
                    <a:lnTo>
                      <a:pt x="495" y="338"/>
                    </a:lnTo>
                    <a:lnTo>
                      <a:pt x="495" y="340"/>
                    </a:lnTo>
                    <a:lnTo>
                      <a:pt x="496" y="340"/>
                    </a:lnTo>
                    <a:lnTo>
                      <a:pt x="497" y="342"/>
                    </a:lnTo>
                    <a:lnTo>
                      <a:pt x="497" y="342"/>
                    </a:lnTo>
                    <a:lnTo>
                      <a:pt x="497" y="343"/>
                    </a:lnTo>
                    <a:lnTo>
                      <a:pt x="497" y="343"/>
                    </a:lnTo>
                    <a:lnTo>
                      <a:pt x="499" y="344"/>
                    </a:lnTo>
                    <a:lnTo>
                      <a:pt x="500" y="345"/>
                    </a:lnTo>
                    <a:lnTo>
                      <a:pt x="500" y="345"/>
                    </a:lnTo>
                    <a:lnTo>
                      <a:pt x="501" y="345"/>
                    </a:lnTo>
                    <a:lnTo>
                      <a:pt x="502" y="347"/>
                    </a:lnTo>
                    <a:lnTo>
                      <a:pt x="502" y="348"/>
                    </a:lnTo>
                    <a:lnTo>
                      <a:pt x="504" y="348"/>
                    </a:lnTo>
                    <a:lnTo>
                      <a:pt x="504" y="349"/>
                    </a:lnTo>
                    <a:lnTo>
                      <a:pt x="509" y="349"/>
                    </a:lnTo>
                    <a:lnTo>
                      <a:pt x="505" y="350"/>
                    </a:lnTo>
                    <a:lnTo>
                      <a:pt x="504" y="350"/>
                    </a:lnTo>
                    <a:lnTo>
                      <a:pt x="502" y="354"/>
                    </a:lnTo>
                    <a:lnTo>
                      <a:pt x="501" y="357"/>
                    </a:lnTo>
                    <a:lnTo>
                      <a:pt x="500" y="358"/>
                    </a:lnTo>
                    <a:lnTo>
                      <a:pt x="499" y="358"/>
                    </a:lnTo>
                    <a:lnTo>
                      <a:pt x="499" y="359"/>
                    </a:lnTo>
                    <a:lnTo>
                      <a:pt x="500" y="360"/>
                    </a:lnTo>
                    <a:lnTo>
                      <a:pt x="500" y="362"/>
                    </a:lnTo>
                    <a:lnTo>
                      <a:pt x="502" y="362"/>
                    </a:lnTo>
                    <a:lnTo>
                      <a:pt x="502" y="362"/>
                    </a:lnTo>
                    <a:lnTo>
                      <a:pt x="504" y="360"/>
                    </a:lnTo>
                    <a:lnTo>
                      <a:pt x="504" y="358"/>
                    </a:lnTo>
                    <a:lnTo>
                      <a:pt x="505" y="358"/>
                    </a:lnTo>
                    <a:lnTo>
                      <a:pt x="505" y="358"/>
                    </a:lnTo>
                    <a:lnTo>
                      <a:pt x="504" y="357"/>
                    </a:lnTo>
                    <a:lnTo>
                      <a:pt x="505" y="357"/>
                    </a:lnTo>
                    <a:lnTo>
                      <a:pt x="505" y="355"/>
                    </a:lnTo>
                    <a:lnTo>
                      <a:pt x="507" y="354"/>
                    </a:lnTo>
                    <a:lnTo>
                      <a:pt x="511" y="353"/>
                    </a:lnTo>
                    <a:lnTo>
                      <a:pt x="515" y="352"/>
                    </a:lnTo>
                    <a:lnTo>
                      <a:pt x="515" y="353"/>
                    </a:lnTo>
                    <a:lnTo>
                      <a:pt x="514" y="353"/>
                    </a:lnTo>
                    <a:lnTo>
                      <a:pt x="514" y="354"/>
                    </a:lnTo>
                    <a:lnTo>
                      <a:pt x="516" y="357"/>
                    </a:lnTo>
                    <a:lnTo>
                      <a:pt x="517" y="358"/>
                    </a:lnTo>
                    <a:lnTo>
                      <a:pt x="517" y="360"/>
                    </a:lnTo>
                    <a:lnTo>
                      <a:pt x="517" y="362"/>
                    </a:lnTo>
                    <a:lnTo>
                      <a:pt x="517" y="364"/>
                    </a:lnTo>
                    <a:lnTo>
                      <a:pt x="517" y="365"/>
                    </a:lnTo>
                    <a:lnTo>
                      <a:pt x="517" y="367"/>
                    </a:lnTo>
                    <a:lnTo>
                      <a:pt x="519" y="367"/>
                    </a:lnTo>
                    <a:lnTo>
                      <a:pt x="519" y="367"/>
                    </a:lnTo>
                    <a:lnTo>
                      <a:pt x="516" y="368"/>
                    </a:lnTo>
                    <a:lnTo>
                      <a:pt x="515" y="369"/>
                    </a:lnTo>
                    <a:lnTo>
                      <a:pt x="515" y="369"/>
                    </a:lnTo>
                    <a:lnTo>
                      <a:pt x="516" y="372"/>
                    </a:lnTo>
                    <a:lnTo>
                      <a:pt x="516" y="373"/>
                    </a:lnTo>
                    <a:lnTo>
                      <a:pt x="517" y="377"/>
                    </a:lnTo>
                    <a:lnTo>
                      <a:pt x="521" y="377"/>
                    </a:lnTo>
                    <a:lnTo>
                      <a:pt x="521" y="377"/>
                    </a:lnTo>
                    <a:lnTo>
                      <a:pt x="522" y="377"/>
                    </a:lnTo>
                    <a:lnTo>
                      <a:pt x="525" y="375"/>
                    </a:lnTo>
                    <a:lnTo>
                      <a:pt x="526" y="373"/>
                    </a:lnTo>
                    <a:lnTo>
                      <a:pt x="526" y="372"/>
                    </a:lnTo>
                    <a:lnTo>
                      <a:pt x="526" y="372"/>
                    </a:lnTo>
                    <a:lnTo>
                      <a:pt x="527" y="370"/>
                    </a:lnTo>
                    <a:lnTo>
                      <a:pt x="529" y="367"/>
                    </a:lnTo>
                    <a:lnTo>
                      <a:pt x="529" y="365"/>
                    </a:lnTo>
                    <a:lnTo>
                      <a:pt x="529" y="364"/>
                    </a:lnTo>
                    <a:lnTo>
                      <a:pt x="527" y="363"/>
                    </a:lnTo>
                    <a:lnTo>
                      <a:pt x="527" y="362"/>
                    </a:lnTo>
                    <a:lnTo>
                      <a:pt x="527" y="360"/>
                    </a:lnTo>
                    <a:lnTo>
                      <a:pt x="527" y="359"/>
                    </a:lnTo>
                    <a:lnTo>
                      <a:pt x="529" y="358"/>
                    </a:lnTo>
                    <a:lnTo>
                      <a:pt x="529" y="357"/>
                    </a:lnTo>
                    <a:lnTo>
                      <a:pt x="529" y="355"/>
                    </a:lnTo>
                    <a:lnTo>
                      <a:pt x="530" y="355"/>
                    </a:lnTo>
                    <a:lnTo>
                      <a:pt x="529" y="357"/>
                    </a:lnTo>
                    <a:lnTo>
                      <a:pt x="529" y="358"/>
                    </a:lnTo>
                    <a:lnTo>
                      <a:pt x="529" y="359"/>
                    </a:lnTo>
                    <a:lnTo>
                      <a:pt x="529" y="360"/>
                    </a:lnTo>
                    <a:lnTo>
                      <a:pt x="529" y="362"/>
                    </a:lnTo>
                    <a:lnTo>
                      <a:pt x="529" y="363"/>
                    </a:lnTo>
                    <a:lnTo>
                      <a:pt x="530" y="365"/>
                    </a:lnTo>
                    <a:lnTo>
                      <a:pt x="530" y="368"/>
                    </a:lnTo>
                    <a:lnTo>
                      <a:pt x="529" y="369"/>
                    </a:lnTo>
                    <a:lnTo>
                      <a:pt x="529" y="370"/>
                    </a:lnTo>
                    <a:lnTo>
                      <a:pt x="529" y="372"/>
                    </a:lnTo>
                    <a:lnTo>
                      <a:pt x="530" y="370"/>
                    </a:lnTo>
                    <a:lnTo>
                      <a:pt x="531" y="368"/>
                    </a:lnTo>
                    <a:lnTo>
                      <a:pt x="532" y="367"/>
                    </a:lnTo>
                    <a:lnTo>
                      <a:pt x="532" y="364"/>
                    </a:lnTo>
                    <a:lnTo>
                      <a:pt x="532" y="362"/>
                    </a:lnTo>
                    <a:lnTo>
                      <a:pt x="532" y="362"/>
                    </a:lnTo>
                    <a:lnTo>
                      <a:pt x="532" y="363"/>
                    </a:lnTo>
                    <a:lnTo>
                      <a:pt x="534" y="364"/>
                    </a:lnTo>
                    <a:lnTo>
                      <a:pt x="534" y="364"/>
                    </a:lnTo>
                    <a:lnTo>
                      <a:pt x="534" y="364"/>
                    </a:lnTo>
                    <a:lnTo>
                      <a:pt x="535" y="364"/>
                    </a:lnTo>
                    <a:lnTo>
                      <a:pt x="536" y="364"/>
                    </a:lnTo>
                    <a:lnTo>
                      <a:pt x="532" y="367"/>
                    </a:lnTo>
                    <a:lnTo>
                      <a:pt x="531" y="369"/>
                    </a:lnTo>
                    <a:lnTo>
                      <a:pt x="530" y="370"/>
                    </a:lnTo>
                    <a:lnTo>
                      <a:pt x="529" y="374"/>
                    </a:lnTo>
                    <a:lnTo>
                      <a:pt x="527" y="375"/>
                    </a:lnTo>
                    <a:lnTo>
                      <a:pt x="526" y="378"/>
                    </a:lnTo>
                    <a:lnTo>
                      <a:pt x="525" y="378"/>
                    </a:lnTo>
                    <a:lnTo>
                      <a:pt x="525" y="379"/>
                    </a:lnTo>
                    <a:lnTo>
                      <a:pt x="525" y="379"/>
                    </a:lnTo>
                    <a:lnTo>
                      <a:pt x="524" y="382"/>
                    </a:lnTo>
                    <a:lnTo>
                      <a:pt x="524" y="383"/>
                    </a:lnTo>
                    <a:lnTo>
                      <a:pt x="524" y="383"/>
                    </a:lnTo>
                    <a:lnTo>
                      <a:pt x="524" y="384"/>
                    </a:lnTo>
                    <a:lnTo>
                      <a:pt x="526" y="387"/>
                    </a:lnTo>
                    <a:lnTo>
                      <a:pt x="529" y="388"/>
                    </a:lnTo>
                    <a:lnTo>
                      <a:pt x="531" y="387"/>
                    </a:lnTo>
                    <a:lnTo>
                      <a:pt x="532" y="387"/>
                    </a:lnTo>
                    <a:lnTo>
                      <a:pt x="535" y="387"/>
                    </a:lnTo>
                    <a:lnTo>
                      <a:pt x="532" y="388"/>
                    </a:lnTo>
                    <a:lnTo>
                      <a:pt x="529" y="389"/>
                    </a:lnTo>
                    <a:lnTo>
                      <a:pt x="529" y="389"/>
                    </a:lnTo>
                    <a:lnTo>
                      <a:pt x="529" y="392"/>
                    </a:lnTo>
                    <a:lnTo>
                      <a:pt x="526" y="394"/>
                    </a:lnTo>
                    <a:lnTo>
                      <a:pt x="525" y="397"/>
                    </a:lnTo>
                    <a:lnTo>
                      <a:pt x="526" y="398"/>
                    </a:lnTo>
                    <a:lnTo>
                      <a:pt x="529" y="399"/>
                    </a:lnTo>
                    <a:lnTo>
                      <a:pt x="531" y="400"/>
                    </a:lnTo>
                    <a:lnTo>
                      <a:pt x="532" y="403"/>
                    </a:lnTo>
                    <a:lnTo>
                      <a:pt x="534" y="404"/>
                    </a:lnTo>
                    <a:lnTo>
                      <a:pt x="536" y="405"/>
                    </a:lnTo>
                    <a:lnTo>
                      <a:pt x="537" y="404"/>
                    </a:lnTo>
                    <a:lnTo>
                      <a:pt x="540" y="403"/>
                    </a:lnTo>
                    <a:lnTo>
                      <a:pt x="540" y="403"/>
                    </a:lnTo>
                    <a:lnTo>
                      <a:pt x="540" y="402"/>
                    </a:lnTo>
                    <a:lnTo>
                      <a:pt x="540" y="399"/>
                    </a:lnTo>
                    <a:lnTo>
                      <a:pt x="541" y="398"/>
                    </a:lnTo>
                    <a:lnTo>
                      <a:pt x="542" y="395"/>
                    </a:lnTo>
                    <a:lnTo>
                      <a:pt x="544" y="395"/>
                    </a:lnTo>
                    <a:lnTo>
                      <a:pt x="544" y="394"/>
                    </a:lnTo>
                    <a:lnTo>
                      <a:pt x="544" y="394"/>
                    </a:lnTo>
                    <a:lnTo>
                      <a:pt x="545" y="394"/>
                    </a:lnTo>
                    <a:lnTo>
                      <a:pt x="545" y="394"/>
                    </a:lnTo>
                    <a:lnTo>
                      <a:pt x="548" y="393"/>
                    </a:lnTo>
                    <a:lnTo>
                      <a:pt x="549" y="393"/>
                    </a:lnTo>
                    <a:lnTo>
                      <a:pt x="550" y="394"/>
                    </a:lnTo>
                    <a:lnTo>
                      <a:pt x="550" y="394"/>
                    </a:lnTo>
                    <a:lnTo>
                      <a:pt x="549" y="394"/>
                    </a:lnTo>
                    <a:lnTo>
                      <a:pt x="548" y="395"/>
                    </a:lnTo>
                    <a:lnTo>
                      <a:pt x="548" y="395"/>
                    </a:lnTo>
                    <a:lnTo>
                      <a:pt x="546" y="397"/>
                    </a:lnTo>
                    <a:lnTo>
                      <a:pt x="546" y="397"/>
                    </a:lnTo>
                    <a:lnTo>
                      <a:pt x="548" y="398"/>
                    </a:lnTo>
                    <a:lnTo>
                      <a:pt x="548" y="399"/>
                    </a:lnTo>
                    <a:lnTo>
                      <a:pt x="549" y="400"/>
                    </a:lnTo>
                    <a:lnTo>
                      <a:pt x="550" y="402"/>
                    </a:lnTo>
                    <a:lnTo>
                      <a:pt x="551" y="402"/>
                    </a:lnTo>
                    <a:lnTo>
                      <a:pt x="553" y="400"/>
                    </a:lnTo>
                    <a:lnTo>
                      <a:pt x="555" y="402"/>
                    </a:lnTo>
                    <a:lnTo>
                      <a:pt x="556" y="402"/>
                    </a:lnTo>
                    <a:lnTo>
                      <a:pt x="559" y="404"/>
                    </a:lnTo>
                    <a:lnTo>
                      <a:pt x="559" y="405"/>
                    </a:lnTo>
                    <a:lnTo>
                      <a:pt x="556" y="403"/>
                    </a:lnTo>
                    <a:lnTo>
                      <a:pt x="555" y="403"/>
                    </a:lnTo>
                    <a:lnTo>
                      <a:pt x="554" y="402"/>
                    </a:lnTo>
                    <a:lnTo>
                      <a:pt x="553" y="402"/>
                    </a:lnTo>
                    <a:lnTo>
                      <a:pt x="551" y="403"/>
                    </a:lnTo>
                    <a:lnTo>
                      <a:pt x="550" y="402"/>
                    </a:lnTo>
                    <a:lnTo>
                      <a:pt x="546" y="400"/>
                    </a:lnTo>
                    <a:lnTo>
                      <a:pt x="545" y="399"/>
                    </a:lnTo>
                    <a:lnTo>
                      <a:pt x="546" y="398"/>
                    </a:lnTo>
                    <a:lnTo>
                      <a:pt x="545" y="397"/>
                    </a:lnTo>
                    <a:lnTo>
                      <a:pt x="545" y="397"/>
                    </a:lnTo>
                    <a:lnTo>
                      <a:pt x="544" y="397"/>
                    </a:lnTo>
                    <a:lnTo>
                      <a:pt x="542" y="398"/>
                    </a:lnTo>
                    <a:lnTo>
                      <a:pt x="541" y="400"/>
                    </a:lnTo>
                    <a:lnTo>
                      <a:pt x="541" y="402"/>
                    </a:lnTo>
                    <a:lnTo>
                      <a:pt x="542" y="403"/>
                    </a:lnTo>
                    <a:lnTo>
                      <a:pt x="545" y="404"/>
                    </a:lnTo>
                    <a:lnTo>
                      <a:pt x="549" y="405"/>
                    </a:lnTo>
                    <a:lnTo>
                      <a:pt x="550" y="408"/>
                    </a:lnTo>
                    <a:lnTo>
                      <a:pt x="551" y="413"/>
                    </a:lnTo>
                    <a:lnTo>
                      <a:pt x="553" y="413"/>
                    </a:lnTo>
                    <a:lnTo>
                      <a:pt x="556" y="412"/>
                    </a:lnTo>
                    <a:lnTo>
                      <a:pt x="556" y="412"/>
                    </a:lnTo>
                    <a:lnTo>
                      <a:pt x="556" y="413"/>
                    </a:lnTo>
                    <a:lnTo>
                      <a:pt x="555" y="414"/>
                    </a:lnTo>
                    <a:lnTo>
                      <a:pt x="555" y="417"/>
                    </a:lnTo>
                    <a:lnTo>
                      <a:pt x="554" y="420"/>
                    </a:lnTo>
                    <a:lnTo>
                      <a:pt x="554" y="422"/>
                    </a:lnTo>
                    <a:lnTo>
                      <a:pt x="554" y="422"/>
                    </a:lnTo>
                    <a:lnTo>
                      <a:pt x="555" y="422"/>
                    </a:lnTo>
                    <a:lnTo>
                      <a:pt x="558" y="419"/>
                    </a:lnTo>
                    <a:lnTo>
                      <a:pt x="559" y="418"/>
                    </a:lnTo>
                    <a:lnTo>
                      <a:pt x="559" y="419"/>
                    </a:lnTo>
                    <a:lnTo>
                      <a:pt x="558" y="419"/>
                    </a:lnTo>
                    <a:lnTo>
                      <a:pt x="556" y="420"/>
                    </a:lnTo>
                    <a:lnTo>
                      <a:pt x="556" y="420"/>
                    </a:lnTo>
                    <a:lnTo>
                      <a:pt x="558" y="423"/>
                    </a:lnTo>
                    <a:lnTo>
                      <a:pt x="558" y="423"/>
                    </a:lnTo>
                    <a:lnTo>
                      <a:pt x="553" y="425"/>
                    </a:lnTo>
                    <a:lnTo>
                      <a:pt x="555" y="429"/>
                    </a:lnTo>
                    <a:lnTo>
                      <a:pt x="556" y="433"/>
                    </a:lnTo>
                    <a:lnTo>
                      <a:pt x="558" y="429"/>
                    </a:lnTo>
                    <a:lnTo>
                      <a:pt x="559" y="425"/>
                    </a:lnTo>
                    <a:lnTo>
                      <a:pt x="560" y="424"/>
                    </a:lnTo>
                    <a:lnTo>
                      <a:pt x="560" y="423"/>
                    </a:lnTo>
                    <a:lnTo>
                      <a:pt x="561" y="423"/>
                    </a:lnTo>
                    <a:lnTo>
                      <a:pt x="564" y="423"/>
                    </a:lnTo>
                    <a:lnTo>
                      <a:pt x="564" y="422"/>
                    </a:lnTo>
                    <a:lnTo>
                      <a:pt x="570" y="417"/>
                    </a:lnTo>
                    <a:lnTo>
                      <a:pt x="570" y="417"/>
                    </a:lnTo>
                    <a:lnTo>
                      <a:pt x="571" y="415"/>
                    </a:lnTo>
                    <a:lnTo>
                      <a:pt x="571" y="415"/>
                    </a:lnTo>
                    <a:lnTo>
                      <a:pt x="571" y="414"/>
                    </a:lnTo>
                    <a:lnTo>
                      <a:pt x="571" y="413"/>
                    </a:lnTo>
                    <a:lnTo>
                      <a:pt x="571" y="413"/>
                    </a:lnTo>
                    <a:lnTo>
                      <a:pt x="571" y="414"/>
                    </a:lnTo>
                    <a:lnTo>
                      <a:pt x="573" y="414"/>
                    </a:lnTo>
                    <a:lnTo>
                      <a:pt x="573" y="415"/>
                    </a:lnTo>
                    <a:lnTo>
                      <a:pt x="571" y="417"/>
                    </a:lnTo>
                    <a:lnTo>
                      <a:pt x="569" y="419"/>
                    </a:lnTo>
                    <a:lnTo>
                      <a:pt x="569" y="419"/>
                    </a:lnTo>
                    <a:lnTo>
                      <a:pt x="569" y="420"/>
                    </a:lnTo>
                    <a:lnTo>
                      <a:pt x="569" y="422"/>
                    </a:lnTo>
                    <a:lnTo>
                      <a:pt x="570" y="422"/>
                    </a:lnTo>
                    <a:lnTo>
                      <a:pt x="573" y="423"/>
                    </a:lnTo>
                    <a:lnTo>
                      <a:pt x="573" y="424"/>
                    </a:lnTo>
                    <a:lnTo>
                      <a:pt x="573" y="424"/>
                    </a:lnTo>
                    <a:lnTo>
                      <a:pt x="575" y="427"/>
                    </a:lnTo>
                    <a:lnTo>
                      <a:pt x="575" y="428"/>
                    </a:lnTo>
                    <a:lnTo>
                      <a:pt x="575" y="428"/>
                    </a:lnTo>
                    <a:lnTo>
                      <a:pt x="574" y="427"/>
                    </a:lnTo>
                    <a:lnTo>
                      <a:pt x="573" y="425"/>
                    </a:lnTo>
                    <a:lnTo>
                      <a:pt x="571" y="424"/>
                    </a:lnTo>
                    <a:lnTo>
                      <a:pt x="571" y="423"/>
                    </a:lnTo>
                    <a:lnTo>
                      <a:pt x="569" y="423"/>
                    </a:lnTo>
                    <a:lnTo>
                      <a:pt x="568" y="422"/>
                    </a:lnTo>
                    <a:lnTo>
                      <a:pt x="565" y="422"/>
                    </a:lnTo>
                    <a:lnTo>
                      <a:pt x="564" y="423"/>
                    </a:lnTo>
                    <a:lnTo>
                      <a:pt x="563" y="424"/>
                    </a:lnTo>
                    <a:lnTo>
                      <a:pt x="560" y="425"/>
                    </a:lnTo>
                    <a:lnTo>
                      <a:pt x="560" y="427"/>
                    </a:lnTo>
                    <a:lnTo>
                      <a:pt x="560" y="429"/>
                    </a:lnTo>
                    <a:lnTo>
                      <a:pt x="561" y="429"/>
                    </a:lnTo>
                    <a:lnTo>
                      <a:pt x="560" y="431"/>
                    </a:lnTo>
                    <a:lnTo>
                      <a:pt x="559" y="432"/>
                    </a:lnTo>
                    <a:lnTo>
                      <a:pt x="559" y="433"/>
                    </a:lnTo>
                    <a:lnTo>
                      <a:pt x="560" y="434"/>
                    </a:lnTo>
                    <a:lnTo>
                      <a:pt x="560" y="436"/>
                    </a:lnTo>
                    <a:lnTo>
                      <a:pt x="561" y="437"/>
                    </a:lnTo>
                    <a:lnTo>
                      <a:pt x="561" y="438"/>
                    </a:lnTo>
                    <a:lnTo>
                      <a:pt x="561" y="438"/>
                    </a:lnTo>
                    <a:lnTo>
                      <a:pt x="563" y="438"/>
                    </a:lnTo>
                    <a:lnTo>
                      <a:pt x="563" y="438"/>
                    </a:lnTo>
                    <a:lnTo>
                      <a:pt x="563" y="438"/>
                    </a:lnTo>
                    <a:lnTo>
                      <a:pt x="564" y="437"/>
                    </a:lnTo>
                    <a:lnTo>
                      <a:pt x="565" y="434"/>
                    </a:lnTo>
                    <a:lnTo>
                      <a:pt x="566" y="434"/>
                    </a:lnTo>
                    <a:lnTo>
                      <a:pt x="571" y="434"/>
                    </a:lnTo>
                    <a:lnTo>
                      <a:pt x="575" y="434"/>
                    </a:lnTo>
                    <a:lnTo>
                      <a:pt x="575" y="434"/>
                    </a:lnTo>
                    <a:lnTo>
                      <a:pt x="571" y="434"/>
                    </a:lnTo>
                    <a:lnTo>
                      <a:pt x="568" y="436"/>
                    </a:lnTo>
                    <a:lnTo>
                      <a:pt x="566" y="436"/>
                    </a:lnTo>
                    <a:lnTo>
                      <a:pt x="565" y="436"/>
                    </a:lnTo>
                    <a:lnTo>
                      <a:pt x="563" y="439"/>
                    </a:lnTo>
                    <a:lnTo>
                      <a:pt x="561" y="441"/>
                    </a:lnTo>
                    <a:lnTo>
                      <a:pt x="561" y="442"/>
                    </a:lnTo>
                    <a:lnTo>
                      <a:pt x="561" y="444"/>
                    </a:lnTo>
                    <a:lnTo>
                      <a:pt x="563" y="446"/>
                    </a:lnTo>
                    <a:lnTo>
                      <a:pt x="565" y="447"/>
                    </a:lnTo>
                    <a:lnTo>
                      <a:pt x="566" y="448"/>
                    </a:lnTo>
                    <a:lnTo>
                      <a:pt x="568" y="448"/>
                    </a:lnTo>
                    <a:lnTo>
                      <a:pt x="570" y="449"/>
                    </a:lnTo>
                    <a:lnTo>
                      <a:pt x="571" y="449"/>
                    </a:lnTo>
                    <a:lnTo>
                      <a:pt x="571" y="449"/>
                    </a:lnTo>
                    <a:lnTo>
                      <a:pt x="576" y="448"/>
                    </a:lnTo>
                    <a:lnTo>
                      <a:pt x="578" y="448"/>
                    </a:lnTo>
                    <a:lnTo>
                      <a:pt x="578" y="446"/>
                    </a:lnTo>
                    <a:lnTo>
                      <a:pt x="579" y="448"/>
                    </a:lnTo>
                    <a:lnTo>
                      <a:pt x="578" y="449"/>
                    </a:lnTo>
                    <a:lnTo>
                      <a:pt x="579" y="449"/>
                    </a:lnTo>
                    <a:lnTo>
                      <a:pt x="579" y="449"/>
                    </a:lnTo>
                    <a:lnTo>
                      <a:pt x="580" y="451"/>
                    </a:lnTo>
                    <a:lnTo>
                      <a:pt x="580" y="451"/>
                    </a:lnTo>
                    <a:lnTo>
                      <a:pt x="579" y="452"/>
                    </a:lnTo>
                    <a:lnTo>
                      <a:pt x="578" y="452"/>
                    </a:lnTo>
                    <a:lnTo>
                      <a:pt x="578" y="453"/>
                    </a:lnTo>
                    <a:lnTo>
                      <a:pt x="579" y="453"/>
                    </a:lnTo>
                    <a:lnTo>
                      <a:pt x="580" y="453"/>
                    </a:lnTo>
                    <a:lnTo>
                      <a:pt x="585" y="452"/>
                    </a:lnTo>
                    <a:lnTo>
                      <a:pt x="586" y="452"/>
                    </a:lnTo>
                    <a:lnTo>
                      <a:pt x="586" y="453"/>
                    </a:lnTo>
                    <a:lnTo>
                      <a:pt x="584" y="453"/>
                    </a:lnTo>
                    <a:lnTo>
                      <a:pt x="581" y="454"/>
                    </a:lnTo>
                    <a:lnTo>
                      <a:pt x="580" y="454"/>
                    </a:lnTo>
                    <a:lnTo>
                      <a:pt x="579" y="454"/>
                    </a:lnTo>
                    <a:lnTo>
                      <a:pt x="579" y="456"/>
                    </a:lnTo>
                    <a:lnTo>
                      <a:pt x="580" y="456"/>
                    </a:lnTo>
                    <a:lnTo>
                      <a:pt x="583" y="456"/>
                    </a:lnTo>
                    <a:lnTo>
                      <a:pt x="584" y="456"/>
                    </a:lnTo>
                    <a:lnTo>
                      <a:pt x="585" y="456"/>
                    </a:lnTo>
                    <a:lnTo>
                      <a:pt x="586" y="457"/>
                    </a:lnTo>
                    <a:lnTo>
                      <a:pt x="588" y="456"/>
                    </a:lnTo>
                    <a:lnTo>
                      <a:pt x="589" y="456"/>
                    </a:lnTo>
                    <a:lnTo>
                      <a:pt x="589" y="457"/>
                    </a:lnTo>
                    <a:lnTo>
                      <a:pt x="589" y="457"/>
                    </a:lnTo>
                    <a:lnTo>
                      <a:pt x="590" y="457"/>
                    </a:lnTo>
                    <a:lnTo>
                      <a:pt x="590" y="457"/>
                    </a:lnTo>
                    <a:lnTo>
                      <a:pt x="591" y="454"/>
                    </a:lnTo>
                    <a:lnTo>
                      <a:pt x="591" y="453"/>
                    </a:lnTo>
                    <a:lnTo>
                      <a:pt x="591" y="453"/>
                    </a:lnTo>
                    <a:lnTo>
                      <a:pt x="591" y="456"/>
                    </a:lnTo>
                    <a:lnTo>
                      <a:pt x="593" y="456"/>
                    </a:lnTo>
                    <a:lnTo>
                      <a:pt x="593" y="456"/>
                    </a:lnTo>
                    <a:lnTo>
                      <a:pt x="596" y="457"/>
                    </a:lnTo>
                    <a:lnTo>
                      <a:pt x="599" y="456"/>
                    </a:lnTo>
                    <a:lnTo>
                      <a:pt x="599" y="454"/>
                    </a:lnTo>
                    <a:lnTo>
                      <a:pt x="600" y="453"/>
                    </a:lnTo>
                    <a:lnTo>
                      <a:pt x="600" y="452"/>
                    </a:lnTo>
                    <a:lnTo>
                      <a:pt x="600" y="452"/>
                    </a:lnTo>
                    <a:lnTo>
                      <a:pt x="600" y="451"/>
                    </a:lnTo>
                    <a:lnTo>
                      <a:pt x="601" y="449"/>
                    </a:lnTo>
                    <a:lnTo>
                      <a:pt x="601" y="451"/>
                    </a:lnTo>
                    <a:lnTo>
                      <a:pt x="601" y="452"/>
                    </a:lnTo>
                    <a:lnTo>
                      <a:pt x="601" y="453"/>
                    </a:lnTo>
                    <a:lnTo>
                      <a:pt x="601" y="453"/>
                    </a:lnTo>
                    <a:lnTo>
                      <a:pt x="600" y="456"/>
                    </a:lnTo>
                    <a:lnTo>
                      <a:pt x="599" y="458"/>
                    </a:lnTo>
                    <a:lnTo>
                      <a:pt x="599" y="458"/>
                    </a:lnTo>
                    <a:lnTo>
                      <a:pt x="599" y="458"/>
                    </a:lnTo>
                    <a:lnTo>
                      <a:pt x="600" y="459"/>
                    </a:lnTo>
                    <a:lnTo>
                      <a:pt x="600" y="461"/>
                    </a:lnTo>
                    <a:lnTo>
                      <a:pt x="603" y="464"/>
                    </a:lnTo>
                    <a:lnTo>
                      <a:pt x="603" y="464"/>
                    </a:lnTo>
                    <a:lnTo>
                      <a:pt x="604" y="466"/>
                    </a:lnTo>
                    <a:lnTo>
                      <a:pt x="606" y="468"/>
                    </a:lnTo>
                    <a:lnTo>
                      <a:pt x="608" y="469"/>
                    </a:lnTo>
                    <a:lnTo>
                      <a:pt x="609" y="469"/>
                    </a:lnTo>
                    <a:lnTo>
                      <a:pt x="611" y="469"/>
                    </a:lnTo>
                    <a:lnTo>
                      <a:pt x="613" y="468"/>
                    </a:lnTo>
                    <a:lnTo>
                      <a:pt x="613" y="467"/>
                    </a:lnTo>
                    <a:lnTo>
                      <a:pt x="614" y="467"/>
                    </a:lnTo>
                    <a:lnTo>
                      <a:pt x="614" y="466"/>
                    </a:lnTo>
                    <a:lnTo>
                      <a:pt x="614" y="466"/>
                    </a:lnTo>
                    <a:lnTo>
                      <a:pt x="615" y="464"/>
                    </a:lnTo>
                    <a:lnTo>
                      <a:pt x="615" y="463"/>
                    </a:lnTo>
                    <a:lnTo>
                      <a:pt x="614" y="462"/>
                    </a:lnTo>
                    <a:lnTo>
                      <a:pt x="614" y="462"/>
                    </a:lnTo>
                    <a:lnTo>
                      <a:pt x="615" y="462"/>
                    </a:lnTo>
                    <a:lnTo>
                      <a:pt x="615" y="463"/>
                    </a:lnTo>
                    <a:lnTo>
                      <a:pt x="616" y="463"/>
                    </a:lnTo>
                    <a:lnTo>
                      <a:pt x="616" y="463"/>
                    </a:lnTo>
                    <a:lnTo>
                      <a:pt x="615" y="464"/>
                    </a:lnTo>
                    <a:lnTo>
                      <a:pt x="615" y="464"/>
                    </a:lnTo>
                    <a:lnTo>
                      <a:pt x="614" y="466"/>
                    </a:lnTo>
                    <a:lnTo>
                      <a:pt x="614" y="469"/>
                    </a:lnTo>
                    <a:lnTo>
                      <a:pt x="615" y="469"/>
                    </a:lnTo>
                    <a:lnTo>
                      <a:pt x="615" y="471"/>
                    </a:lnTo>
                    <a:lnTo>
                      <a:pt x="616" y="471"/>
                    </a:lnTo>
                    <a:lnTo>
                      <a:pt x="618" y="471"/>
                    </a:lnTo>
                    <a:lnTo>
                      <a:pt x="619" y="471"/>
                    </a:lnTo>
                    <a:lnTo>
                      <a:pt x="619" y="471"/>
                    </a:lnTo>
                    <a:lnTo>
                      <a:pt x="616" y="472"/>
                    </a:lnTo>
                    <a:lnTo>
                      <a:pt x="615" y="472"/>
                    </a:lnTo>
                    <a:lnTo>
                      <a:pt x="615" y="472"/>
                    </a:lnTo>
                    <a:lnTo>
                      <a:pt x="614" y="471"/>
                    </a:lnTo>
                    <a:lnTo>
                      <a:pt x="614" y="469"/>
                    </a:lnTo>
                    <a:lnTo>
                      <a:pt x="613" y="469"/>
                    </a:lnTo>
                    <a:lnTo>
                      <a:pt x="613" y="471"/>
                    </a:lnTo>
                    <a:lnTo>
                      <a:pt x="613" y="471"/>
                    </a:lnTo>
                    <a:lnTo>
                      <a:pt x="613" y="472"/>
                    </a:lnTo>
                    <a:lnTo>
                      <a:pt x="614" y="473"/>
                    </a:lnTo>
                    <a:lnTo>
                      <a:pt x="615" y="474"/>
                    </a:lnTo>
                    <a:lnTo>
                      <a:pt x="615" y="474"/>
                    </a:lnTo>
                    <a:lnTo>
                      <a:pt x="620" y="476"/>
                    </a:lnTo>
                    <a:lnTo>
                      <a:pt x="620" y="476"/>
                    </a:lnTo>
                    <a:lnTo>
                      <a:pt x="621" y="474"/>
                    </a:lnTo>
                    <a:lnTo>
                      <a:pt x="621" y="476"/>
                    </a:lnTo>
                    <a:lnTo>
                      <a:pt x="623" y="474"/>
                    </a:lnTo>
                    <a:lnTo>
                      <a:pt x="623" y="473"/>
                    </a:lnTo>
                    <a:lnTo>
                      <a:pt x="623" y="473"/>
                    </a:lnTo>
                    <a:lnTo>
                      <a:pt x="623" y="473"/>
                    </a:lnTo>
                    <a:lnTo>
                      <a:pt x="624" y="471"/>
                    </a:lnTo>
                    <a:lnTo>
                      <a:pt x="624" y="471"/>
                    </a:lnTo>
                    <a:lnTo>
                      <a:pt x="624" y="472"/>
                    </a:lnTo>
                    <a:lnTo>
                      <a:pt x="624" y="472"/>
                    </a:lnTo>
                    <a:lnTo>
                      <a:pt x="624" y="476"/>
                    </a:lnTo>
                    <a:lnTo>
                      <a:pt x="623" y="476"/>
                    </a:lnTo>
                    <a:lnTo>
                      <a:pt x="623" y="477"/>
                    </a:lnTo>
                    <a:lnTo>
                      <a:pt x="623" y="477"/>
                    </a:lnTo>
                    <a:lnTo>
                      <a:pt x="623" y="477"/>
                    </a:lnTo>
                    <a:lnTo>
                      <a:pt x="624" y="477"/>
                    </a:lnTo>
                    <a:lnTo>
                      <a:pt x="626" y="477"/>
                    </a:lnTo>
                    <a:lnTo>
                      <a:pt x="628" y="477"/>
                    </a:lnTo>
                    <a:lnTo>
                      <a:pt x="629" y="476"/>
                    </a:lnTo>
                    <a:lnTo>
                      <a:pt x="628" y="477"/>
                    </a:lnTo>
                    <a:lnTo>
                      <a:pt x="628" y="478"/>
                    </a:lnTo>
                    <a:lnTo>
                      <a:pt x="626" y="478"/>
                    </a:lnTo>
                    <a:lnTo>
                      <a:pt x="624" y="478"/>
                    </a:lnTo>
                    <a:lnTo>
                      <a:pt x="624" y="478"/>
                    </a:lnTo>
                    <a:lnTo>
                      <a:pt x="624" y="479"/>
                    </a:lnTo>
                    <a:lnTo>
                      <a:pt x="624" y="481"/>
                    </a:lnTo>
                    <a:lnTo>
                      <a:pt x="624" y="481"/>
                    </a:lnTo>
                    <a:lnTo>
                      <a:pt x="625" y="481"/>
                    </a:lnTo>
                    <a:lnTo>
                      <a:pt x="626" y="481"/>
                    </a:lnTo>
                    <a:lnTo>
                      <a:pt x="626" y="481"/>
                    </a:lnTo>
                    <a:lnTo>
                      <a:pt x="625" y="482"/>
                    </a:lnTo>
                    <a:lnTo>
                      <a:pt x="625" y="482"/>
                    </a:lnTo>
                    <a:lnTo>
                      <a:pt x="625" y="483"/>
                    </a:lnTo>
                    <a:lnTo>
                      <a:pt x="626" y="483"/>
                    </a:lnTo>
                    <a:lnTo>
                      <a:pt x="626" y="483"/>
                    </a:lnTo>
                    <a:lnTo>
                      <a:pt x="626" y="483"/>
                    </a:lnTo>
                    <a:lnTo>
                      <a:pt x="626" y="482"/>
                    </a:lnTo>
                    <a:lnTo>
                      <a:pt x="626" y="482"/>
                    </a:lnTo>
                    <a:lnTo>
                      <a:pt x="628" y="482"/>
                    </a:lnTo>
                    <a:lnTo>
                      <a:pt x="628" y="482"/>
                    </a:lnTo>
                    <a:lnTo>
                      <a:pt x="629" y="482"/>
                    </a:lnTo>
                    <a:lnTo>
                      <a:pt x="630" y="483"/>
                    </a:lnTo>
                    <a:lnTo>
                      <a:pt x="630" y="486"/>
                    </a:lnTo>
                    <a:lnTo>
                      <a:pt x="631" y="487"/>
                    </a:lnTo>
                    <a:lnTo>
                      <a:pt x="631" y="487"/>
                    </a:lnTo>
                    <a:lnTo>
                      <a:pt x="633" y="487"/>
                    </a:lnTo>
                    <a:lnTo>
                      <a:pt x="633" y="487"/>
                    </a:lnTo>
                    <a:lnTo>
                      <a:pt x="633" y="487"/>
                    </a:lnTo>
                    <a:lnTo>
                      <a:pt x="633" y="487"/>
                    </a:lnTo>
                    <a:lnTo>
                      <a:pt x="634" y="489"/>
                    </a:lnTo>
                    <a:lnTo>
                      <a:pt x="634" y="491"/>
                    </a:lnTo>
                    <a:lnTo>
                      <a:pt x="634" y="491"/>
                    </a:lnTo>
                    <a:lnTo>
                      <a:pt x="634" y="492"/>
                    </a:lnTo>
                    <a:lnTo>
                      <a:pt x="633" y="492"/>
                    </a:lnTo>
                    <a:lnTo>
                      <a:pt x="633" y="492"/>
                    </a:lnTo>
                    <a:lnTo>
                      <a:pt x="631" y="492"/>
                    </a:lnTo>
                    <a:lnTo>
                      <a:pt x="631" y="492"/>
                    </a:lnTo>
                    <a:lnTo>
                      <a:pt x="631" y="493"/>
                    </a:lnTo>
                    <a:lnTo>
                      <a:pt x="631" y="493"/>
                    </a:lnTo>
                    <a:lnTo>
                      <a:pt x="633" y="493"/>
                    </a:lnTo>
                    <a:lnTo>
                      <a:pt x="634" y="493"/>
                    </a:lnTo>
                    <a:lnTo>
                      <a:pt x="634" y="494"/>
                    </a:lnTo>
                    <a:lnTo>
                      <a:pt x="635" y="496"/>
                    </a:lnTo>
                    <a:lnTo>
                      <a:pt x="635" y="496"/>
                    </a:lnTo>
                    <a:lnTo>
                      <a:pt x="634" y="496"/>
                    </a:lnTo>
                    <a:lnTo>
                      <a:pt x="634" y="497"/>
                    </a:lnTo>
                    <a:lnTo>
                      <a:pt x="634" y="497"/>
                    </a:lnTo>
                    <a:lnTo>
                      <a:pt x="634" y="498"/>
                    </a:lnTo>
                    <a:lnTo>
                      <a:pt x="634" y="498"/>
                    </a:lnTo>
                    <a:lnTo>
                      <a:pt x="635" y="499"/>
                    </a:lnTo>
                    <a:lnTo>
                      <a:pt x="635" y="499"/>
                    </a:lnTo>
                    <a:lnTo>
                      <a:pt x="635" y="497"/>
                    </a:lnTo>
                    <a:lnTo>
                      <a:pt x="635" y="497"/>
                    </a:lnTo>
                    <a:lnTo>
                      <a:pt x="635" y="498"/>
                    </a:lnTo>
                    <a:lnTo>
                      <a:pt x="636" y="498"/>
                    </a:lnTo>
                    <a:lnTo>
                      <a:pt x="636" y="499"/>
                    </a:lnTo>
                    <a:lnTo>
                      <a:pt x="638" y="499"/>
                    </a:lnTo>
                    <a:lnTo>
                      <a:pt x="638" y="501"/>
                    </a:lnTo>
                    <a:lnTo>
                      <a:pt x="636" y="502"/>
                    </a:lnTo>
                    <a:lnTo>
                      <a:pt x="636" y="502"/>
                    </a:lnTo>
                    <a:lnTo>
                      <a:pt x="635" y="503"/>
                    </a:lnTo>
                    <a:lnTo>
                      <a:pt x="635" y="504"/>
                    </a:lnTo>
                    <a:lnTo>
                      <a:pt x="635" y="504"/>
                    </a:lnTo>
                    <a:lnTo>
                      <a:pt x="635" y="506"/>
                    </a:lnTo>
                    <a:lnTo>
                      <a:pt x="635" y="506"/>
                    </a:lnTo>
                    <a:lnTo>
                      <a:pt x="635" y="507"/>
                    </a:lnTo>
                    <a:lnTo>
                      <a:pt x="635" y="507"/>
                    </a:lnTo>
                    <a:lnTo>
                      <a:pt x="635" y="507"/>
                    </a:lnTo>
                    <a:lnTo>
                      <a:pt x="635" y="509"/>
                    </a:lnTo>
                    <a:lnTo>
                      <a:pt x="636" y="511"/>
                    </a:lnTo>
                    <a:lnTo>
                      <a:pt x="636" y="512"/>
                    </a:lnTo>
                    <a:lnTo>
                      <a:pt x="635" y="513"/>
                    </a:lnTo>
                    <a:lnTo>
                      <a:pt x="634" y="513"/>
                    </a:lnTo>
                    <a:lnTo>
                      <a:pt x="634" y="513"/>
                    </a:lnTo>
                    <a:lnTo>
                      <a:pt x="634" y="513"/>
                    </a:lnTo>
                    <a:lnTo>
                      <a:pt x="633" y="516"/>
                    </a:lnTo>
                    <a:lnTo>
                      <a:pt x="633" y="516"/>
                    </a:lnTo>
                    <a:lnTo>
                      <a:pt x="631" y="516"/>
                    </a:lnTo>
                    <a:lnTo>
                      <a:pt x="630" y="516"/>
                    </a:lnTo>
                    <a:lnTo>
                      <a:pt x="630" y="516"/>
                    </a:lnTo>
                    <a:lnTo>
                      <a:pt x="628" y="516"/>
                    </a:lnTo>
                    <a:lnTo>
                      <a:pt x="626" y="516"/>
                    </a:lnTo>
                    <a:lnTo>
                      <a:pt x="628" y="514"/>
                    </a:lnTo>
                    <a:lnTo>
                      <a:pt x="628" y="513"/>
                    </a:lnTo>
                    <a:lnTo>
                      <a:pt x="628" y="513"/>
                    </a:lnTo>
                    <a:lnTo>
                      <a:pt x="629" y="512"/>
                    </a:lnTo>
                    <a:lnTo>
                      <a:pt x="630" y="512"/>
                    </a:lnTo>
                    <a:lnTo>
                      <a:pt x="630" y="514"/>
                    </a:lnTo>
                    <a:lnTo>
                      <a:pt x="630" y="514"/>
                    </a:lnTo>
                    <a:lnTo>
                      <a:pt x="631" y="513"/>
                    </a:lnTo>
                    <a:lnTo>
                      <a:pt x="631" y="512"/>
                    </a:lnTo>
                    <a:lnTo>
                      <a:pt x="631" y="513"/>
                    </a:lnTo>
                    <a:lnTo>
                      <a:pt x="633" y="513"/>
                    </a:lnTo>
                    <a:lnTo>
                      <a:pt x="633" y="513"/>
                    </a:lnTo>
                    <a:lnTo>
                      <a:pt x="633" y="511"/>
                    </a:lnTo>
                    <a:lnTo>
                      <a:pt x="633" y="509"/>
                    </a:lnTo>
                    <a:lnTo>
                      <a:pt x="633" y="509"/>
                    </a:lnTo>
                    <a:lnTo>
                      <a:pt x="631" y="507"/>
                    </a:lnTo>
                    <a:lnTo>
                      <a:pt x="631" y="507"/>
                    </a:lnTo>
                    <a:lnTo>
                      <a:pt x="633" y="507"/>
                    </a:lnTo>
                    <a:lnTo>
                      <a:pt x="633" y="507"/>
                    </a:lnTo>
                    <a:lnTo>
                      <a:pt x="633" y="506"/>
                    </a:lnTo>
                    <a:lnTo>
                      <a:pt x="633" y="506"/>
                    </a:lnTo>
                    <a:lnTo>
                      <a:pt x="634" y="504"/>
                    </a:lnTo>
                    <a:lnTo>
                      <a:pt x="634" y="504"/>
                    </a:lnTo>
                    <a:lnTo>
                      <a:pt x="634" y="502"/>
                    </a:lnTo>
                    <a:lnTo>
                      <a:pt x="633" y="502"/>
                    </a:lnTo>
                    <a:lnTo>
                      <a:pt x="633" y="502"/>
                    </a:lnTo>
                    <a:lnTo>
                      <a:pt x="633" y="503"/>
                    </a:lnTo>
                    <a:lnTo>
                      <a:pt x="633" y="503"/>
                    </a:lnTo>
                    <a:lnTo>
                      <a:pt x="631" y="504"/>
                    </a:lnTo>
                    <a:lnTo>
                      <a:pt x="630" y="506"/>
                    </a:lnTo>
                    <a:lnTo>
                      <a:pt x="629" y="507"/>
                    </a:lnTo>
                    <a:lnTo>
                      <a:pt x="628" y="507"/>
                    </a:lnTo>
                    <a:lnTo>
                      <a:pt x="628" y="508"/>
                    </a:lnTo>
                    <a:lnTo>
                      <a:pt x="626" y="509"/>
                    </a:lnTo>
                    <a:lnTo>
                      <a:pt x="626" y="511"/>
                    </a:lnTo>
                    <a:lnTo>
                      <a:pt x="626" y="511"/>
                    </a:lnTo>
                    <a:lnTo>
                      <a:pt x="626" y="511"/>
                    </a:lnTo>
                    <a:lnTo>
                      <a:pt x="628" y="511"/>
                    </a:lnTo>
                    <a:lnTo>
                      <a:pt x="628" y="511"/>
                    </a:lnTo>
                    <a:lnTo>
                      <a:pt x="626" y="512"/>
                    </a:lnTo>
                    <a:lnTo>
                      <a:pt x="625" y="512"/>
                    </a:lnTo>
                    <a:lnTo>
                      <a:pt x="625" y="512"/>
                    </a:lnTo>
                    <a:lnTo>
                      <a:pt x="625" y="512"/>
                    </a:lnTo>
                    <a:lnTo>
                      <a:pt x="625" y="511"/>
                    </a:lnTo>
                    <a:lnTo>
                      <a:pt x="626" y="508"/>
                    </a:lnTo>
                    <a:lnTo>
                      <a:pt x="629" y="504"/>
                    </a:lnTo>
                    <a:lnTo>
                      <a:pt x="630" y="504"/>
                    </a:lnTo>
                    <a:lnTo>
                      <a:pt x="630" y="506"/>
                    </a:lnTo>
                    <a:lnTo>
                      <a:pt x="630" y="506"/>
                    </a:lnTo>
                    <a:lnTo>
                      <a:pt x="631" y="503"/>
                    </a:lnTo>
                    <a:lnTo>
                      <a:pt x="631" y="502"/>
                    </a:lnTo>
                    <a:lnTo>
                      <a:pt x="630" y="501"/>
                    </a:lnTo>
                    <a:lnTo>
                      <a:pt x="630" y="499"/>
                    </a:lnTo>
                    <a:lnTo>
                      <a:pt x="630" y="498"/>
                    </a:lnTo>
                    <a:lnTo>
                      <a:pt x="630" y="498"/>
                    </a:lnTo>
                    <a:lnTo>
                      <a:pt x="629" y="499"/>
                    </a:lnTo>
                    <a:lnTo>
                      <a:pt x="628" y="499"/>
                    </a:lnTo>
                    <a:lnTo>
                      <a:pt x="628" y="499"/>
                    </a:lnTo>
                    <a:lnTo>
                      <a:pt x="626" y="499"/>
                    </a:lnTo>
                    <a:lnTo>
                      <a:pt x="625" y="498"/>
                    </a:lnTo>
                    <a:lnTo>
                      <a:pt x="625" y="498"/>
                    </a:lnTo>
                    <a:lnTo>
                      <a:pt x="624" y="498"/>
                    </a:lnTo>
                    <a:lnTo>
                      <a:pt x="623" y="498"/>
                    </a:lnTo>
                    <a:lnTo>
                      <a:pt x="614" y="498"/>
                    </a:lnTo>
                    <a:lnTo>
                      <a:pt x="611" y="497"/>
                    </a:lnTo>
                    <a:lnTo>
                      <a:pt x="610" y="497"/>
                    </a:lnTo>
                    <a:lnTo>
                      <a:pt x="608" y="496"/>
                    </a:lnTo>
                    <a:lnTo>
                      <a:pt x="604" y="494"/>
                    </a:lnTo>
                    <a:lnTo>
                      <a:pt x="603" y="494"/>
                    </a:lnTo>
                    <a:lnTo>
                      <a:pt x="604" y="496"/>
                    </a:lnTo>
                    <a:lnTo>
                      <a:pt x="604" y="498"/>
                    </a:lnTo>
                    <a:lnTo>
                      <a:pt x="604" y="501"/>
                    </a:lnTo>
                    <a:lnTo>
                      <a:pt x="604" y="502"/>
                    </a:lnTo>
                    <a:lnTo>
                      <a:pt x="606" y="504"/>
                    </a:lnTo>
                    <a:lnTo>
                      <a:pt x="608" y="507"/>
                    </a:lnTo>
                    <a:lnTo>
                      <a:pt x="609" y="511"/>
                    </a:lnTo>
                    <a:lnTo>
                      <a:pt x="610" y="514"/>
                    </a:lnTo>
                    <a:lnTo>
                      <a:pt x="610" y="517"/>
                    </a:lnTo>
                    <a:lnTo>
                      <a:pt x="611" y="518"/>
                    </a:lnTo>
                    <a:lnTo>
                      <a:pt x="611" y="519"/>
                    </a:lnTo>
                    <a:lnTo>
                      <a:pt x="611" y="518"/>
                    </a:lnTo>
                    <a:lnTo>
                      <a:pt x="611" y="517"/>
                    </a:lnTo>
                    <a:lnTo>
                      <a:pt x="613" y="517"/>
                    </a:lnTo>
                    <a:lnTo>
                      <a:pt x="613" y="518"/>
                    </a:lnTo>
                    <a:lnTo>
                      <a:pt x="615" y="518"/>
                    </a:lnTo>
                    <a:lnTo>
                      <a:pt x="611" y="521"/>
                    </a:lnTo>
                    <a:lnTo>
                      <a:pt x="613" y="522"/>
                    </a:lnTo>
                    <a:lnTo>
                      <a:pt x="614" y="523"/>
                    </a:lnTo>
                    <a:lnTo>
                      <a:pt x="615" y="524"/>
                    </a:lnTo>
                    <a:lnTo>
                      <a:pt x="614" y="526"/>
                    </a:lnTo>
                    <a:lnTo>
                      <a:pt x="614" y="528"/>
                    </a:lnTo>
                    <a:lnTo>
                      <a:pt x="613" y="526"/>
                    </a:lnTo>
                    <a:lnTo>
                      <a:pt x="613" y="524"/>
                    </a:lnTo>
                    <a:lnTo>
                      <a:pt x="613" y="527"/>
                    </a:lnTo>
                    <a:lnTo>
                      <a:pt x="613" y="529"/>
                    </a:lnTo>
                    <a:lnTo>
                      <a:pt x="613" y="531"/>
                    </a:lnTo>
                    <a:lnTo>
                      <a:pt x="614" y="531"/>
                    </a:lnTo>
                    <a:lnTo>
                      <a:pt x="614" y="531"/>
                    </a:lnTo>
                    <a:lnTo>
                      <a:pt x="618" y="531"/>
                    </a:lnTo>
                    <a:lnTo>
                      <a:pt x="618" y="531"/>
                    </a:lnTo>
                    <a:lnTo>
                      <a:pt x="620" y="531"/>
                    </a:lnTo>
                    <a:lnTo>
                      <a:pt x="621" y="532"/>
                    </a:lnTo>
                    <a:lnTo>
                      <a:pt x="623" y="532"/>
                    </a:lnTo>
                    <a:lnTo>
                      <a:pt x="624" y="532"/>
                    </a:lnTo>
                    <a:lnTo>
                      <a:pt x="624" y="533"/>
                    </a:lnTo>
                    <a:lnTo>
                      <a:pt x="623" y="533"/>
                    </a:lnTo>
                    <a:lnTo>
                      <a:pt x="621" y="533"/>
                    </a:lnTo>
                    <a:lnTo>
                      <a:pt x="620" y="532"/>
                    </a:lnTo>
                    <a:lnTo>
                      <a:pt x="620" y="532"/>
                    </a:lnTo>
                    <a:lnTo>
                      <a:pt x="618" y="532"/>
                    </a:lnTo>
                    <a:lnTo>
                      <a:pt x="614" y="532"/>
                    </a:lnTo>
                    <a:lnTo>
                      <a:pt x="614" y="532"/>
                    </a:lnTo>
                    <a:lnTo>
                      <a:pt x="613" y="532"/>
                    </a:lnTo>
                    <a:lnTo>
                      <a:pt x="614" y="532"/>
                    </a:lnTo>
                    <a:lnTo>
                      <a:pt x="614" y="533"/>
                    </a:lnTo>
                    <a:lnTo>
                      <a:pt x="614" y="538"/>
                    </a:lnTo>
                    <a:lnTo>
                      <a:pt x="614" y="542"/>
                    </a:lnTo>
                    <a:lnTo>
                      <a:pt x="614" y="544"/>
                    </a:lnTo>
                    <a:lnTo>
                      <a:pt x="614" y="546"/>
                    </a:lnTo>
                    <a:lnTo>
                      <a:pt x="613" y="556"/>
                    </a:lnTo>
                    <a:lnTo>
                      <a:pt x="613" y="558"/>
                    </a:lnTo>
                    <a:lnTo>
                      <a:pt x="613" y="561"/>
                    </a:lnTo>
                    <a:lnTo>
                      <a:pt x="613" y="562"/>
                    </a:lnTo>
                    <a:lnTo>
                      <a:pt x="611" y="563"/>
                    </a:lnTo>
                    <a:lnTo>
                      <a:pt x="611" y="568"/>
                    </a:lnTo>
                    <a:lnTo>
                      <a:pt x="611" y="574"/>
                    </a:lnTo>
                    <a:lnTo>
                      <a:pt x="610" y="576"/>
                    </a:lnTo>
                    <a:lnTo>
                      <a:pt x="610" y="577"/>
                    </a:lnTo>
                    <a:lnTo>
                      <a:pt x="609" y="579"/>
                    </a:lnTo>
                    <a:lnTo>
                      <a:pt x="610" y="578"/>
                    </a:lnTo>
                    <a:lnTo>
                      <a:pt x="610" y="579"/>
                    </a:lnTo>
                    <a:lnTo>
                      <a:pt x="609" y="579"/>
                    </a:lnTo>
                    <a:lnTo>
                      <a:pt x="609" y="579"/>
                    </a:lnTo>
                    <a:lnTo>
                      <a:pt x="608" y="581"/>
                    </a:lnTo>
                    <a:lnTo>
                      <a:pt x="606" y="586"/>
                    </a:lnTo>
                    <a:lnTo>
                      <a:pt x="606" y="587"/>
                    </a:lnTo>
                    <a:lnTo>
                      <a:pt x="605" y="589"/>
                    </a:lnTo>
                    <a:lnTo>
                      <a:pt x="606" y="592"/>
                    </a:lnTo>
                    <a:lnTo>
                      <a:pt x="608" y="593"/>
                    </a:lnTo>
                    <a:lnTo>
                      <a:pt x="608" y="596"/>
                    </a:lnTo>
                    <a:lnTo>
                      <a:pt x="608" y="597"/>
                    </a:lnTo>
                    <a:lnTo>
                      <a:pt x="608" y="601"/>
                    </a:lnTo>
                    <a:lnTo>
                      <a:pt x="610" y="603"/>
                    </a:lnTo>
                    <a:lnTo>
                      <a:pt x="610" y="605"/>
                    </a:lnTo>
                    <a:lnTo>
                      <a:pt x="610" y="606"/>
                    </a:lnTo>
                    <a:lnTo>
                      <a:pt x="611" y="607"/>
                    </a:lnTo>
                    <a:lnTo>
                      <a:pt x="611" y="608"/>
                    </a:lnTo>
                    <a:lnTo>
                      <a:pt x="613" y="612"/>
                    </a:lnTo>
                    <a:lnTo>
                      <a:pt x="613" y="613"/>
                    </a:lnTo>
                    <a:lnTo>
                      <a:pt x="611" y="617"/>
                    </a:lnTo>
                    <a:lnTo>
                      <a:pt x="611" y="620"/>
                    </a:lnTo>
                    <a:lnTo>
                      <a:pt x="610" y="622"/>
                    </a:lnTo>
                    <a:lnTo>
                      <a:pt x="610" y="622"/>
                    </a:lnTo>
                    <a:lnTo>
                      <a:pt x="610" y="623"/>
                    </a:lnTo>
                    <a:lnTo>
                      <a:pt x="610" y="623"/>
                    </a:lnTo>
                    <a:lnTo>
                      <a:pt x="610" y="623"/>
                    </a:lnTo>
                    <a:lnTo>
                      <a:pt x="610" y="625"/>
                    </a:lnTo>
                    <a:lnTo>
                      <a:pt x="610" y="623"/>
                    </a:lnTo>
                    <a:lnTo>
                      <a:pt x="610" y="623"/>
                    </a:lnTo>
                    <a:lnTo>
                      <a:pt x="610" y="623"/>
                    </a:lnTo>
                    <a:lnTo>
                      <a:pt x="609" y="623"/>
                    </a:lnTo>
                    <a:lnTo>
                      <a:pt x="609" y="626"/>
                    </a:lnTo>
                    <a:lnTo>
                      <a:pt x="608" y="627"/>
                    </a:lnTo>
                    <a:lnTo>
                      <a:pt x="608" y="630"/>
                    </a:lnTo>
                    <a:lnTo>
                      <a:pt x="609" y="631"/>
                    </a:lnTo>
                    <a:lnTo>
                      <a:pt x="611" y="633"/>
                    </a:lnTo>
                    <a:lnTo>
                      <a:pt x="615" y="637"/>
                    </a:lnTo>
                    <a:lnTo>
                      <a:pt x="615" y="640"/>
                    </a:lnTo>
                    <a:lnTo>
                      <a:pt x="616" y="642"/>
                    </a:lnTo>
                    <a:lnTo>
                      <a:pt x="616" y="643"/>
                    </a:lnTo>
                    <a:lnTo>
                      <a:pt x="615" y="646"/>
                    </a:lnTo>
                    <a:lnTo>
                      <a:pt x="616" y="650"/>
                    </a:lnTo>
                    <a:lnTo>
                      <a:pt x="618" y="653"/>
                    </a:lnTo>
                    <a:lnTo>
                      <a:pt x="621" y="657"/>
                    </a:lnTo>
                    <a:lnTo>
                      <a:pt x="623" y="658"/>
                    </a:lnTo>
                    <a:lnTo>
                      <a:pt x="625" y="661"/>
                    </a:lnTo>
                    <a:lnTo>
                      <a:pt x="626" y="662"/>
                    </a:lnTo>
                    <a:lnTo>
                      <a:pt x="628" y="663"/>
                    </a:lnTo>
                    <a:lnTo>
                      <a:pt x="628" y="665"/>
                    </a:lnTo>
                    <a:lnTo>
                      <a:pt x="629" y="666"/>
                    </a:lnTo>
                    <a:lnTo>
                      <a:pt x="628" y="663"/>
                    </a:lnTo>
                    <a:lnTo>
                      <a:pt x="628" y="666"/>
                    </a:lnTo>
                    <a:lnTo>
                      <a:pt x="626" y="667"/>
                    </a:lnTo>
                    <a:lnTo>
                      <a:pt x="626" y="667"/>
                    </a:lnTo>
                    <a:lnTo>
                      <a:pt x="628" y="667"/>
                    </a:lnTo>
                    <a:lnTo>
                      <a:pt x="629" y="667"/>
                    </a:lnTo>
                    <a:lnTo>
                      <a:pt x="630" y="668"/>
                    </a:lnTo>
                    <a:lnTo>
                      <a:pt x="631" y="670"/>
                    </a:lnTo>
                    <a:lnTo>
                      <a:pt x="633" y="670"/>
                    </a:lnTo>
                    <a:lnTo>
                      <a:pt x="634" y="671"/>
                    </a:lnTo>
                    <a:lnTo>
                      <a:pt x="634" y="670"/>
                    </a:lnTo>
                    <a:lnTo>
                      <a:pt x="634" y="668"/>
                    </a:lnTo>
                    <a:lnTo>
                      <a:pt x="634" y="666"/>
                    </a:lnTo>
                    <a:lnTo>
                      <a:pt x="635" y="665"/>
                    </a:lnTo>
                    <a:lnTo>
                      <a:pt x="636" y="666"/>
                    </a:lnTo>
                    <a:lnTo>
                      <a:pt x="638" y="666"/>
                    </a:lnTo>
                    <a:lnTo>
                      <a:pt x="639" y="666"/>
                    </a:lnTo>
                    <a:lnTo>
                      <a:pt x="640" y="666"/>
                    </a:lnTo>
                    <a:lnTo>
                      <a:pt x="641" y="666"/>
                    </a:lnTo>
                    <a:lnTo>
                      <a:pt x="641" y="666"/>
                    </a:lnTo>
                    <a:lnTo>
                      <a:pt x="643" y="666"/>
                    </a:lnTo>
                    <a:lnTo>
                      <a:pt x="644" y="666"/>
                    </a:lnTo>
                    <a:lnTo>
                      <a:pt x="645" y="666"/>
                    </a:lnTo>
                    <a:lnTo>
                      <a:pt x="646" y="666"/>
                    </a:lnTo>
                    <a:lnTo>
                      <a:pt x="648" y="667"/>
                    </a:lnTo>
                    <a:lnTo>
                      <a:pt x="646" y="667"/>
                    </a:lnTo>
                    <a:lnTo>
                      <a:pt x="646" y="667"/>
                    </a:lnTo>
                    <a:lnTo>
                      <a:pt x="645" y="667"/>
                    </a:lnTo>
                    <a:lnTo>
                      <a:pt x="640" y="667"/>
                    </a:lnTo>
                    <a:lnTo>
                      <a:pt x="638" y="667"/>
                    </a:lnTo>
                    <a:lnTo>
                      <a:pt x="636" y="667"/>
                    </a:lnTo>
                    <a:lnTo>
                      <a:pt x="635" y="668"/>
                    </a:lnTo>
                    <a:lnTo>
                      <a:pt x="635" y="668"/>
                    </a:lnTo>
                    <a:lnTo>
                      <a:pt x="636" y="670"/>
                    </a:lnTo>
                    <a:lnTo>
                      <a:pt x="636" y="671"/>
                    </a:lnTo>
                    <a:lnTo>
                      <a:pt x="638" y="672"/>
                    </a:lnTo>
                    <a:lnTo>
                      <a:pt x="639" y="673"/>
                    </a:lnTo>
                    <a:lnTo>
                      <a:pt x="639" y="675"/>
                    </a:lnTo>
                    <a:lnTo>
                      <a:pt x="639" y="675"/>
                    </a:lnTo>
                    <a:lnTo>
                      <a:pt x="640" y="676"/>
                    </a:lnTo>
                    <a:lnTo>
                      <a:pt x="639" y="676"/>
                    </a:lnTo>
                    <a:lnTo>
                      <a:pt x="639" y="676"/>
                    </a:lnTo>
                    <a:lnTo>
                      <a:pt x="638" y="675"/>
                    </a:lnTo>
                    <a:lnTo>
                      <a:pt x="636" y="673"/>
                    </a:lnTo>
                    <a:lnTo>
                      <a:pt x="635" y="673"/>
                    </a:lnTo>
                    <a:lnTo>
                      <a:pt x="635" y="672"/>
                    </a:lnTo>
                    <a:lnTo>
                      <a:pt x="635" y="671"/>
                    </a:lnTo>
                    <a:lnTo>
                      <a:pt x="635" y="671"/>
                    </a:lnTo>
                    <a:lnTo>
                      <a:pt x="634" y="671"/>
                    </a:lnTo>
                    <a:lnTo>
                      <a:pt x="634" y="673"/>
                    </a:lnTo>
                    <a:lnTo>
                      <a:pt x="634" y="675"/>
                    </a:lnTo>
                    <a:lnTo>
                      <a:pt x="635" y="677"/>
                    </a:lnTo>
                    <a:lnTo>
                      <a:pt x="635" y="680"/>
                    </a:lnTo>
                    <a:lnTo>
                      <a:pt x="639" y="683"/>
                    </a:lnTo>
                    <a:lnTo>
                      <a:pt x="643" y="685"/>
                    </a:lnTo>
                    <a:lnTo>
                      <a:pt x="644" y="686"/>
                    </a:lnTo>
                    <a:lnTo>
                      <a:pt x="644" y="687"/>
                    </a:lnTo>
                    <a:lnTo>
                      <a:pt x="644" y="687"/>
                    </a:lnTo>
                    <a:lnTo>
                      <a:pt x="643" y="688"/>
                    </a:lnTo>
                    <a:lnTo>
                      <a:pt x="641" y="690"/>
                    </a:lnTo>
                    <a:lnTo>
                      <a:pt x="643" y="692"/>
                    </a:lnTo>
                    <a:lnTo>
                      <a:pt x="643" y="693"/>
                    </a:lnTo>
                    <a:lnTo>
                      <a:pt x="645" y="697"/>
                    </a:lnTo>
                    <a:lnTo>
                      <a:pt x="648" y="700"/>
                    </a:lnTo>
                    <a:lnTo>
                      <a:pt x="649" y="701"/>
                    </a:lnTo>
                    <a:lnTo>
                      <a:pt x="650" y="702"/>
                    </a:lnTo>
                    <a:lnTo>
                      <a:pt x="650" y="705"/>
                    </a:lnTo>
                    <a:lnTo>
                      <a:pt x="653" y="706"/>
                    </a:lnTo>
                    <a:lnTo>
                      <a:pt x="654" y="707"/>
                    </a:lnTo>
                    <a:lnTo>
                      <a:pt x="656" y="708"/>
                    </a:lnTo>
                    <a:lnTo>
                      <a:pt x="656" y="710"/>
                    </a:lnTo>
                    <a:lnTo>
                      <a:pt x="656" y="711"/>
                    </a:lnTo>
                    <a:lnTo>
                      <a:pt x="656" y="711"/>
                    </a:lnTo>
                    <a:lnTo>
                      <a:pt x="659" y="712"/>
                    </a:lnTo>
                    <a:lnTo>
                      <a:pt x="659" y="713"/>
                    </a:lnTo>
                    <a:lnTo>
                      <a:pt x="660" y="713"/>
                    </a:lnTo>
                    <a:lnTo>
                      <a:pt x="659" y="716"/>
                    </a:lnTo>
                    <a:lnTo>
                      <a:pt x="660" y="717"/>
                    </a:lnTo>
                    <a:lnTo>
                      <a:pt x="660" y="718"/>
                    </a:lnTo>
                    <a:lnTo>
                      <a:pt x="660" y="720"/>
                    </a:lnTo>
                    <a:lnTo>
                      <a:pt x="660" y="721"/>
                    </a:lnTo>
                    <a:lnTo>
                      <a:pt x="660" y="722"/>
                    </a:lnTo>
                    <a:lnTo>
                      <a:pt x="661" y="723"/>
                    </a:lnTo>
                    <a:lnTo>
                      <a:pt x="663" y="723"/>
                    </a:lnTo>
                    <a:lnTo>
                      <a:pt x="666" y="723"/>
                    </a:lnTo>
                    <a:lnTo>
                      <a:pt x="668" y="723"/>
                    </a:lnTo>
                    <a:lnTo>
                      <a:pt x="670" y="723"/>
                    </a:lnTo>
                    <a:lnTo>
                      <a:pt x="673" y="725"/>
                    </a:lnTo>
                    <a:lnTo>
                      <a:pt x="674" y="723"/>
                    </a:lnTo>
                    <a:lnTo>
                      <a:pt x="676" y="725"/>
                    </a:lnTo>
                    <a:lnTo>
                      <a:pt x="679" y="726"/>
                    </a:lnTo>
                    <a:lnTo>
                      <a:pt x="679" y="727"/>
                    </a:lnTo>
                    <a:lnTo>
                      <a:pt x="680" y="728"/>
                    </a:lnTo>
                    <a:lnTo>
                      <a:pt x="685" y="730"/>
                    </a:lnTo>
                    <a:lnTo>
                      <a:pt x="688" y="730"/>
                    </a:lnTo>
                    <a:lnTo>
                      <a:pt x="689" y="730"/>
                    </a:lnTo>
                    <a:lnTo>
                      <a:pt x="692" y="732"/>
                    </a:lnTo>
                    <a:lnTo>
                      <a:pt x="690" y="735"/>
                    </a:lnTo>
                    <a:lnTo>
                      <a:pt x="693" y="735"/>
                    </a:lnTo>
                    <a:lnTo>
                      <a:pt x="693" y="733"/>
                    </a:lnTo>
                    <a:lnTo>
                      <a:pt x="694" y="735"/>
                    </a:lnTo>
                    <a:lnTo>
                      <a:pt x="695" y="735"/>
                    </a:lnTo>
                    <a:lnTo>
                      <a:pt x="697" y="736"/>
                    </a:lnTo>
                    <a:lnTo>
                      <a:pt x="699" y="737"/>
                    </a:lnTo>
                    <a:lnTo>
                      <a:pt x="704" y="741"/>
                    </a:lnTo>
                    <a:lnTo>
                      <a:pt x="705" y="745"/>
                    </a:lnTo>
                    <a:lnTo>
                      <a:pt x="707" y="747"/>
                    </a:lnTo>
                    <a:lnTo>
                      <a:pt x="707" y="747"/>
                    </a:lnTo>
                    <a:lnTo>
                      <a:pt x="707" y="748"/>
                    </a:lnTo>
                    <a:lnTo>
                      <a:pt x="707" y="751"/>
                    </a:lnTo>
                    <a:lnTo>
                      <a:pt x="708" y="751"/>
                    </a:lnTo>
                    <a:lnTo>
                      <a:pt x="708" y="751"/>
                    </a:lnTo>
                    <a:lnTo>
                      <a:pt x="709" y="752"/>
                    </a:lnTo>
                    <a:lnTo>
                      <a:pt x="709" y="752"/>
                    </a:lnTo>
                    <a:lnTo>
                      <a:pt x="709" y="756"/>
                    </a:lnTo>
                    <a:lnTo>
                      <a:pt x="710" y="756"/>
                    </a:lnTo>
                    <a:lnTo>
                      <a:pt x="712" y="758"/>
                    </a:lnTo>
                    <a:lnTo>
                      <a:pt x="713" y="761"/>
                    </a:lnTo>
                    <a:lnTo>
                      <a:pt x="715" y="764"/>
                    </a:lnTo>
                    <a:lnTo>
                      <a:pt x="715" y="765"/>
                    </a:lnTo>
                    <a:lnTo>
                      <a:pt x="715" y="765"/>
                    </a:lnTo>
                    <a:lnTo>
                      <a:pt x="714" y="765"/>
                    </a:lnTo>
                    <a:lnTo>
                      <a:pt x="714" y="765"/>
                    </a:lnTo>
                    <a:lnTo>
                      <a:pt x="715" y="766"/>
                    </a:lnTo>
                    <a:lnTo>
                      <a:pt x="715" y="767"/>
                    </a:lnTo>
                    <a:lnTo>
                      <a:pt x="715" y="769"/>
                    </a:lnTo>
                    <a:lnTo>
                      <a:pt x="718" y="771"/>
                    </a:lnTo>
                    <a:lnTo>
                      <a:pt x="719" y="774"/>
                    </a:lnTo>
                    <a:lnTo>
                      <a:pt x="720" y="775"/>
                    </a:lnTo>
                    <a:lnTo>
                      <a:pt x="720" y="776"/>
                    </a:lnTo>
                    <a:lnTo>
                      <a:pt x="720" y="776"/>
                    </a:lnTo>
                    <a:lnTo>
                      <a:pt x="723" y="780"/>
                    </a:lnTo>
                    <a:lnTo>
                      <a:pt x="724" y="781"/>
                    </a:lnTo>
                    <a:lnTo>
                      <a:pt x="724" y="782"/>
                    </a:lnTo>
                    <a:lnTo>
                      <a:pt x="724" y="785"/>
                    </a:lnTo>
                    <a:lnTo>
                      <a:pt x="727" y="786"/>
                    </a:lnTo>
                    <a:lnTo>
                      <a:pt x="727" y="787"/>
                    </a:lnTo>
                    <a:lnTo>
                      <a:pt x="727" y="790"/>
                    </a:lnTo>
                    <a:lnTo>
                      <a:pt x="727" y="792"/>
                    </a:lnTo>
                    <a:lnTo>
                      <a:pt x="728" y="792"/>
                    </a:lnTo>
                    <a:lnTo>
                      <a:pt x="729" y="795"/>
                    </a:lnTo>
                    <a:lnTo>
                      <a:pt x="730" y="796"/>
                    </a:lnTo>
                    <a:lnTo>
                      <a:pt x="734" y="799"/>
                    </a:lnTo>
                    <a:lnTo>
                      <a:pt x="735" y="800"/>
                    </a:lnTo>
                    <a:lnTo>
                      <a:pt x="738" y="801"/>
                    </a:lnTo>
                    <a:lnTo>
                      <a:pt x="739" y="801"/>
                    </a:lnTo>
                    <a:lnTo>
                      <a:pt x="740" y="802"/>
                    </a:lnTo>
                    <a:lnTo>
                      <a:pt x="743" y="805"/>
                    </a:lnTo>
                    <a:lnTo>
                      <a:pt x="748" y="810"/>
                    </a:lnTo>
                    <a:lnTo>
                      <a:pt x="750" y="812"/>
                    </a:lnTo>
                    <a:lnTo>
                      <a:pt x="752" y="815"/>
                    </a:lnTo>
                    <a:lnTo>
                      <a:pt x="750" y="817"/>
                    </a:lnTo>
                    <a:lnTo>
                      <a:pt x="749" y="821"/>
                    </a:lnTo>
                    <a:lnTo>
                      <a:pt x="748" y="822"/>
                    </a:lnTo>
                    <a:lnTo>
                      <a:pt x="748" y="822"/>
                    </a:lnTo>
                    <a:lnTo>
                      <a:pt x="750" y="822"/>
                    </a:lnTo>
                    <a:lnTo>
                      <a:pt x="750" y="824"/>
                    </a:lnTo>
                    <a:lnTo>
                      <a:pt x="749" y="824"/>
                    </a:lnTo>
                    <a:lnTo>
                      <a:pt x="750" y="825"/>
                    </a:lnTo>
                    <a:lnTo>
                      <a:pt x="752" y="826"/>
                    </a:lnTo>
                    <a:lnTo>
                      <a:pt x="750" y="826"/>
                    </a:lnTo>
                    <a:lnTo>
                      <a:pt x="749" y="825"/>
                    </a:lnTo>
                    <a:lnTo>
                      <a:pt x="748" y="825"/>
                    </a:lnTo>
                    <a:lnTo>
                      <a:pt x="748" y="824"/>
                    </a:lnTo>
                    <a:lnTo>
                      <a:pt x="748" y="824"/>
                    </a:lnTo>
                    <a:lnTo>
                      <a:pt x="747" y="824"/>
                    </a:lnTo>
                    <a:lnTo>
                      <a:pt x="745" y="825"/>
                    </a:lnTo>
                    <a:lnTo>
                      <a:pt x="744" y="825"/>
                    </a:lnTo>
                    <a:lnTo>
                      <a:pt x="740" y="824"/>
                    </a:lnTo>
                    <a:lnTo>
                      <a:pt x="738" y="824"/>
                    </a:lnTo>
                    <a:lnTo>
                      <a:pt x="738" y="825"/>
                    </a:lnTo>
                    <a:lnTo>
                      <a:pt x="738" y="825"/>
                    </a:lnTo>
                    <a:lnTo>
                      <a:pt x="740" y="826"/>
                    </a:lnTo>
                    <a:lnTo>
                      <a:pt x="742" y="829"/>
                    </a:lnTo>
                    <a:lnTo>
                      <a:pt x="744" y="830"/>
                    </a:lnTo>
                    <a:lnTo>
                      <a:pt x="745" y="831"/>
                    </a:lnTo>
                    <a:lnTo>
                      <a:pt x="745" y="832"/>
                    </a:lnTo>
                    <a:lnTo>
                      <a:pt x="745" y="832"/>
                    </a:lnTo>
                    <a:lnTo>
                      <a:pt x="748" y="834"/>
                    </a:lnTo>
                    <a:lnTo>
                      <a:pt x="749" y="834"/>
                    </a:lnTo>
                    <a:lnTo>
                      <a:pt x="750" y="835"/>
                    </a:lnTo>
                    <a:lnTo>
                      <a:pt x="752" y="836"/>
                    </a:lnTo>
                    <a:lnTo>
                      <a:pt x="753" y="836"/>
                    </a:lnTo>
                    <a:lnTo>
                      <a:pt x="754" y="836"/>
                    </a:lnTo>
                    <a:lnTo>
                      <a:pt x="755" y="837"/>
                    </a:lnTo>
                    <a:lnTo>
                      <a:pt x="757" y="839"/>
                    </a:lnTo>
                    <a:lnTo>
                      <a:pt x="758" y="840"/>
                    </a:lnTo>
                    <a:lnTo>
                      <a:pt x="760" y="839"/>
                    </a:lnTo>
                    <a:lnTo>
                      <a:pt x="762" y="839"/>
                    </a:lnTo>
                    <a:lnTo>
                      <a:pt x="763" y="839"/>
                    </a:lnTo>
                    <a:lnTo>
                      <a:pt x="764" y="837"/>
                    </a:lnTo>
                    <a:lnTo>
                      <a:pt x="764" y="839"/>
                    </a:lnTo>
                    <a:lnTo>
                      <a:pt x="764" y="840"/>
                    </a:lnTo>
                    <a:lnTo>
                      <a:pt x="765" y="842"/>
                    </a:lnTo>
                    <a:lnTo>
                      <a:pt x="770" y="846"/>
                    </a:lnTo>
                    <a:lnTo>
                      <a:pt x="773" y="847"/>
                    </a:lnTo>
                    <a:lnTo>
                      <a:pt x="774" y="847"/>
                    </a:lnTo>
                    <a:lnTo>
                      <a:pt x="778" y="852"/>
                    </a:lnTo>
                    <a:lnTo>
                      <a:pt x="778" y="855"/>
                    </a:lnTo>
                    <a:lnTo>
                      <a:pt x="778" y="856"/>
                    </a:lnTo>
                    <a:lnTo>
                      <a:pt x="778" y="857"/>
                    </a:lnTo>
                    <a:lnTo>
                      <a:pt x="779" y="857"/>
                    </a:lnTo>
                    <a:lnTo>
                      <a:pt x="779" y="859"/>
                    </a:lnTo>
                    <a:lnTo>
                      <a:pt x="779" y="861"/>
                    </a:lnTo>
                    <a:lnTo>
                      <a:pt x="778" y="865"/>
                    </a:lnTo>
                    <a:lnTo>
                      <a:pt x="778" y="866"/>
                    </a:lnTo>
                    <a:lnTo>
                      <a:pt x="779" y="867"/>
                    </a:lnTo>
                    <a:lnTo>
                      <a:pt x="782" y="870"/>
                    </a:lnTo>
                    <a:lnTo>
                      <a:pt x="782" y="871"/>
                    </a:lnTo>
                    <a:lnTo>
                      <a:pt x="782" y="871"/>
                    </a:lnTo>
                    <a:lnTo>
                      <a:pt x="783" y="872"/>
                    </a:lnTo>
                    <a:lnTo>
                      <a:pt x="783" y="872"/>
                    </a:lnTo>
                    <a:lnTo>
                      <a:pt x="784" y="872"/>
                    </a:lnTo>
                    <a:lnTo>
                      <a:pt x="785" y="874"/>
                    </a:lnTo>
                    <a:lnTo>
                      <a:pt x="788" y="875"/>
                    </a:lnTo>
                    <a:lnTo>
                      <a:pt x="793" y="879"/>
                    </a:lnTo>
                    <a:lnTo>
                      <a:pt x="795" y="880"/>
                    </a:lnTo>
                    <a:lnTo>
                      <a:pt x="797" y="882"/>
                    </a:lnTo>
                    <a:lnTo>
                      <a:pt x="799" y="884"/>
                    </a:lnTo>
                    <a:lnTo>
                      <a:pt x="803" y="886"/>
                    </a:lnTo>
                    <a:lnTo>
                      <a:pt x="803" y="887"/>
                    </a:lnTo>
                    <a:lnTo>
                      <a:pt x="804" y="889"/>
                    </a:lnTo>
                    <a:lnTo>
                      <a:pt x="805" y="890"/>
                    </a:lnTo>
                    <a:lnTo>
                      <a:pt x="807" y="895"/>
                    </a:lnTo>
                    <a:lnTo>
                      <a:pt x="808" y="896"/>
                    </a:lnTo>
                    <a:lnTo>
                      <a:pt x="809" y="896"/>
                    </a:lnTo>
                    <a:lnTo>
                      <a:pt x="810" y="896"/>
                    </a:lnTo>
                    <a:lnTo>
                      <a:pt x="812" y="895"/>
                    </a:lnTo>
                    <a:lnTo>
                      <a:pt x="813" y="894"/>
                    </a:lnTo>
                    <a:lnTo>
                      <a:pt x="814" y="892"/>
                    </a:lnTo>
                    <a:lnTo>
                      <a:pt x="815" y="891"/>
                    </a:lnTo>
                    <a:lnTo>
                      <a:pt x="815" y="889"/>
                    </a:lnTo>
                    <a:lnTo>
                      <a:pt x="815" y="887"/>
                    </a:lnTo>
                    <a:lnTo>
                      <a:pt x="814" y="886"/>
                    </a:lnTo>
                    <a:lnTo>
                      <a:pt x="812" y="885"/>
                    </a:lnTo>
                    <a:lnTo>
                      <a:pt x="812" y="882"/>
                    </a:lnTo>
                    <a:lnTo>
                      <a:pt x="810" y="882"/>
                    </a:lnTo>
                    <a:lnTo>
                      <a:pt x="810" y="881"/>
                    </a:lnTo>
                    <a:lnTo>
                      <a:pt x="809" y="880"/>
                    </a:lnTo>
                    <a:lnTo>
                      <a:pt x="808" y="879"/>
                    </a:lnTo>
                    <a:lnTo>
                      <a:pt x="807" y="877"/>
                    </a:lnTo>
                    <a:lnTo>
                      <a:pt x="804" y="875"/>
                    </a:lnTo>
                    <a:lnTo>
                      <a:pt x="803" y="875"/>
                    </a:lnTo>
                    <a:lnTo>
                      <a:pt x="803" y="876"/>
                    </a:lnTo>
                    <a:lnTo>
                      <a:pt x="803" y="876"/>
                    </a:lnTo>
                    <a:lnTo>
                      <a:pt x="803" y="877"/>
                    </a:lnTo>
                    <a:lnTo>
                      <a:pt x="803" y="879"/>
                    </a:lnTo>
                    <a:lnTo>
                      <a:pt x="803" y="879"/>
                    </a:lnTo>
                    <a:lnTo>
                      <a:pt x="802" y="879"/>
                    </a:lnTo>
                    <a:lnTo>
                      <a:pt x="802" y="877"/>
                    </a:lnTo>
                    <a:lnTo>
                      <a:pt x="802" y="877"/>
                    </a:lnTo>
                    <a:lnTo>
                      <a:pt x="800" y="877"/>
                    </a:lnTo>
                    <a:lnTo>
                      <a:pt x="798" y="875"/>
                    </a:lnTo>
                    <a:lnTo>
                      <a:pt x="798" y="871"/>
                    </a:lnTo>
                    <a:lnTo>
                      <a:pt x="798" y="870"/>
                    </a:lnTo>
                    <a:lnTo>
                      <a:pt x="798" y="869"/>
                    </a:lnTo>
                    <a:lnTo>
                      <a:pt x="798" y="867"/>
                    </a:lnTo>
                    <a:lnTo>
                      <a:pt x="797" y="866"/>
                    </a:lnTo>
                    <a:lnTo>
                      <a:pt x="795" y="864"/>
                    </a:lnTo>
                    <a:lnTo>
                      <a:pt x="793" y="860"/>
                    </a:lnTo>
                    <a:lnTo>
                      <a:pt x="793" y="857"/>
                    </a:lnTo>
                    <a:lnTo>
                      <a:pt x="792" y="857"/>
                    </a:lnTo>
                    <a:lnTo>
                      <a:pt x="789" y="854"/>
                    </a:lnTo>
                    <a:lnTo>
                      <a:pt x="789" y="852"/>
                    </a:lnTo>
                    <a:lnTo>
                      <a:pt x="789" y="849"/>
                    </a:lnTo>
                    <a:lnTo>
                      <a:pt x="788" y="847"/>
                    </a:lnTo>
                    <a:lnTo>
                      <a:pt x="788" y="846"/>
                    </a:lnTo>
                    <a:lnTo>
                      <a:pt x="787" y="845"/>
                    </a:lnTo>
                    <a:lnTo>
                      <a:pt x="787" y="844"/>
                    </a:lnTo>
                    <a:lnTo>
                      <a:pt x="787" y="842"/>
                    </a:lnTo>
                    <a:lnTo>
                      <a:pt x="785" y="840"/>
                    </a:lnTo>
                    <a:lnTo>
                      <a:pt x="783" y="837"/>
                    </a:lnTo>
                    <a:lnTo>
                      <a:pt x="782" y="839"/>
                    </a:lnTo>
                    <a:lnTo>
                      <a:pt x="783" y="840"/>
                    </a:lnTo>
                    <a:lnTo>
                      <a:pt x="783" y="841"/>
                    </a:lnTo>
                    <a:lnTo>
                      <a:pt x="784" y="842"/>
                    </a:lnTo>
                    <a:lnTo>
                      <a:pt x="784" y="842"/>
                    </a:lnTo>
                    <a:lnTo>
                      <a:pt x="783" y="842"/>
                    </a:lnTo>
                    <a:lnTo>
                      <a:pt x="782" y="841"/>
                    </a:lnTo>
                    <a:lnTo>
                      <a:pt x="782" y="839"/>
                    </a:lnTo>
                    <a:lnTo>
                      <a:pt x="779" y="836"/>
                    </a:lnTo>
                    <a:lnTo>
                      <a:pt x="779" y="836"/>
                    </a:lnTo>
                    <a:lnTo>
                      <a:pt x="779" y="835"/>
                    </a:lnTo>
                    <a:lnTo>
                      <a:pt x="778" y="834"/>
                    </a:lnTo>
                    <a:lnTo>
                      <a:pt x="777" y="834"/>
                    </a:lnTo>
                    <a:lnTo>
                      <a:pt x="775" y="831"/>
                    </a:lnTo>
                    <a:lnTo>
                      <a:pt x="775" y="829"/>
                    </a:lnTo>
                    <a:lnTo>
                      <a:pt x="772" y="826"/>
                    </a:lnTo>
                    <a:lnTo>
                      <a:pt x="769" y="824"/>
                    </a:lnTo>
                    <a:lnTo>
                      <a:pt x="769" y="822"/>
                    </a:lnTo>
                    <a:lnTo>
                      <a:pt x="769" y="821"/>
                    </a:lnTo>
                    <a:lnTo>
                      <a:pt x="769" y="820"/>
                    </a:lnTo>
                    <a:lnTo>
                      <a:pt x="769" y="819"/>
                    </a:lnTo>
                    <a:lnTo>
                      <a:pt x="768" y="817"/>
                    </a:lnTo>
                    <a:lnTo>
                      <a:pt x="768" y="816"/>
                    </a:lnTo>
                    <a:lnTo>
                      <a:pt x="768" y="815"/>
                    </a:lnTo>
                    <a:lnTo>
                      <a:pt x="767" y="815"/>
                    </a:lnTo>
                    <a:lnTo>
                      <a:pt x="765" y="814"/>
                    </a:lnTo>
                    <a:lnTo>
                      <a:pt x="764" y="814"/>
                    </a:lnTo>
                    <a:lnTo>
                      <a:pt x="763" y="810"/>
                    </a:lnTo>
                    <a:lnTo>
                      <a:pt x="762" y="809"/>
                    </a:lnTo>
                    <a:lnTo>
                      <a:pt x="762" y="809"/>
                    </a:lnTo>
                    <a:lnTo>
                      <a:pt x="762" y="809"/>
                    </a:lnTo>
                    <a:lnTo>
                      <a:pt x="762" y="809"/>
                    </a:lnTo>
                    <a:lnTo>
                      <a:pt x="760" y="807"/>
                    </a:lnTo>
                    <a:lnTo>
                      <a:pt x="759" y="807"/>
                    </a:lnTo>
                    <a:lnTo>
                      <a:pt x="758" y="806"/>
                    </a:lnTo>
                    <a:lnTo>
                      <a:pt x="758" y="805"/>
                    </a:lnTo>
                    <a:lnTo>
                      <a:pt x="755" y="801"/>
                    </a:lnTo>
                    <a:lnTo>
                      <a:pt x="754" y="800"/>
                    </a:lnTo>
                    <a:lnTo>
                      <a:pt x="752" y="797"/>
                    </a:lnTo>
                    <a:lnTo>
                      <a:pt x="749" y="795"/>
                    </a:lnTo>
                    <a:lnTo>
                      <a:pt x="747" y="794"/>
                    </a:lnTo>
                    <a:lnTo>
                      <a:pt x="747" y="792"/>
                    </a:lnTo>
                    <a:lnTo>
                      <a:pt x="744" y="791"/>
                    </a:lnTo>
                    <a:lnTo>
                      <a:pt x="743" y="789"/>
                    </a:lnTo>
                    <a:lnTo>
                      <a:pt x="743" y="787"/>
                    </a:lnTo>
                    <a:lnTo>
                      <a:pt x="743" y="784"/>
                    </a:lnTo>
                    <a:lnTo>
                      <a:pt x="743" y="782"/>
                    </a:lnTo>
                    <a:lnTo>
                      <a:pt x="742" y="780"/>
                    </a:lnTo>
                    <a:lnTo>
                      <a:pt x="742" y="777"/>
                    </a:lnTo>
                    <a:lnTo>
                      <a:pt x="740" y="775"/>
                    </a:lnTo>
                    <a:lnTo>
                      <a:pt x="739" y="774"/>
                    </a:lnTo>
                    <a:lnTo>
                      <a:pt x="740" y="769"/>
                    </a:lnTo>
                    <a:lnTo>
                      <a:pt x="742" y="766"/>
                    </a:lnTo>
                    <a:lnTo>
                      <a:pt x="740" y="764"/>
                    </a:lnTo>
                    <a:lnTo>
                      <a:pt x="739" y="764"/>
                    </a:lnTo>
                    <a:lnTo>
                      <a:pt x="739" y="762"/>
                    </a:lnTo>
                    <a:lnTo>
                      <a:pt x="742" y="764"/>
                    </a:lnTo>
                    <a:lnTo>
                      <a:pt x="743" y="765"/>
                    </a:lnTo>
                    <a:lnTo>
                      <a:pt x="744" y="765"/>
                    </a:lnTo>
                    <a:lnTo>
                      <a:pt x="744" y="765"/>
                    </a:lnTo>
                    <a:lnTo>
                      <a:pt x="748" y="767"/>
                    </a:lnTo>
                    <a:lnTo>
                      <a:pt x="750" y="769"/>
                    </a:lnTo>
                    <a:lnTo>
                      <a:pt x="750" y="769"/>
                    </a:lnTo>
                    <a:lnTo>
                      <a:pt x="752" y="769"/>
                    </a:lnTo>
                    <a:lnTo>
                      <a:pt x="753" y="767"/>
                    </a:lnTo>
                    <a:lnTo>
                      <a:pt x="753" y="767"/>
                    </a:lnTo>
                    <a:lnTo>
                      <a:pt x="755" y="767"/>
                    </a:lnTo>
                    <a:lnTo>
                      <a:pt x="757" y="769"/>
                    </a:lnTo>
                    <a:lnTo>
                      <a:pt x="757" y="769"/>
                    </a:lnTo>
                    <a:lnTo>
                      <a:pt x="757" y="771"/>
                    </a:lnTo>
                    <a:lnTo>
                      <a:pt x="759" y="772"/>
                    </a:lnTo>
                    <a:lnTo>
                      <a:pt x="763" y="772"/>
                    </a:lnTo>
                    <a:lnTo>
                      <a:pt x="763" y="772"/>
                    </a:lnTo>
                    <a:lnTo>
                      <a:pt x="764" y="774"/>
                    </a:lnTo>
                    <a:lnTo>
                      <a:pt x="765" y="774"/>
                    </a:lnTo>
                    <a:lnTo>
                      <a:pt x="765" y="775"/>
                    </a:lnTo>
                    <a:lnTo>
                      <a:pt x="765" y="775"/>
                    </a:lnTo>
                    <a:lnTo>
                      <a:pt x="764" y="775"/>
                    </a:lnTo>
                    <a:lnTo>
                      <a:pt x="764" y="776"/>
                    </a:lnTo>
                    <a:lnTo>
                      <a:pt x="764" y="776"/>
                    </a:lnTo>
                    <a:lnTo>
                      <a:pt x="764" y="777"/>
                    </a:lnTo>
                    <a:lnTo>
                      <a:pt x="764" y="780"/>
                    </a:lnTo>
                    <a:lnTo>
                      <a:pt x="765" y="781"/>
                    </a:lnTo>
                    <a:lnTo>
                      <a:pt x="767" y="784"/>
                    </a:lnTo>
                    <a:lnTo>
                      <a:pt x="768" y="787"/>
                    </a:lnTo>
                    <a:lnTo>
                      <a:pt x="769" y="790"/>
                    </a:lnTo>
                    <a:lnTo>
                      <a:pt x="769" y="791"/>
                    </a:lnTo>
                    <a:lnTo>
                      <a:pt x="770" y="792"/>
                    </a:lnTo>
                    <a:lnTo>
                      <a:pt x="770" y="794"/>
                    </a:lnTo>
                    <a:lnTo>
                      <a:pt x="772" y="796"/>
                    </a:lnTo>
                    <a:lnTo>
                      <a:pt x="774" y="799"/>
                    </a:lnTo>
                    <a:lnTo>
                      <a:pt x="774" y="800"/>
                    </a:lnTo>
                    <a:lnTo>
                      <a:pt x="774" y="800"/>
                    </a:lnTo>
                    <a:lnTo>
                      <a:pt x="774" y="801"/>
                    </a:lnTo>
                    <a:lnTo>
                      <a:pt x="775" y="801"/>
                    </a:lnTo>
                    <a:lnTo>
                      <a:pt x="777" y="802"/>
                    </a:lnTo>
                    <a:lnTo>
                      <a:pt x="777" y="805"/>
                    </a:lnTo>
                    <a:lnTo>
                      <a:pt x="778" y="806"/>
                    </a:lnTo>
                    <a:lnTo>
                      <a:pt x="779" y="807"/>
                    </a:lnTo>
                    <a:lnTo>
                      <a:pt x="780" y="809"/>
                    </a:lnTo>
                    <a:lnTo>
                      <a:pt x="780" y="810"/>
                    </a:lnTo>
                    <a:lnTo>
                      <a:pt x="780" y="810"/>
                    </a:lnTo>
                    <a:lnTo>
                      <a:pt x="782" y="811"/>
                    </a:lnTo>
                    <a:lnTo>
                      <a:pt x="783" y="812"/>
                    </a:lnTo>
                    <a:lnTo>
                      <a:pt x="784" y="815"/>
                    </a:lnTo>
                    <a:lnTo>
                      <a:pt x="787" y="816"/>
                    </a:lnTo>
                    <a:lnTo>
                      <a:pt x="789" y="820"/>
                    </a:lnTo>
                    <a:lnTo>
                      <a:pt x="792" y="822"/>
                    </a:lnTo>
                    <a:lnTo>
                      <a:pt x="794" y="822"/>
                    </a:lnTo>
                    <a:lnTo>
                      <a:pt x="794" y="822"/>
                    </a:lnTo>
                    <a:lnTo>
                      <a:pt x="795" y="822"/>
                    </a:lnTo>
                    <a:lnTo>
                      <a:pt x="797" y="822"/>
                    </a:lnTo>
                    <a:lnTo>
                      <a:pt x="800" y="824"/>
                    </a:lnTo>
                    <a:lnTo>
                      <a:pt x="799" y="825"/>
                    </a:lnTo>
                    <a:lnTo>
                      <a:pt x="799" y="826"/>
                    </a:lnTo>
                    <a:lnTo>
                      <a:pt x="799" y="829"/>
                    </a:lnTo>
                    <a:lnTo>
                      <a:pt x="799" y="830"/>
                    </a:lnTo>
                    <a:lnTo>
                      <a:pt x="800" y="830"/>
                    </a:lnTo>
                    <a:lnTo>
                      <a:pt x="800" y="831"/>
                    </a:lnTo>
                    <a:lnTo>
                      <a:pt x="802" y="832"/>
                    </a:lnTo>
                    <a:lnTo>
                      <a:pt x="804" y="834"/>
                    </a:lnTo>
                    <a:lnTo>
                      <a:pt x="808" y="835"/>
                    </a:lnTo>
                    <a:lnTo>
                      <a:pt x="808" y="836"/>
                    </a:lnTo>
                    <a:lnTo>
                      <a:pt x="809" y="836"/>
                    </a:lnTo>
                    <a:lnTo>
                      <a:pt x="809" y="837"/>
                    </a:lnTo>
                    <a:lnTo>
                      <a:pt x="810" y="840"/>
                    </a:lnTo>
                    <a:lnTo>
                      <a:pt x="810" y="840"/>
                    </a:lnTo>
                    <a:lnTo>
                      <a:pt x="812" y="841"/>
                    </a:lnTo>
                    <a:lnTo>
                      <a:pt x="814" y="840"/>
                    </a:lnTo>
                    <a:lnTo>
                      <a:pt x="818" y="842"/>
                    </a:lnTo>
                    <a:lnTo>
                      <a:pt x="818" y="844"/>
                    </a:lnTo>
                    <a:lnTo>
                      <a:pt x="818" y="845"/>
                    </a:lnTo>
                    <a:lnTo>
                      <a:pt x="818" y="846"/>
                    </a:lnTo>
                    <a:lnTo>
                      <a:pt x="819" y="846"/>
                    </a:lnTo>
                    <a:lnTo>
                      <a:pt x="819" y="847"/>
                    </a:lnTo>
                    <a:lnTo>
                      <a:pt x="819" y="847"/>
                    </a:lnTo>
                    <a:lnTo>
                      <a:pt x="819" y="846"/>
                    </a:lnTo>
                    <a:lnTo>
                      <a:pt x="818" y="847"/>
                    </a:lnTo>
                    <a:lnTo>
                      <a:pt x="817" y="849"/>
                    </a:lnTo>
                    <a:lnTo>
                      <a:pt x="815" y="850"/>
                    </a:lnTo>
                    <a:lnTo>
                      <a:pt x="815" y="855"/>
                    </a:lnTo>
                    <a:lnTo>
                      <a:pt x="817" y="856"/>
                    </a:lnTo>
                    <a:lnTo>
                      <a:pt x="818" y="856"/>
                    </a:lnTo>
                    <a:lnTo>
                      <a:pt x="819" y="857"/>
                    </a:lnTo>
                    <a:lnTo>
                      <a:pt x="820" y="856"/>
                    </a:lnTo>
                    <a:lnTo>
                      <a:pt x="822" y="856"/>
                    </a:lnTo>
                    <a:lnTo>
                      <a:pt x="822" y="855"/>
                    </a:lnTo>
                    <a:lnTo>
                      <a:pt x="823" y="855"/>
                    </a:lnTo>
                    <a:lnTo>
                      <a:pt x="823" y="855"/>
                    </a:lnTo>
                    <a:lnTo>
                      <a:pt x="822" y="857"/>
                    </a:lnTo>
                    <a:lnTo>
                      <a:pt x="820" y="857"/>
                    </a:lnTo>
                    <a:lnTo>
                      <a:pt x="820" y="857"/>
                    </a:lnTo>
                    <a:lnTo>
                      <a:pt x="820" y="859"/>
                    </a:lnTo>
                    <a:lnTo>
                      <a:pt x="823" y="857"/>
                    </a:lnTo>
                    <a:lnTo>
                      <a:pt x="823" y="857"/>
                    </a:lnTo>
                    <a:lnTo>
                      <a:pt x="824" y="857"/>
                    </a:lnTo>
                    <a:lnTo>
                      <a:pt x="826" y="860"/>
                    </a:lnTo>
                    <a:lnTo>
                      <a:pt x="826" y="860"/>
                    </a:lnTo>
                    <a:lnTo>
                      <a:pt x="829" y="861"/>
                    </a:lnTo>
                    <a:lnTo>
                      <a:pt x="831" y="862"/>
                    </a:lnTo>
                    <a:lnTo>
                      <a:pt x="834" y="864"/>
                    </a:lnTo>
                    <a:lnTo>
                      <a:pt x="834" y="865"/>
                    </a:lnTo>
                    <a:lnTo>
                      <a:pt x="834" y="865"/>
                    </a:lnTo>
                    <a:lnTo>
                      <a:pt x="834" y="865"/>
                    </a:lnTo>
                    <a:lnTo>
                      <a:pt x="833" y="865"/>
                    </a:lnTo>
                    <a:lnTo>
                      <a:pt x="833" y="865"/>
                    </a:lnTo>
                    <a:lnTo>
                      <a:pt x="832" y="865"/>
                    </a:lnTo>
                    <a:lnTo>
                      <a:pt x="832" y="865"/>
                    </a:lnTo>
                    <a:lnTo>
                      <a:pt x="833" y="866"/>
                    </a:lnTo>
                    <a:lnTo>
                      <a:pt x="836" y="869"/>
                    </a:lnTo>
                    <a:lnTo>
                      <a:pt x="836" y="870"/>
                    </a:lnTo>
                    <a:lnTo>
                      <a:pt x="836" y="871"/>
                    </a:lnTo>
                    <a:lnTo>
                      <a:pt x="838" y="872"/>
                    </a:lnTo>
                    <a:lnTo>
                      <a:pt x="839" y="872"/>
                    </a:lnTo>
                    <a:lnTo>
                      <a:pt x="839" y="872"/>
                    </a:lnTo>
                    <a:lnTo>
                      <a:pt x="841" y="872"/>
                    </a:lnTo>
                    <a:lnTo>
                      <a:pt x="842" y="872"/>
                    </a:lnTo>
                    <a:lnTo>
                      <a:pt x="842" y="872"/>
                    </a:lnTo>
                    <a:lnTo>
                      <a:pt x="843" y="874"/>
                    </a:lnTo>
                    <a:lnTo>
                      <a:pt x="842" y="875"/>
                    </a:lnTo>
                    <a:lnTo>
                      <a:pt x="842" y="875"/>
                    </a:lnTo>
                    <a:lnTo>
                      <a:pt x="839" y="874"/>
                    </a:lnTo>
                    <a:lnTo>
                      <a:pt x="838" y="874"/>
                    </a:lnTo>
                    <a:lnTo>
                      <a:pt x="848" y="880"/>
                    </a:lnTo>
                    <a:lnTo>
                      <a:pt x="851" y="882"/>
                    </a:lnTo>
                    <a:lnTo>
                      <a:pt x="853" y="886"/>
                    </a:lnTo>
                    <a:lnTo>
                      <a:pt x="856" y="889"/>
                    </a:lnTo>
                    <a:lnTo>
                      <a:pt x="858" y="891"/>
                    </a:lnTo>
                    <a:lnTo>
                      <a:pt x="859" y="894"/>
                    </a:lnTo>
                    <a:lnTo>
                      <a:pt x="863" y="897"/>
                    </a:lnTo>
                    <a:lnTo>
                      <a:pt x="864" y="897"/>
                    </a:lnTo>
                    <a:lnTo>
                      <a:pt x="866" y="900"/>
                    </a:lnTo>
                    <a:lnTo>
                      <a:pt x="868" y="905"/>
                    </a:lnTo>
                    <a:lnTo>
                      <a:pt x="868" y="909"/>
                    </a:lnTo>
                    <a:lnTo>
                      <a:pt x="869" y="911"/>
                    </a:lnTo>
                    <a:lnTo>
                      <a:pt x="871" y="914"/>
                    </a:lnTo>
                    <a:lnTo>
                      <a:pt x="871" y="915"/>
                    </a:lnTo>
                    <a:lnTo>
                      <a:pt x="874" y="916"/>
                    </a:lnTo>
                    <a:lnTo>
                      <a:pt x="874" y="917"/>
                    </a:lnTo>
                    <a:lnTo>
                      <a:pt x="874" y="920"/>
                    </a:lnTo>
                    <a:lnTo>
                      <a:pt x="874" y="921"/>
                    </a:lnTo>
                    <a:lnTo>
                      <a:pt x="873" y="922"/>
                    </a:lnTo>
                    <a:lnTo>
                      <a:pt x="872" y="925"/>
                    </a:lnTo>
                    <a:lnTo>
                      <a:pt x="871" y="926"/>
                    </a:lnTo>
                    <a:lnTo>
                      <a:pt x="869" y="926"/>
                    </a:lnTo>
                    <a:lnTo>
                      <a:pt x="871" y="926"/>
                    </a:lnTo>
                    <a:lnTo>
                      <a:pt x="871" y="926"/>
                    </a:lnTo>
                    <a:lnTo>
                      <a:pt x="872" y="928"/>
                    </a:lnTo>
                    <a:lnTo>
                      <a:pt x="873" y="929"/>
                    </a:lnTo>
                    <a:lnTo>
                      <a:pt x="873" y="929"/>
                    </a:lnTo>
                    <a:lnTo>
                      <a:pt x="873" y="930"/>
                    </a:lnTo>
                    <a:lnTo>
                      <a:pt x="872" y="930"/>
                    </a:lnTo>
                    <a:lnTo>
                      <a:pt x="869" y="931"/>
                    </a:lnTo>
                    <a:lnTo>
                      <a:pt x="868" y="931"/>
                    </a:lnTo>
                    <a:lnTo>
                      <a:pt x="868" y="933"/>
                    </a:lnTo>
                    <a:lnTo>
                      <a:pt x="868" y="934"/>
                    </a:lnTo>
                    <a:lnTo>
                      <a:pt x="869" y="935"/>
                    </a:lnTo>
                    <a:lnTo>
                      <a:pt x="869" y="936"/>
                    </a:lnTo>
                    <a:lnTo>
                      <a:pt x="871" y="939"/>
                    </a:lnTo>
                    <a:lnTo>
                      <a:pt x="873" y="943"/>
                    </a:lnTo>
                    <a:lnTo>
                      <a:pt x="876" y="944"/>
                    </a:lnTo>
                    <a:lnTo>
                      <a:pt x="877" y="946"/>
                    </a:lnTo>
                    <a:lnTo>
                      <a:pt x="878" y="948"/>
                    </a:lnTo>
                    <a:lnTo>
                      <a:pt x="883" y="950"/>
                    </a:lnTo>
                    <a:lnTo>
                      <a:pt x="886" y="951"/>
                    </a:lnTo>
                    <a:lnTo>
                      <a:pt x="887" y="953"/>
                    </a:lnTo>
                    <a:lnTo>
                      <a:pt x="891" y="954"/>
                    </a:lnTo>
                    <a:lnTo>
                      <a:pt x="892" y="955"/>
                    </a:lnTo>
                    <a:lnTo>
                      <a:pt x="896" y="958"/>
                    </a:lnTo>
                    <a:lnTo>
                      <a:pt x="897" y="960"/>
                    </a:lnTo>
                    <a:lnTo>
                      <a:pt x="898" y="961"/>
                    </a:lnTo>
                    <a:lnTo>
                      <a:pt x="904" y="964"/>
                    </a:lnTo>
                    <a:lnTo>
                      <a:pt x="909" y="965"/>
                    </a:lnTo>
                    <a:lnTo>
                      <a:pt x="911" y="966"/>
                    </a:lnTo>
                    <a:lnTo>
                      <a:pt x="916" y="966"/>
                    </a:lnTo>
                    <a:lnTo>
                      <a:pt x="918" y="966"/>
                    </a:lnTo>
                    <a:lnTo>
                      <a:pt x="919" y="966"/>
                    </a:lnTo>
                    <a:lnTo>
                      <a:pt x="921" y="968"/>
                    </a:lnTo>
                    <a:lnTo>
                      <a:pt x="922" y="969"/>
                    </a:lnTo>
                    <a:lnTo>
                      <a:pt x="924" y="971"/>
                    </a:lnTo>
                    <a:lnTo>
                      <a:pt x="926" y="971"/>
                    </a:lnTo>
                    <a:lnTo>
                      <a:pt x="927" y="974"/>
                    </a:lnTo>
                    <a:lnTo>
                      <a:pt x="931" y="975"/>
                    </a:lnTo>
                    <a:lnTo>
                      <a:pt x="932" y="976"/>
                    </a:lnTo>
                    <a:lnTo>
                      <a:pt x="934" y="978"/>
                    </a:lnTo>
                    <a:lnTo>
                      <a:pt x="941" y="980"/>
                    </a:lnTo>
                    <a:lnTo>
                      <a:pt x="943" y="981"/>
                    </a:lnTo>
                    <a:lnTo>
                      <a:pt x="946" y="981"/>
                    </a:lnTo>
                    <a:lnTo>
                      <a:pt x="951" y="985"/>
                    </a:lnTo>
                    <a:lnTo>
                      <a:pt x="956" y="985"/>
                    </a:lnTo>
                    <a:lnTo>
                      <a:pt x="961" y="986"/>
                    </a:lnTo>
                    <a:lnTo>
                      <a:pt x="962" y="986"/>
                    </a:lnTo>
                    <a:lnTo>
                      <a:pt x="963" y="988"/>
                    </a:lnTo>
                    <a:lnTo>
                      <a:pt x="967" y="990"/>
                    </a:lnTo>
                    <a:lnTo>
                      <a:pt x="972" y="991"/>
                    </a:lnTo>
                    <a:lnTo>
                      <a:pt x="978" y="995"/>
                    </a:lnTo>
                    <a:lnTo>
                      <a:pt x="986" y="996"/>
                    </a:lnTo>
                    <a:lnTo>
                      <a:pt x="991" y="999"/>
                    </a:lnTo>
                    <a:lnTo>
                      <a:pt x="995" y="1000"/>
                    </a:lnTo>
                    <a:lnTo>
                      <a:pt x="996" y="999"/>
                    </a:lnTo>
                    <a:lnTo>
                      <a:pt x="1000" y="999"/>
                    </a:lnTo>
                    <a:lnTo>
                      <a:pt x="1006" y="996"/>
                    </a:lnTo>
                    <a:lnTo>
                      <a:pt x="1010" y="995"/>
                    </a:lnTo>
                    <a:lnTo>
                      <a:pt x="1015" y="993"/>
                    </a:lnTo>
                    <a:lnTo>
                      <a:pt x="1017" y="991"/>
                    </a:lnTo>
                    <a:lnTo>
                      <a:pt x="1018" y="991"/>
                    </a:lnTo>
                    <a:lnTo>
                      <a:pt x="1018" y="991"/>
                    </a:lnTo>
                    <a:lnTo>
                      <a:pt x="1018" y="991"/>
                    </a:lnTo>
                    <a:lnTo>
                      <a:pt x="1016" y="990"/>
                    </a:lnTo>
                    <a:lnTo>
                      <a:pt x="1016" y="990"/>
                    </a:lnTo>
                    <a:lnTo>
                      <a:pt x="1017" y="989"/>
                    </a:lnTo>
                    <a:lnTo>
                      <a:pt x="1017" y="989"/>
                    </a:lnTo>
                    <a:lnTo>
                      <a:pt x="1018" y="989"/>
                    </a:lnTo>
                    <a:lnTo>
                      <a:pt x="1018" y="990"/>
                    </a:lnTo>
                    <a:lnTo>
                      <a:pt x="1018" y="990"/>
                    </a:lnTo>
                    <a:lnTo>
                      <a:pt x="1018" y="990"/>
                    </a:lnTo>
                    <a:lnTo>
                      <a:pt x="1020" y="990"/>
                    </a:lnTo>
                    <a:lnTo>
                      <a:pt x="1021" y="990"/>
                    </a:lnTo>
                    <a:lnTo>
                      <a:pt x="1021" y="990"/>
                    </a:lnTo>
                    <a:lnTo>
                      <a:pt x="1022" y="990"/>
                    </a:lnTo>
                    <a:lnTo>
                      <a:pt x="1021" y="991"/>
                    </a:lnTo>
                    <a:lnTo>
                      <a:pt x="1021" y="991"/>
                    </a:lnTo>
                    <a:lnTo>
                      <a:pt x="1023" y="993"/>
                    </a:lnTo>
                    <a:lnTo>
                      <a:pt x="1030" y="994"/>
                    </a:lnTo>
                    <a:lnTo>
                      <a:pt x="1030" y="994"/>
                    </a:lnTo>
                    <a:lnTo>
                      <a:pt x="1027" y="993"/>
                    </a:lnTo>
                    <a:lnTo>
                      <a:pt x="1026" y="993"/>
                    </a:lnTo>
                    <a:lnTo>
                      <a:pt x="1026" y="993"/>
                    </a:lnTo>
                    <a:lnTo>
                      <a:pt x="1025" y="991"/>
                    </a:lnTo>
                    <a:lnTo>
                      <a:pt x="1023" y="991"/>
                    </a:lnTo>
                    <a:lnTo>
                      <a:pt x="1025" y="990"/>
                    </a:lnTo>
                    <a:lnTo>
                      <a:pt x="1025" y="990"/>
                    </a:lnTo>
                    <a:lnTo>
                      <a:pt x="1026" y="991"/>
                    </a:lnTo>
                    <a:lnTo>
                      <a:pt x="1027" y="991"/>
                    </a:lnTo>
                    <a:lnTo>
                      <a:pt x="1028" y="993"/>
                    </a:lnTo>
                    <a:lnTo>
                      <a:pt x="1031" y="994"/>
                    </a:lnTo>
                    <a:lnTo>
                      <a:pt x="1033" y="996"/>
                    </a:lnTo>
                    <a:lnTo>
                      <a:pt x="1036" y="998"/>
                    </a:lnTo>
                    <a:lnTo>
                      <a:pt x="1041" y="1003"/>
                    </a:lnTo>
                    <a:lnTo>
                      <a:pt x="1043" y="1004"/>
                    </a:lnTo>
                    <a:lnTo>
                      <a:pt x="1045" y="1005"/>
                    </a:lnTo>
                    <a:lnTo>
                      <a:pt x="1046" y="1006"/>
                    </a:lnTo>
                    <a:lnTo>
                      <a:pt x="1050" y="1011"/>
                    </a:lnTo>
                    <a:lnTo>
                      <a:pt x="1053" y="1015"/>
                    </a:lnTo>
                    <a:lnTo>
                      <a:pt x="1055" y="1015"/>
                    </a:lnTo>
                    <a:lnTo>
                      <a:pt x="1060" y="1020"/>
                    </a:lnTo>
                    <a:lnTo>
                      <a:pt x="1062" y="1021"/>
                    </a:lnTo>
                    <a:lnTo>
                      <a:pt x="1066" y="1023"/>
                    </a:lnTo>
                    <a:lnTo>
                      <a:pt x="1070" y="1024"/>
                    </a:lnTo>
                    <a:lnTo>
                      <a:pt x="1077" y="1024"/>
                    </a:lnTo>
                    <a:lnTo>
                      <a:pt x="1078" y="1024"/>
                    </a:lnTo>
                    <a:lnTo>
                      <a:pt x="1083" y="1026"/>
                    </a:lnTo>
                    <a:lnTo>
                      <a:pt x="1086" y="1028"/>
                    </a:lnTo>
                    <a:lnTo>
                      <a:pt x="1088" y="1029"/>
                    </a:lnTo>
                    <a:lnTo>
                      <a:pt x="1092" y="1030"/>
                    </a:lnTo>
                    <a:lnTo>
                      <a:pt x="1096" y="1030"/>
                    </a:lnTo>
                    <a:lnTo>
                      <a:pt x="1101" y="1033"/>
                    </a:lnTo>
                    <a:lnTo>
                      <a:pt x="1106" y="1034"/>
                    </a:lnTo>
                    <a:lnTo>
                      <a:pt x="1106" y="1034"/>
                    </a:lnTo>
                    <a:lnTo>
                      <a:pt x="1105" y="1034"/>
                    </a:lnTo>
                    <a:lnTo>
                      <a:pt x="1104" y="1033"/>
                    </a:lnTo>
                    <a:lnTo>
                      <a:pt x="1104" y="1033"/>
                    </a:lnTo>
                    <a:lnTo>
                      <a:pt x="1105" y="1033"/>
                    </a:lnTo>
                    <a:lnTo>
                      <a:pt x="1107" y="1034"/>
                    </a:lnTo>
                    <a:lnTo>
                      <a:pt x="1111" y="1034"/>
                    </a:lnTo>
                    <a:lnTo>
                      <a:pt x="1112" y="1034"/>
                    </a:lnTo>
                    <a:lnTo>
                      <a:pt x="1115" y="1034"/>
                    </a:lnTo>
                    <a:lnTo>
                      <a:pt x="1115" y="1034"/>
                    </a:lnTo>
                    <a:lnTo>
                      <a:pt x="1116" y="1033"/>
                    </a:lnTo>
                    <a:lnTo>
                      <a:pt x="1116" y="1031"/>
                    </a:lnTo>
                    <a:lnTo>
                      <a:pt x="1116" y="1031"/>
                    </a:lnTo>
                    <a:lnTo>
                      <a:pt x="1116" y="1031"/>
                    </a:lnTo>
                    <a:lnTo>
                      <a:pt x="1117" y="1031"/>
                    </a:lnTo>
                    <a:lnTo>
                      <a:pt x="1119" y="1031"/>
                    </a:lnTo>
                    <a:lnTo>
                      <a:pt x="1120" y="1031"/>
                    </a:lnTo>
                    <a:lnTo>
                      <a:pt x="1120" y="1033"/>
                    </a:lnTo>
                    <a:lnTo>
                      <a:pt x="1120" y="1033"/>
                    </a:lnTo>
                    <a:lnTo>
                      <a:pt x="1121" y="1034"/>
                    </a:lnTo>
                    <a:lnTo>
                      <a:pt x="1121" y="1035"/>
                    </a:lnTo>
                    <a:lnTo>
                      <a:pt x="1122" y="1035"/>
                    </a:lnTo>
                    <a:lnTo>
                      <a:pt x="1122" y="1038"/>
                    </a:lnTo>
                    <a:lnTo>
                      <a:pt x="1122" y="1038"/>
                    </a:lnTo>
                    <a:lnTo>
                      <a:pt x="1122" y="1038"/>
                    </a:lnTo>
                    <a:lnTo>
                      <a:pt x="1121" y="1038"/>
                    </a:lnTo>
                    <a:lnTo>
                      <a:pt x="1120" y="1036"/>
                    </a:lnTo>
                    <a:lnTo>
                      <a:pt x="1120" y="1036"/>
                    </a:lnTo>
                    <a:lnTo>
                      <a:pt x="1119" y="1036"/>
                    </a:lnTo>
                    <a:lnTo>
                      <a:pt x="1117" y="1038"/>
                    </a:lnTo>
                    <a:lnTo>
                      <a:pt x="1117" y="1038"/>
                    </a:lnTo>
                    <a:lnTo>
                      <a:pt x="1121" y="1040"/>
                    </a:lnTo>
                    <a:lnTo>
                      <a:pt x="1125" y="1044"/>
                    </a:lnTo>
                    <a:lnTo>
                      <a:pt x="1125" y="1045"/>
                    </a:lnTo>
                    <a:lnTo>
                      <a:pt x="1129" y="1048"/>
                    </a:lnTo>
                    <a:lnTo>
                      <a:pt x="1131" y="1049"/>
                    </a:lnTo>
                    <a:lnTo>
                      <a:pt x="1132" y="1051"/>
                    </a:lnTo>
                    <a:lnTo>
                      <a:pt x="1135" y="1054"/>
                    </a:lnTo>
                    <a:lnTo>
                      <a:pt x="1141" y="1060"/>
                    </a:lnTo>
                    <a:lnTo>
                      <a:pt x="1144" y="1061"/>
                    </a:lnTo>
                    <a:lnTo>
                      <a:pt x="1145" y="1064"/>
                    </a:lnTo>
                    <a:lnTo>
                      <a:pt x="1145" y="1064"/>
                    </a:lnTo>
                    <a:lnTo>
                      <a:pt x="1145" y="1064"/>
                    </a:lnTo>
                    <a:lnTo>
                      <a:pt x="1145" y="1065"/>
                    </a:lnTo>
                    <a:lnTo>
                      <a:pt x="1142" y="1065"/>
                    </a:lnTo>
                    <a:lnTo>
                      <a:pt x="1142" y="1066"/>
                    </a:lnTo>
                    <a:lnTo>
                      <a:pt x="1144" y="1066"/>
                    </a:lnTo>
                    <a:lnTo>
                      <a:pt x="1145" y="1068"/>
                    </a:lnTo>
                    <a:lnTo>
                      <a:pt x="1146" y="1068"/>
                    </a:lnTo>
                    <a:lnTo>
                      <a:pt x="1146" y="1069"/>
                    </a:lnTo>
                    <a:lnTo>
                      <a:pt x="1146" y="1070"/>
                    </a:lnTo>
                    <a:lnTo>
                      <a:pt x="1145" y="1070"/>
                    </a:lnTo>
                    <a:lnTo>
                      <a:pt x="1144" y="1073"/>
                    </a:lnTo>
                    <a:lnTo>
                      <a:pt x="1144" y="1074"/>
                    </a:lnTo>
                    <a:lnTo>
                      <a:pt x="1144" y="1076"/>
                    </a:lnTo>
                    <a:lnTo>
                      <a:pt x="1145" y="1079"/>
                    </a:lnTo>
                    <a:lnTo>
                      <a:pt x="1146" y="1080"/>
                    </a:lnTo>
                    <a:lnTo>
                      <a:pt x="1151" y="1081"/>
                    </a:lnTo>
                    <a:lnTo>
                      <a:pt x="1152" y="1084"/>
                    </a:lnTo>
                    <a:lnTo>
                      <a:pt x="1154" y="1084"/>
                    </a:lnTo>
                    <a:lnTo>
                      <a:pt x="1154" y="1084"/>
                    </a:lnTo>
                    <a:lnTo>
                      <a:pt x="1154" y="1083"/>
                    </a:lnTo>
                    <a:lnTo>
                      <a:pt x="1155" y="1083"/>
                    </a:lnTo>
                    <a:lnTo>
                      <a:pt x="1156" y="1081"/>
                    </a:lnTo>
                    <a:lnTo>
                      <a:pt x="1156" y="1080"/>
                    </a:lnTo>
                    <a:lnTo>
                      <a:pt x="1155" y="1079"/>
                    </a:lnTo>
                    <a:lnTo>
                      <a:pt x="1152" y="1078"/>
                    </a:lnTo>
                    <a:lnTo>
                      <a:pt x="1151" y="1076"/>
                    </a:lnTo>
                    <a:lnTo>
                      <a:pt x="1151" y="1075"/>
                    </a:lnTo>
                    <a:lnTo>
                      <a:pt x="1151" y="1075"/>
                    </a:lnTo>
                    <a:lnTo>
                      <a:pt x="1152" y="1076"/>
                    </a:lnTo>
                    <a:lnTo>
                      <a:pt x="1155" y="1076"/>
                    </a:lnTo>
                    <a:lnTo>
                      <a:pt x="1159" y="1080"/>
                    </a:lnTo>
                    <a:lnTo>
                      <a:pt x="1160" y="1081"/>
                    </a:lnTo>
                    <a:lnTo>
                      <a:pt x="1160" y="1083"/>
                    </a:lnTo>
                    <a:lnTo>
                      <a:pt x="1160" y="1084"/>
                    </a:lnTo>
                    <a:lnTo>
                      <a:pt x="1161" y="1084"/>
                    </a:lnTo>
                    <a:lnTo>
                      <a:pt x="1162" y="1085"/>
                    </a:lnTo>
                    <a:lnTo>
                      <a:pt x="1166" y="1086"/>
                    </a:lnTo>
                    <a:lnTo>
                      <a:pt x="1167" y="1088"/>
                    </a:lnTo>
                    <a:lnTo>
                      <a:pt x="1170" y="1089"/>
                    </a:lnTo>
                    <a:lnTo>
                      <a:pt x="1172" y="1090"/>
                    </a:lnTo>
                    <a:lnTo>
                      <a:pt x="1174" y="1091"/>
                    </a:lnTo>
                    <a:lnTo>
                      <a:pt x="1174" y="1093"/>
                    </a:lnTo>
                    <a:lnTo>
                      <a:pt x="1174" y="1095"/>
                    </a:lnTo>
                    <a:lnTo>
                      <a:pt x="1174" y="1097"/>
                    </a:lnTo>
                    <a:lnTo>
                      <a:pt x="1172" y="1098"/>
                    </a:lnTo>
                    <a:lnTo>
                      <a:pt x="1175" y="1100"/>
                    </a:lnTo>
                    <a:lnTo>
                      <a:pt x="1175" y="1100"/>
                    </a:lnTo>
                    <a:lnTo>
                      <a:pt x="1176" y="1100"/>
                    </a:lnTo>
                    <a:lnTo>
                      <a:pt x="1177" y="1100"/>
                    </a:lnTo>
                    <a:lnTo>
                      <a:pt x="1179" y="1100"/>
                    </a:lnTo>
                    <a:lnTo>
                      <a:pt x="1179" y="1100"/>
                    </a:lnTo>
                    <a:lnTo>
                      <a:pt x="1179" y="1099"/>
                    </a:lnTo>
                    <a:lnTo>
                      <a:pt x="1177" y="1098"/>
                    </a:lnTo>
                    <a:lnTo>
                      <a:pt x="1176" y="1097"/>
                    </a:lnTo>
                    <a:lnTo>
                      <a:pt x="1177" y="1097"/>
                    </a:lnTo>
                    <a:lnTo>
                      <a:pt x="1179" y="1097"/>
                    </a:lnTo>
                    <a:lnTo>
                      <a:pt x="1180" y="1098"/>
                    </a:lnTo>
                    <a:lnTo>
                      <a:pt x="1181" y="1099"/>
                    </a:lnTo>
                    <a:lnTo>
                      <a:pt x="1181" y="1102"/>
                    </a:lnTo>
                    <a:lnTo>
                      <a:pt x="1182" y="1103"/>
                    </a:lnTo>
                    <a:lnTo>
                      <a:pt x="1184" y="1104"/>
                    </a:lnTo>
                    <a:lnTo>
                      <a:pt x="1185" y="1105"/>
                    </a:lnTo>
                    <a:lnTo>
                      <a:pt x="1185" y="1105"/>
                    </a:lnTo>
                    <a:lnTo>
                      <a:pt x="1185" y="1103"/>
                    </a:lnTo>
                    <a:lnTo>
                      <a:pt x="1186" y="1102"/>
                    </a:lnTo>
                    <a:lnTo>
                      <a:pt x="1187" y="1102"/>
                    </a:lnTo>
                    <a:lnTo>
                      <a:pt x="1189" y="1103"/>
                    </a:lnTo>
                    <a:lnTo>
                      <a:pt x="1191" y="1103"/>
                    </a:lnTo>
                    <a:lnTo>
                      <a:pt x="1194" y="1102"/>
                    </a:lnTo>
                    <a:lnTo>
                      <a:pt x="1194" y="1103"/>
                    </a:lnTo>
                    <a:lnTo>
                      <a:pt x="1195" y="1104"/>
                    </a:lnTo>
                    <a:lnTo>
                      <a:pt x="1195" y="1103"/>
                    </a:lnTo>
                    <a:lnTo>
                      <a:pt x="1197" y="1103"/>
                    </a:lnTo>
                    <a:lnTo>
                      <a:pt x="1199" y="1104"/>
                    </a:lnTo>
                    <a:lnTo>
                      <a:pt x="1200" y="1104"/>
                    </a:lnTo>
                    <a:lnTo>
                      <a:pt x="1201" y="1105"/>
                    </a:lnTo>
                    <a:lnTo>
                      <a:pt x="1201" y="1107"/>
                    </a:lnTo>
                    <a:lnTo>
                      <a:pt x="1204" y="1110"/>
                    </a:lnTo>
                    <a:lnTo>
                      <a:pt x="1205" y="1110"/>
                    </a:lnTo>
                    <a:lnTo>
                      <a:pt x="1206" y="1112"/>
                    </a:lnTo>
                    <a:lnTo>
                      <a:pt x="1207" y="1112"/>
                    </a:lnTo>
                    <a:lnTo>
                      <a:pt x="1207" y="1110"/>
                    </a:lnTo>
                    <a:lnTo>
                      <a:pt x="1207" y="1109"/>
                    </a:lnTo>
                    <a:lnTo>
                      <a:pt x="1209" y="1108"/>
                    </a:lnTo>
                    <a:lnTo>
                      <a:pt x="1209" y="1108"/>
                    </a:lnTo>
                    <a:lnTo>
                      <a:pt x="1210" y="1108"/>
                    </a:lnTo>
                    <a:lnTo>
                      <a:pt x="1210" y="1110"/>
                    </a:lnTo>
                    <a:lnTo>
                      <a:pt x="1211" y="1114"/>
                    </a:lnTo>
                    <a:lnTo>
                      <a:pt x="1212" y="1117"/>
                    </a:lnTo>
                    <a:lnTo>
                      <a:pt x="1212" y="1117"/>
                    </a:lnTo>
                    <a:lnTo>
                      <a:pt x="1215" y="1117"/>
                    </a:lnTo>
                    <a:lnTo>
                      <a:pt x="1219" y="1117"/>
                    </a:lnTo>
                    <a:lnTo>
                      <a:pt x="1219" y="1115"/>
                    </a:lnTo>
                    <a:lnTo>
                      <a:pt x="1220" y="1115"/>
                    </a:lnTo>
                    <a:lnTo>
                      <a:pt x="1220" y="1114"/>
                    </a:lnTo>
                    <a:lnTo>
                      <a:pt x="1222" y="1114"/>
                    </a:lnTo>
                    <a:lnTo>
                      <a:pt x="1224" y="1114"/>
                    </a:lnTo>
                    <a:lnTo>
                      <a:pt x="1224" y="1113"/>
                    </a:lnTo>
                    <a:lnTo>
                      <a:pt x="1224" y="1112"/>
                    </a:lnTo>
                    <a:lnTo>
                      <a:pt x="1224" y="1112"/>
                    </a:lnTo>
                    <a:lnTo>
                      <a:pt x="1221" y="1108"/>
                    </a:lnTo>
                    <a:lnTo>
                      <a:pt x="1219" y="1107"/>
                    </a:lnTo>
                    <a:lnTo>
                      <a:pt x="1219" y="1105"/>
                    </a:lnTo>
                    <a:lnTo>
                      <a:pt x="1217" y="1105"/>
                    </a:lnTo>
                    <a:lnTo>
                      <a:pt x="1217" y="1104"/>
                    </a:lnTo>
                    <a:lnTo>
                      <a:pt x="1217" y="1103"/>
                    </a:lnTo>
                    <a:lnTo>
                      <a:pt x="1219" y="1103"/>
                    </a:lnTo>
                    <a:lnTo>
                      <a:pt x="1219" y="1103"/>
                    </a:lnTo>
                    <a:lnTo>
                      <a:pt x="1221" y="1102"/>
                    </a:lnTo>
                    <a:lnTo>
                      <a:pt x="1222" y="1102"/>
                    </a:lnTo>
                    <a:lnTo>
                      <a:pt x="1227" y="1098"/>
                    </a:lnTo>
                    <a:lnTo>
                      <a:pt x="1227" y="1098"/>
                    </a:lnTo>
                    <a:lnTo>
                      <a:pt x="1227" y="1097"/>
                    </a:lnTo>
                    <a:lnTo>
                      <a:pt x="1227" y="1095"/>
                    </a:lnTo>
                    <a:lnTo>
                      <a:pt x="1229" y="1094"/>
                    </a:lnTo>
                    <a:lnTo>
                      <a:pt x="1230" y="1094"/>
                    </a:lnTo>
                    <a:lnTo>
                      <a:pt x="1230" y="1094"/>
                    </a:lnTo>
                    <a:lnTo>
                      <a:pt x="1231" y="1093"/>
                    </a:lnTo>
                    <a:lnTo>
                      <a:pt x="1232" y="1093"/>
                    </a:lnTo>
                    <a:lnTo>
                      <a:pt x="1235" y="1093"/>
                    </a:lnTo>
                    <a:lnTo>
                      <a:pt x="1237" y="1093"/>
                    </a:lnTo>
                    <a:lnTo>
                      <a:pt x="1239" y="1094"/>
                    </a:lnTo>
                    <a:lnTo>
                      <a:pt x="1240" y="1095"/>
                    </a:lnTo>
                    <a:lnTo>
                      <a:pt x="1241" y="1095"/>
                    </a:lnTo>
                    <a:lnTo>
                      <a:pt x="1243" y="1095"/>
                    </a:lnTo>
                    <a:lnTo>
                      <a:pt x="1243" y="1097"/>
                    </a:lnTo>
                    <a:lnTo>
                      <a:pt x="1244" y="1097"/>
                    </a:lnTo>
                    <a:lnTo>
                      <a:pt x="1245" y="1098"/>
                    </a:lnTo>
                    <a:lnTo>
                      <a:pt x="1245" y="1100"/>
                    </a:lnTo>
                    <a:lnTo>
                      <a:pt x="1246" y="1100"/>
                    </a:lnTo>
                    <a:lnTo>
                      <a:pt x="1246" y="1102"/>
                    </a:lnTo>
                    <a:lnTo>
                      <a:pt x="1246" y="1102"/>
                    </a:lnTo>
                    <a:lnTo>
                      <a:pt x="1248" y="1100"/>
                    </a:lnTo>
                    <a:lnTo>
                      <a:pt x="1246" y="1100"/>
                    </a:lnTo>
                    <a:lnTo>
                      <a:pt x="1246" y="1099"/>
                    </a:lnTo>
                    <a:lnTo>
                      <a:pt x="1248" y="1099"/>
                    </a:lnTo>
                    <a:lnTo>
                      <a:pt x="1248" y="1100"/>
                    </a:lnTo>
                    <a:lnTo>
                      <a:pt x="1249" y="1100"/>
                    </a:lnTo>
                    <a:lnTo>
                      <a:pt x="1249" y="1100"/>
                    </a:lnTo>
                    <a:lnTo>
                      <a:pt x="1249" y="1100"/>
                    </a:lnTo>
                    <a:lnTo>
                      <a:pt x="1250" y="1100"/>
                    </a:lnTo>
                    <a:lnTo>
                      <a:pt x="1250" y="1100"/>
                    </a:lnTo>
                    <a:lnTo>
                      <a:pt x="1251" y="1099"/>
                    </a:lnTo>
                    <a:lnTo>
                      <a:pt x="1251" y="1100"/>
                    </a:lnTo>
                    <a:lnTo>
                      <a:pt x="1253" y="1102"/>
                    </a:lnTo>
                    <a:lnTo>
                      <a:pt x="1254" y="1103"/>
                    </a:lnTo>
                    <a:lnTo>
                      <a:pt x="1255" y="1104"/>
                    </a:lnTo>
                    <a:lnTo>
                      <a:pt x="1255" y="1104"/>
                    </a:lnTo>
                    <a:lnTo>
                      <a:pt x="1253" y="1103"/>
                    </a:lnTo>
                    <a:lnTo>
                      <a:pt x="1251" y="1103"/>
                    </a:lnTo>
                    <a:lnTo>
                      <a:pt x="1250" y="1102"/>
                    </a:lnTo>
                    <a:lnTo>
                      <a:pt x="1250" y="1102"/>
                    </a:lnTo>
                    <a:lnTo>
                      <a:pt x="1250" y="1102"/>
                    </a:lnTo>
                    <a:lnTo>
                      <a:pt x="1249" y="1103"/>
                    </a:lnTo>
                    <a:lnTo>
                      <a:pt x="1249" y="1104"/>
                    </a:lnTo>
                    <a:lnTo>
                      <a:pt x="1249" y="1105"/>
                    </a:lnTo>
                    <a:lnTo>
                      <a:pt x="1248" y="1105"/>
                    </a:lnTo>
                    <a:lnTo>
                      <a:pt x="1248" y="1105"/>
                    </a:lnTo>
                    <a:lnTo>
                      <a:pt x="1246" y="1105"/>
                    </a:lnTo>
                    <a:lnTo>
                      <a:pt x="1248" y="1108"/>
                    </a:lnTo>
                    <a:lnTo>
                      <a:pt x="1250" y="1113"/>
                    </a:lnTo>
                    <a:lnTo>
                      <a:pt x="1253" y="1117"/>
                    </a:lnTo>
                    <a:lnTo>
                      <a:pt x="1254" y="1117"/>
                    </a:lnTo>
                    <a:lnTo>
                      <a:pt x="1255" y="1118"/>
                    </a:lnTo>
                    <a:lnTo>
                      <a:pt x="1256" y="1120"/>
                    </a:lnTo>
                    <a:lnTo>
                      <a:pt x="1258" y="1122"/>
                    </a:lnTo>
                    <a:lnTo>
                      <a:pt x="1258" y="1123"/>
                    </a:lnTo>
                    <a:lnTo>
                      <a:pt x="1259" y="1124"/>
                    </a:lnTo>
                    <a:lnTo>
                      <a:pt x="1260" y="1124"/>
                    </a:lnTo>
                    <a:lnTo>
                      <a:pt x="1261" y="1127"/>
                    </a:lnTo>
                    <a:lnTo>
                      <a:pt x="1261" y="1127"/>
                    </a:lnTo>
                    <a:lnTo>
                      <a:pt x="1260" y="1130"/>
                    </a:lnTo>
                    <a:lnTo>
                      <a:pt x="1260" y="1130"/>
                    </a:lnTo>
                    <a:lnTo>
                      <a:pt x="1260" y="1130"/>
                    </a:lnTo>
                    <a:lnTo>
                      <a:pt x="1260" y="1132"/>
                    </a:lnTo>
                    <a:lnTo>
                      <a:pt x="1261" y="1134"/>
                    </a:lnTo>
                    <a:lnTo>
                      <a:pt x="1263" y="1137"/>
                    </a:lnTo>
                    <a:lnTo>
                      <a:pt x="1261" y="1138"/>
                    </a:lnTo>
                    <a:lnTo>
                      <a:pt x="1259" y="1140"/>
                    </a:lnTo>
                    <a:lnTo>
                      <a:pt x="1260" y="1142"/>
                    </a:lnTo>
                    <a:lnTo>
                      <a:pt x="1261" y="1143"/>
                    </a:lnTo>
                    <a:lnTo>
                      <a:pt x="1261" y="1145"/>
                    </a:lnTo>
                    <a:lnTo>
                      <a:pt x="1261" y="1147"/>
                    </a:lnTo>
                    <a:lnTo>
                      <a:pt x="1261" y="1150"/>
                    </a:lnTo>
                    <a:lnTo>
                      <a:pt x="1261" y="1150"/>
                    </a:lnTo>
                    <a:lnTo>
                      <a:pt x="1263" y="1152"/>
                    </a:lnTo>
                    <a:lnTo>
                      <a:pt x="1261" y="1153"/>
                    </a:lnTo>
                    <a:lnTo>
                      <a:pt x="1261" y="1155"/>
                    </a:lnTo>
                    <a:lnTo>
                      <a:pt x="1261" y="1157"/>
                    </a:lnTo>
                    <a:lnTo>
                      <a:pt x="1260" y="1157"/>
                    </a:lnTo>
                    <a:lnTo>
                      <a:pt x="1260" y="1158"/>
                    </a:lnTo>
                    <a:lnTo>
                      <a:pt x="1259" y="1158"/>
                    </a:lnTo>
                    <a:lnTo>
                      <a:pt x="1259" y="1159"/>
                    </a:lnTo>
                    <a:lnTo>
                      <a:pt x="1260" y="1158"/>
                    </a:lnTo>
                    <a:lnTo>
                      <a:pt x="1260" y="1159"/>
                    </a:lnTo>
                    <a:lnTo>
                      <a:pt x="1260" y="1159"/>
                    </a:lnTo>
                    <a:lnTo>
                      <a:pt x="1260" y="1160"/>
                    </a:lnTo>
                    <a:lnTo>
                      <a:pt x="1261" y="1163"/>
                    </a:lnTo>
                    <a:lnTo>
                      <a:pt x="1263" y="1160"/>
                    </a:lnTo>
                    <a:lnTo>
                      <a:pt x="1263" y="1160"/>
                    </a:lnTo>
                    <a:lnTo>
                      <a:pt x="1263" y="1163"/>
                    </a:lnTo>
                    <a:lnTo>
                      <a:pt x="1263" y="1163"/>
                    </a:lnTo>
                    <a:lnTo>
                      <a:pt x="1264" y="1163"/>
                    </a:lnTo>
                    <a:lnTo>
                      <a:pt x="1264" y="1163"/>
                    </a:lnTo>
                    <a:lnTo>
                      <a:pt x="1265" y="1163"/>
                    </a:lnTo>
                    <a:lnTo>
                      <a:pt x="1263" y="1167"/>
                    </a:lnTo>
                    <a:lnTo>
                      <a:pt x="1261" y="1169"/>
                    </a:lnTo>
                    <a:lnTo>
                      <a:pt x="1261" y="1170"/>
                    </a:lnTo>
                    <a:lnTo>
                      <a:pt x="1260" y="1170"/>
                    </a:lnTo>
                    <a:lnTo>
                      <a:pt x="1260" y="1172"/>
                    </a:lnTo>
                    <a:lnTo>
                      <a:pt x="1259" y="1173"/>
                    </a:lnTo>
                    <a:lnTo>
                      <a:pt x="1259" y="1174"/>
                    </a:lnTo>
                    <a:lnTo>
                      <a:pt x="1258" y="1174"/>
                    </a:lnTo>
                    <a:lnTo>
                      <a:pt x="1256" y="1174"/>
                    </a:lnTo>
                    <a:lnTo>
                      <a:pt x="1256" y="1175"/>
                    </a:lnTo>
                    <a:lnTo>
                      <a:pt x="1256" y="1177"/>
                    </a:lnTo>
                    <a:lnTo>
                      <a:pt x="1256" y="1177"/>
                    </a:lnTo>
                    <a:lnTo>
                      <a:pt x="1255" y="1178"/>
                    </a:lnTo>
                    <a:lnTo>
                      <a:pt x="1255" y="1179"/>
                    </a:lnTo>
                    <a:lnTo>
                      <a:pt x="1255" y="1179"/>
                    </a:lnTo>
                    <a:lnTo>
                      <a:pt x="1254" y="1179"/>
                    </a:lnTo>
                    <a:lnTo>
                      <a:pt x="1254" y="1179"/>
                    </a:lnTo>
                    <a:lnTo>
                      <a:pt x="1253" y="1180"/>
                    </a:lnTo>
                    <a:lnTo>
                      <a:pt x="1253" y="1182"/>
                    </a:lnTo>
                    <a:lnTo>
                      <a:pt x="1251" y="1182"/>
                    </a:lnTo>
                    <a:lnTo>
                      <a:pt x="1251" y="1182"/>
                    </a:lnTo>
                    <a:lnTo>
                      <a:pt x="1250" y="1183"/>
                    </a:lnTo>
                    <a:lnTo>
                      <a:pt x="1248" y="1182"/>
                    </a:lnTo>
                    <a:lnTo>
                      <a:pt x="1248" y="1183"/>
                    </a:lnTo>
                    <a:lnTo>
                      <a:pt x="1246" y="1183"/>
                    </a:lnTo>
                    <a:lnTo>
                      <a:pt x="1246" y="1183"/>
                    </a:lnTo>
                    <a:lnTo>
                      <a:pt x="1245" y="1183"/>
                    </a:lnTo>
                    <a:lnTo>
                      <a:pt x="1244" y="1184"/>
                    </a:lnTo>
                    <a:lnTo>
                      <a:pt x="1244" y="1185"/>
                    </a:lnTo>
                    <a:lnTo>
                      <a:pt x="1244" y="1188"/>
                    </a:lnTo>
                    <a:lnTo>
                      <a:pt x="1245" y="1190"/>
                    </a:lnTo>
                    <a:lnTo>
                      <a:pt x="1244" y="1192"/>
                    </a:lnTo>
                    <a:lnTo>
                      <a:pt x="1241" y="1192"/>
                    </a:lnTo>
                    <a:lnTo>
                      <a:pt x="1239" y="1193"/>
                    </a:lnTo>
                    <a:lnTo>
                      <a:pt x="1237" y="1194"/>
                    </a:lnTo>
                    <a:lnTo>
                      <a:pt x="1240" y="1195"/>
                    </a:lnTo>
                    <a:lnTo>
                      <a:pt x="1240" y="1197"/>
                    </a:lnTo>
                    <a:lnTo>
                      <a:pt x="1241" y="1199"/>
                    </a:lnTo>
                    <a:lnTo>
                      <a:pt x="1240" y="1200"/>
                    </a:lnTo>
                    <a:lnTo>
                      <a:pt x="1235" y="1202"/>
                    </a:lnTo>
                    <a:lnTo>
                      <a:pt x="1231" y="1202"/>
                    </a:lnTo>
                    <a:lnTo>
                      <a:pt x="1230" y="1203"/>
                    </a:lnTo>
                    <a:lnTo>
                      <a:pt x="1227" y="1203"/>
                    </a:lnTo>
                    <a:lnTo>
                      <a:pt x="1227" y="1204"/>
                    </a:lnTo>
                    <a:lnTo>
                      <a:pt x="1226" y="1204"/>
                    </a:lnTo>
                    <a:lnTo>
                      <a:pt x="1224" y="1205"/>
                    </a:lnTo>
                    <a:lnTo>
                      <a:pt x="1224" y="1205"/>
                    </a:lnTo>
                    <a:lnTo>
                      <a:pt x="1224" y="1208"/>
                    </a:lnTo>
                    <a:lnTo>
                      <a:pt x="1224" y="1210"/>
                    </a:lnTo>
                    <a:lnTo>
                      <a:pt x="1224" y="1214"/>
                    </a:lnTo>
                    <a:lnTo>
                      <a:pt x="1222" y="1217"/>
                    </a:lnTo>
                    <a:lnTo>
                      <a:pt x="1221" y="1218"/>
                    </a:lnTo>
                    <a:lnTo>
                      <a:pt x="1220" y="1219"/>
                    </a:lnTo>
                    <a:lnTo>
                      <a:pt x="1217" y="1222"/>
                    </a:lnTo>
                    <a:lnTo>
                      <a:pt x="1217" y="1223"/>
                    </a:lnTo>
                    <a:lnTo>
                      <a:pt x="1219" y="1224"/>
                    </a:lnTo>
                    <a:lnTo>
                      <a:pt x="1220" y="1225"/>
                    </a:lnTo>
                    <a:lnTo>
                      <a:pt x="1220" y="1225"/>
                    </a:lnTo>
                    <a:lnTo>
                      <a:pt x="1217" y="1224"/>
                    </a:lnTo>
                    <a:lnTo>
                      <a:pt x="1217" y="1225"/>
                    </a:lnTo>
                    <a:lnTo>
                      <a:pt x="1216" y="1228"/>
                    </a:lnTo>
                    <a:lnTo>
                      <a:pt x="1216" y="1229"/>
                    </a:lnTo>
                    <a:lnTo>
                      <a:pt x="1212" y="1230"/>
                    </a:lnTo>
                    <a:lnTo>
                      <a:pt x="1211" y="1232"/>
                    </a:lnTo>
                    <a:lnTo>
                      <a:pt x="1212" y="1234"/>
                    </a:lnTo>
                    <a:lnTo>
                      <a:pt x="1214" y="1235"/>
                    </a:lnTo>
                    <a:lnTo>
                      <a:pt x="1212" y="1239"/>
                    </a:lnTo>
                    <a:lnTo>
                      <a:pt x="1214" y="1242"/>
                    </a:lnTo>
                    <a:lnTo>
                      <a:pt x="1214" y="1243"/>
                    </a:lnTo>
                    <a:lnTo>
                      <a:pt x="1214" y="1245"/>
                    </a:lnTo>
                    <a:lnTo>
                      <a:pt x="1212" y="1245"/>
                    </a:lnTo>
                    <a:lnTo>
                      <a:pt x="1211" y="1247"/>
                    </a:lnTo>
                    <a:lnTo>
                      <a:pt x="1211" y="1247"/>
                    </a:lnTo>
                    <a:lnTo>
                      <a:pt x="1211" y="1248"/>
                    </a:lnTo>
                    <a:lnTo>
                      <a:pt x="1212" y="1249"/>
                    </a:lnTo>
                    <a:lnTo>
                      <a:pt x="1215" y="1249"/>
                    </a:lnTo>
                    <a:lnTo>
                      <a:pt x="1219" y="1253"/>
                    </a:lnTo>
                    <a:lnTo>
                      <a:pt x="1219" y="1253"/>
                    </a:lnTo>
                    <a:lnTo>
                      <a:pt x="1220" y="1254"/>
                    </a:lnTo>
                    <a:lnTo>
                      <a:pt x="1221" y="1253"/>
                    </a:lnTo>
                    <a:lnTo>
                      <a:pt x="1221" y="1253"/>
                    </a:lnTo>
                    <a:lnTo>
                      <a:pt x="1222" y="1252"/>
                    </a:lnTo>
                    <a:lnTo>
                      <a:pt x="1224" y="1249"/>
                    </a:lnTo>
                    <a:lnTo>
                      <a:pt x="1224" y="1249"/>
                    </a:lnTo>
                    <a:lnTo>
                      <a:pt x="1224" y="1252"/>
                    </a:lnTo>
                    <a:lnTo>
                      <a:pt x="1225" y="1252"/>
                    </a:lnTo>
                    <a:lnTo>
                      <a:pt x="1225" y="1252"/>
                    </a:lnTo>
                    <a:lnTo>
                      <a:pt x="1226" y="1250"/>
                    </a:lnTo>
                    <a:lnTo>
                      <a:pt x="1226" y="1245"/>
                    </a:lnTo>
                    <a:lnTo>
                      <a:pt x="1226" y="1245"/>
                    </a:lnTo>
                    <a:lnTo>
                      <a:pt x="1226" y="1245"/>
                    </a:lnTo>
                    <a:lnTo>
                      <a:pt x="1226" y="1247"/>
                    </a:lnTo>
                    <a:lnTo>
                      <a:pt x="1226" y="1249"/>
                    </a:lnTo>
                    <a:lnTo>
                      <a:pt x="1227" y="1250"/>
                    </a:lnTo>
                    <a:lnTo>
                      <a:pt x="1227" y="1252"/>
                    </a:lnTo>
                    <a:lnTo>
                      <a:pt x="1226" y="1254"/>
                    </a:lnTo>
                    <a:lnTo>
                      <a:pt x="1225" y="1259"/>
                    </a:lnTo>
                    <a:lnTo>
                      <a:pt x="1225" y="1261"/>
                    </a:lnTo>
                    <a:lnTo>
                      <a:pt x="1224" y="1261"/>
                    </a:lnTo>
                    <a:lnTo>
                      <a:pt x="1222" y="1262"/>
                    </a:lnTo>
                    <a:lnTo>
                      <a:pt x="1222" y="1262"/>
                    </a:lnTo>
                    <a:lnTo>
                      <a:pt x="1220" y="1263"/>
                    </a:lnTo>
                    <a:lnTo>
                      <a:pt x="1220" y="1263"/>
                    </a:lnTo>
                    <a:lnTo>
                      <a:pt x="1217" y="1264"/>
                    </a:lnTo>
                    <a:lnTo>
                      <a:pt x="1215" y="1267"/>
                    </a:lnTo>
                    <a:lnTo>
                      <a:pt x="1214" y="1268"/>
                    </a:lnTo>
                    <a:lnTo>
                      <a:pt x="1212" y="1271"/>
                    </a:lnTo>
                    <a:lnTo>
                      <a:pt x="1207" y="1274"/>
                    </a:lnTo>
                    <a:lnTo>
                      <a:pt x="1206" y="1276"/>
                    </a:lnTo>
                    <a:lnTo>
                      <a:pt x="1206" y="1281"/>
                    </a:lnTo>
                    <a:lnTo>
                      <a:pt x="1206" y="1282"/>
                    </a:lnTo>
                    <a:lnTo>
                      <a:pt x="1207" y="1284"/>
                    </a:lnTo>
                    <a:lnTo>
                      <a:pt x="1209" y="1286"/>
                    </a:lnTo>
                    <a:lnTo>
                      <a:pt x="1209" y="1287"/>
                    </a:lnTo>
                    <a:lnTo>
                      <a:pt x="1209" y="1288"/>
                    </a:lnTo>
                    <a:lnTo>
                      <a:pt x="1211" y="1292"/>
                    </a:lnTo>
                    <a:lnTo>
                      <a:pt x="1212" y="1294"/>
                    </a:lnTo>
                    <a:lnTo>
                      <a:pt x="1212" y="1296"/>
                    </a:lnTo>
                    <a:lnTo>
                      <a:pt x="1211" y="1297"/>
                    </a:lnTo>
                    <a:lnTo>
                      <a:pt x="1211" y="1297"/>
                    </a:lnTo>
                    <a:lnTo>
                      <a:pt x="1209" y="1297"/>
                    </a:lnTo>
                    <a:lnTo>
                      <a:pt x="1209" y="1298"/>
                    </a:lnTo>
                    <a:lnTo>
                      <a:pt x="1207" y="1298"/>
                    </a:lnTo>
                    <a:lnTo>
                      <a:pt x="1209" y="1301"/>
                    </a:lnTo>
                    <a:lnTo>
                      <a:pt x="1210" y="1301"/>
                    </a:lnTo>
                    <a:lnTo>
                      <a:pt x="1212" y="1303"/>
                    </a:lnTo>
                    <a:lnTo>
                      <a:pt x="1222" y="1308"/>
                    </a:lnTo>
                    <a:lnTo>
                      <a:pt x="1225" y="1309"/>
                    </a:lnTo>
                    <a:lnTo>
                      <a:pt x="1226" y="1312"/>
                    </a:lnTo>
                    <a:lnTo>
                      <a:pt x="1227" y="1314"/>
                    </a:lnTo>
                    <a:lnTo>
                      <a:pt x="1230" y="1317"/>
                    </a:lnTo>
                    <a:lnTo>
                      <a:pt x="1230" y="1319"/>
                    </a:lnTo>
                    <a:lnTo>
                      <a:pt x="1232" y="1324"/>
                    </a:lnTo>
                    <a:lnTo>
                      <a:pt x="1234" y="1326"/>
                    </a:lnTo>
                    <a:lnTo>
                      <a:pt x="1236" y="1328"/>
                    </a:lnTo>
                    <a:lnTo>
                      <a:pt x="1237" y="1329"/>
                    </a:lnTo>
                    <a:lnTo>
                      <a:pt x="1239" y="1332"/>
                    </a:lnTo>
                    <a:lnTo>
                      <a:pt x="1241" y="1336"/>
                    </a:lnTo>
                    <a:lnTo>
                      <a:pt x="1241" y="1337"/>
                    </a:lnTo>
                    <a:lnTo>
                      <a:pt x="1243" y="1341"/>
                    </a:lnTo>
                    <a:lnTo>
                      <a:pt x="1244" y="1343"/>
                    </a:lnTo>
                    <a:lnTo>
                      <a:pt x="1246" y="1346"/>
                    </a:lnTo>
                    <a:lnTo>
                      <a:pt x="1248" y="1349"/>
                    </a:lnTo>
                    <a:lnTo>
                      <a:pt x="1249" y="1352"/>
                    </a:lnTo>
                    <a:lnTo>
                      <a:pt x="1250" y="1356"/>
                    </a:lnTo>
                    <a:lnTo>
                      <a:pt x="1251" y="1358"/>
                    </a:lnTo>
                    <a:lnTo>
                      <a:pt x="1256" y="1366"/>
                    </a:lnTo>
                    <a:lnTo>
                      <a:pt x="1256" y="1368"/>
                    </a:lnTo>
                    <a:lnTo>
                      <a:pt x="1258" y="1371"/>
                    </a:lnTo>
                    <a:lnTo>
                      <a:pt x="1258" y="1372"/>
                    </a:lnTo>
                    <a:lnTo>
                      <a:pt x="1261" y="1376"/>
                    </a:lnTo>
                    <a:lnTo>
                      <a:pt x="1263" y="1378"/>
                    </a:lnTo>
                    <a:lnTo>
                      <a:pt x="1264" y="1382"/>
                    </a:lnTo>
                    <a:lnTo>
                      <a:pt x="1264" y="1383"/>
                    </a:lnTo>
                    <a:lnTo>
                      <a:pt x="1265" y="1384"/>
                    </a:lnTo>
                    <a:lnTo>
                      <a:pt x="1265" y="1384"/>
                    </a:lnTo>
                    <a:lnTo>
                      <a:pt x="1266" y="1386"/>
                    </a:lnTo>
                    <a:lnTo>
                      <a:pt x="1269" y="1387"/>
                    </a:lnTo>
                    <a:lnTo>
                      <a:pt x="1269" y="1389"/>
                    </a:lnTo>
                    <a:lnTo>
                      <a:pt x="1271" y="1392"/>
                    </a:lnTo>
                    <a:lnTo>
                      <a:pt x="1273" y="1394"/>
                    </a:lnTo>
                    <a:lnTo>
                      <a:pt x="1273" y="1396"/>
                    </a:lnTo>
                    <a:lnTo>
                      <a:pt x="1274" y="1398"/>
                    </a:lnTo>
                    <a:lnTo>
                      <a:pt x="1276" y="1402"/>
                    </a:lnTo>
                    <a:lnTo>
                      <a:pt x="1278" y="1403"/>
                    </a:lnTo>
                    <a:lnTo>
                      <a:pt x="1276" y="1408"/>
                    </a:lnTo>
                    <a:lnTo>
                      <a:pt x="1275" y="1408"/>
                    </a:lnTo>
                    <a:lnTo>
                      <a:pt x="1275" y="1408"/>
                    </a:lnTo>
                    <a:lnTo>
                      <a:pt x="1276" y="1409"/>
                    </a:lnTo>
                    <a:lnTo>
                      <a:pt x="1276" y="1412"/>
                    </a:lnTo>
                    <a:lnTo>
                      <a:pt x="1278" y="1413"/>
                    </a:lnTo>
                    <a:lnTo>
                      <a:pt x="1278" y="1414"/>
                    </a:lnTo>
                    <a:lnTo>
                      <a:pt x="1280" y="1417"/>
                    </a:lnTo>
                    <a:lnTo>
                      <a:pt x="1281" y="1419"/>
                    </a:lnTo>
                    <a:lnTo>
                      <a:pt x="1284" y="1422"/>
                    </a:lnTo>
                    <a:lnTo>
                      <a:pt x="1286" y="1423"/>
                    </a:lnTo>
                    <a:lnTo>
                      <a:pt x="1289" y="1426"/>
                    </a:lnTo>
                    <a:lnTo>
                      <a:pt x="1290" y="1427"/>
                    </a:lnTo>
                    <a:lnTo>
                      <a:pt x="1291" y="1430"/>
                    </a:lnTo>
                    <a:lnTo>
                      <a:pt x="1293" y="1431"/>
                    </a:lnTo>
                    <a:lnTo>
                      <a:pt x="1300" y="1435"/>
                    </a:lnTo>
                    <a:lnTo>
                      <a:pt x="1303" y="1436"/>
                    </a:lnTo>
                    <a:lnTo>
                      <a:pt x="1305" y="1437"/>
                    </a:lnTo>
                    <a:lnTo>
                      <a:pt x="1310" y="1441"/>
                    </a:lnTo>
                    <a:lnTo>
                      <a:pt x="1311" y="1441"/>
                    </a:lnTo>
                    <a:lnTo>
                      <a:pt x="1316" y="1443"/>
                    </a:lnTo>
                    <a:lnTo>
                      <a:pt x="1318" y="1445"/>
                    </a:lnTo>
                    <a:lnTo>
                      <a:pt x="1323" y="1446"/>
                    </a:lnTo>
                    <a:lnTo>
                      <a:pt x="1324" y="1447"/>
                    </a:lnTo>
                    <a:lnTo>
                      <a:pt x="1329" y="1448"/>
                    </a:lnTo>
                    <a:lnTo>
                      <a:pt x="1330" y="1450"/>
                    </a:lnTo>
                    <a:lnTo>
                      <a:pt x="1331" y="1451"/>
                    </a:lnTo>
                    <a:lnTo>
                      <a:pt x="1334" y="1452"/>
                    </a:lnTo>
                    <a:lnTo>
                      <a:pt x="1336" y="1453"/>
                    </a:lnTo>
                    <a:lnTo>
                      <a:pt x="1338" y="1455"/>
                    </a:lnTo>
                    <a:lnTo>
                      <a:pt x="1339" y="1456"/>
                    </a:lnTo>
                    <a:lnTo>
                      <a:pt x="1341" y="1457"/>
                    </a:lnTo>
                    <a:lnTo>
                      <a:pt x="1344" y="1458"/>
                    </a:lnTo>
                    <a:lnTo>
                      <a:pt x="1344" y="1458"/>
                    </a:lnTo>
                    <a:lnTo>
                      <a:pt x="1344" y="1461"/>
                    </a:lnTo>
                    <a:lnTo>
                      <a:pt x="1345" y="1462"/>
                    </a:lnTo>
                    <a:lnTo>
                      <a:pt x="1349" y="1465"/>
                    </a:lnTo>
                    <a:lnTo>
                      <a:pt x="1350" y="1466"/>
                    </a:lnTo>
                    <a:lnTo>
                      <a:pt x="1351" y="1467"/>
                    </a:lnTo>
                    <a:lnTo>
                      <a:pt x="1356" y="1471"/>
                    </a:lnTo>
                    <a:lnTo>
                      <a:pt x="1358" y="1472"/>
                    </a:lnTo>
                    <a:lnTo>
                      <a:pt x="1358" y="1472"/>
                    </a:lnTo>
                    <a:lnTo>
                      <a:pt x="1359" y="1476"/>
                    </a:lnTo>
                    <a:lnTo>
                      <a:pt x="1359" y="1478"/>
                    </a:lnTo>
                    <a:lnTo>
                      <a:pt x="1359" y="1485"/>
                    </a:lnTo>
                    <a:lnTo>
                      <a:pt x="1360" y="1488"/>
                    </a:lnTo>
                    <a:lnTo>
                      <a:pt x="1360" y="1490"/>
                    </a:lnTo>
                    <a:lnTo>
                      <a:pt x="1361" y="1491"/>
                    </a:lnTo>
                    <a:lnTo>
                      <a:pt x="1361" y="1492"/>
                    </a:lnTo>
                    <a:lnTo>
                      <a:pt x="1361" y="1498"/>
                    </a:lnTo>
                    <a:lnTo>
                      <a:pt x="1360" y="1503"/>
                    </a:lnTo>
                    <a:lnTo>
                      <a:pt x="1360" y="1506"/>
                    </a:lnTo>
                    <a:lnTo>
                      <a:pt x="1361" y="1513"/>
                    </a:lnTo>
                    <a:lnTo>
                      <a:pt x="1363" y="1515"/>
                    </a:lnTo>
                    <a:lnTo>
                      <a:pt x="1361" y="1517"/>
                    </a:lnTo>
                    <a:lnTo>
                      <a:pt x="1361" y="1518"/>
                    </a:lnTo>
                    <a:lnTo>
                      <a:pt x="1361" y="1522"/>
                    </a:lnTo>
                    <a:lnTo>
                      <a:pt x="1360" y="1523"/>
                    </a:lnTo>
                    <a:lnTo>
                      <a:pt x="1360" y="1527"/>
                    </a:lnTo>
                    <a:lnTo>
                      <a:pt x="1360" y="1532"/>
                    </a:lnTo>
                    <a:lnTo>
                      <a:pt x="1359" y="1536"/>
                    </a:lnTo>
                    <a:lnTo>
                      <a:pt x="1358" y="1538"/>
                    </a:lnTo>
                    <a:lnTo>
                      <a:pt x="1356" y="1538"/>
                    </a:lnTo>
                    <a:lnTo>
                      <a:pt x="1355" y="1540"/>
                    </a:lnTo>
                    <a:lnTo>
                      <a:pt x="1355" y="1541"/>
                    </a:lnTo>
                    <a:lnTo>
                      <a:pt x="1355" y="1542"/>
                    </a:lnTo>
                    <a:lnTo>
                      <a:pt x="1355" y="1543"/>
                    </a:lnTo>
                    <a:lnTo>
                      <a:pt x="1356" y="1546"/>
                    </a:lnTo>
                    <a:lnTo>
                      <a:pt x="1358" y="1546"/>
                    </a:lnTo>
                    <a:lnTo>
                      <a:pt x="1358" y="1547"/>
                    </a:lnTo>
                    <a:lnTo>
                      <a:pt x="1358" y="1548"/>
                    </a:lnTo>
                    <a:lnTo>
                      <a:pt x="1356" y="1550"/>
                    </a:lnTo>
                    <a:lnTo>
                      <a:pt x="1356" y="1551"/>
                    </a:lnTo>
                    <a:lnTo>
                      <a:pt x="1356" y="1552"/>
                    </a:lnTo>
                    <a:lnTo>
                      <a:pt x="1356" y="1555"/>
                    </a:lnTo>
                    <a:lnTo>
                      <a:pt x="1355" y="1558"/>
                    </a:lnTo>
                    <a:lnTo>
                      <a:pt x="1355" y="1562"/>
                    </a:lnTo>
                    <a:lnTo>
                      <a:pt x="1355" y="1565"/>
                    </a:lnTo>
                    <a:lnTo>
                      <a:pt x="1358" y="1570"/>
                    </a:lnTo>
                    <a:lnTo>
                      <a:pt x="1356" y="1571"/>
                    </a:lnTo>
                    <a:lnTo>
                      <a:pt x="1356" y="1573"/>
                    </a:lnTo>
                    <a:lnTo>
                      <a:pt x="1355" y="1575"/>
                    </a:lnTo>
                    <a:lnTo>
                      <a:pt x="1354" y="1576"/>
                    </a:lnTo>
                    <a:lnTo>
                      <a:pt x="1354" y="1580"/>
                    </a:lnTo>
                    <a:lnTo>
                      <a:pt x="1354" y="1580"/>
                    </a:lnTo>
                    <a:lnTo>
                      <a:pt x="1354" y="1582"/>
                    </a:lnTo>
                    <a:lnTo>
                      <a:pt x="1354" y="1586"/>
                    </a:lnTo>
                    <a:lnTo>
                      <a:pt x="1354" y="1587"/>
                    </a:lnTo>
                    <a:lnTo>
                      <a:pt x="1354" y="1588"/>
                    </a:lnTo>
                    <a:lnTo>
                      <a:pt x="1354" y="1591"/>
                    </a:lnTo>
                    <a:lnTo>
                      <a:pt x="1353" y="1595"/>
                    </a:lnTo>
                    <a:lnTo>
                      <a:pt x="1351" y="1596"/>
                    </a:lnTo>
                    <a:lnTo>
                      <a:pt x="1350" y="1600"/>
                    </a:lnTo>
                    <a:lnTo>
                      <a:pt x="1350" y="1601"/>
                    </a:lnTo>
                    <a:lnTo>
                      <a:pt x="1350" y="1605"/>
                    </a:lnTo>
                    <a:lnTo>
                      <a:pt x="1350" y="1606"/>
                    </a:lnTo>
                    <a:lnTo>
                      <a:pt x="1350" y="1606"/>
                    </a:lnTo>
                    <a:lnTo>
                      <a:pt x="1349" y="1607"/>
                    </a:lnTo>
                    <a:lnTo>
                      <a:pt x="1348" y="1609"/>
                    </a:lnTo>
                    <a:lnTo>
                      <a:pt x="1348" y="1612"/>
                    </a:lnTo>
                    <a:lnTo>
                      <a:pt x="1346" y="1617"/>
                    </a:lnTo>
                    <a:lnTo>
                      <a:pt x="1345" y="1620"/>
                    </a:lnTo>
                    <a:lnTo>
                      <a:pt x="1345" y="1622"/>
                    </a:lnTo>
                    <a:lnTo>
                      <a:pt x="1344" y="1624"/>
                    </a:lnTo>
                    <a:lnTo>
                      <a:pt x="1343" y="1625"/>
                    </a:lnTo>
                    <a:lnTo>
                      <a:pt x="1343" y="1626"/>
                    </a:lnTo>
                    <a:lnTo>
                      <a:pt x="1343" y="1630"/>
                    </a:lnTo>
                    <a:lnTo>
                      <a:pt x="1344" y="1632"/>
                    </a:lnTo>
                    <a:lnTo>
                      <a:pt x="1345" y="1634"/>
                    </a:lnTo>
                    <a:lnTo>
                      <a:pt x="1345" y="1636"/>
                    </a:lnTo>
                    <a:lnTo>
                      <a:pt x="1344" y="1641"/>
                    </a:lnTo>
                    <a:lnTo>
                      <a:pt x="1344" y="1644"/>
                    </a:lnTo>
                    <a:lnTo>
                      <a:pt x="1340" y="1647"/>
                    </a:lnTo>
                    <a:lnTo>
                      <a:pt x="1339" y="1651"/>
                    </a:lnTo>
                    <a:lnTo>
                      <a:pt x="1340" y="1654"/>
                    </a:lnTo>
                    <a:lnTo>
                      <a:pt x="1340" y="1656"/>
                    </a:lnTo>
                    <a:lnTo>
                      <a:pt x="1340" y="1660"/>
                    </a:lnTo>
                    <a:lnTo>
                      <a:pt x="1341" y="1665"/>
                    </a:lnTo>
                    <a:lnTo>
                      <a:pt x="1343" y="1669"/>
                    </a:lnTo>
                    <a:lnTo>
                      <a:pt x="1343" y="1675"/>
                    </a:lnTo>
                    <a:lnTo>
                      <a:pt x="1344" y="1679"/>
                    </a:lnTo>
                    <a:lnTo>
                      <a:pt x="1343" y="1680"/>
                    </a:lnTo>
                    <a:lnTo>
                      <a:pt x="1343" y="1682"/>
                    </a:lnTo>
                    <a:lnTo>
                      <a:pt x="1341" y="1687"/>
                    </a:lnTo>
                    <a:lnTo>
                      <a:pt x="1340" y="1687"/>
                    </a:lnTo>
                    <a:lnTo>
                      <a:pt x="1339" y="1689"/>
                    </a:lnTo>
                    <a:lnTo>
                      <a:pt x="1340" y="1692"/>
                    </a:lnTo>
                    <a:lnTo>
                      <a:pt x="1340" y="1694"/>
                    </a:lnTo>
                    <a:lnTo>
                      <a:pt x="1340" y="1695"/>
                    </a:lnTo>
                    <a:lnTo>
                      <a:pt x="1340" y="1697"/>
                    </a:lnTo>
                    <a:lnTo>
                      <a:pt x="1338" y="1700"/>
                    </a:lnTo>
                    <a:lnTo>
                      <a:pt x="1338" y="1701"/>
                    </a:lnTo>
                    <a:lnTo>
                      <a:pt x="1336" y="1704"/>
                    </a:lnTo>
                    <a:lnTo>
                      <a:pt x="1335" y="1705"/>
                    </a:lnTo>
                    <a:lnTo>
                      <a:pt x="1335" y="1707"/>
                    </a:lnTo>
                    <a:lnTo>
                      <a:pt x="1335" y="1710"/>
                    </a:lnTo>
                    <a:lnTo>
                      <a:pt x="1335" y="1712"/>
                    </a:lnTo>
                    <a:lnTo>
                      <a:pt x="1333" y="1717"/>
                    </a:lnTo>
                    <a:lnTo>
                      <a:pt x="1333" y="1720"/>
                    </a:lnTo>
                    <a:lnTo>
                      <a:pt x="1330" y="1722"/>
                    </a:lnTo>
                    <a:lnTo>
                      <a:pt x="1329" y="1724"/>
                    </a:lnTo>
                    <a:lnTo>
                      <a:pt x="1329" y="1725"/>
                    </a:lnTo>
                    <a:lnTo>
                      <a:pt x="1328" y="1726"/>
                    </a:lnTo>
                    <a:lnTo>
                      <a:pt x="1326" y="1727"/>
                    </a:lnTo>
                    <a:lnTo>
                      <a:pt x="1328" y="1730"/>
                    </a:lnTo>
                    <a:lnTo>
                      <a:pt x="1326" y="1732"/>
                    </a:lnTo>
                    <a:lnTo>
                      <a:pt x="1325" y="1734"/>
                    </a:lnTo>
                    <a:lnTo>
                      <a:pt x="1324" y="1740"/>
                    </a:lnTo>
                    <a:lnTo>
                      <a:pt x="1323" y="1742"/>
                    </a:lnTo>
                    <a:lnTo>
                      <a:pt x="1321" y="1744"/>
                    </a:lnTo>
                    <a:lnTo>
                      <a:pt x="1320" y="1745"/>
                    </a:lnTo>
                    <a:lnTo>
                      <a:pt x="1320" y="1746"/>
                    </a:lnTo>
                    <a:lnTo>
                      <a:pt x="1319" y="1747"/>
                    </a:lnTo>
                    <a:lnTo>
                      <a:pt x="1319" y="1750"/>
                    </a:lnTo>
                    <a:lnTo>
                      <a:pt x="1319" y="1752"/>
                    </a:lnTo>
                    <a:lnTo>
                      <a:pt x="1318" y="1752"/>
                    </a:lnTo>
                    <a:lnTo>
                      <a:pt x="1316" y="1754"/>
                    </a:lnTo>
                    <a:lnTo>
                      <a:pt x="1313" y="1752"/>
                    </a:lnTo>
                    <a:lnTo>
                      <a:pt x="1313" y="1754"/>
                    </a:lnTo>
                    <a:lnTo>
                      <a:pt x="1313" y="1755"/>
                    </a:lnTo>
                    <a:lnTo>
                      <a:pt x="1313" y="1758"/>
                    </a:lnTo>
                    <a:lnTo>
                      <a:pt x="1313" y="1759"/>
                    </a:lnTo>
                    <a:lnTo>
                      <a:pt x="1313" y="1761"/>
                    </a:lnTo>
                    <a:lnTo>
                      <a:pt x="1314" y="1764"/>
                    </a:lnTo>
                    <a:lnTo>
                      <a:pt x="1315" y="1766"/>
                    </a:lnTo>
                    <a:lnTo>
                      <a:pt x="1315" y="1768"/>
                    </a:lnTo>
                    <a:lnTo>
                      <a:pt x="1314" y="1771"/>
                    </a:lnTo>
                    <a:lnTo>
                      <a:pt x="1314" y="1774"/>
                    </a:lnTo>
                    <a:lnTo>
                      <a:pt x="1315" y="1775"/>
                    </a:lnTo>
                    <a:lnTo>
                      <a:pt x="1319" y="1785"/>
                    </a:lnTo>
                    <a:lnTo>
                      <a:pt x="1318" y="1789"/>
                    </a:lnTo>
                    <a:lnTo>
                      <a:pt x="1316" y="1794"/>
                    </a:lnTo>
                    <a:lnTo>
                      <a:pt x="1315" y="1795"/>
                    </a:lnTo>
                    <a:lnTo>
                      <a:pt x="1313" y="1798"/>
                    </a:lnTo>
                    <a:lnTo>
                      <a:pt x="1313" y="1799"/>
                    </a:lnTo>
                    <a:lnTo>
                      <a:pt x="1311" y="1803"/>
                    </a:lnTo>
                    <a:lnTo>
                      <a:pt x="1310" y="1805"/>
                    </a:lnTo>
                    <a:lnTo>
                      <a:pt x="1309" y="1813"/>
                    </a:lnTo>
                    <a:lnTo>
                      <a:pt x="1308" y="1814"/>
                    </a:lnTo>
                    <a:lnTo>
                      <a:pt x="1308" y="1816"/>
                    </a:lnTo>
                    <a:lnTo>
                      <a:pt x="1309" y="1819"/>
                    </a:lnTo>
                    <a:lnTo>
                      <a:pt x="1310" y="1821"/>
                    </a:lnTo>
                    <a:lnTo>
                      <a:pt x="1310" y="1823"/>
                    </a:lnTo>
                    <a:lnTo>
                      <a:pt x="1311" y="1824"/>
                    </a:lnTo>
                    <a:lnTo>
                      <a:pt x="1313" y="1824"/>
                    </a:lnTo>
                    <a:lnTo>
                      <a:pt x="1313" y="1824"/>
                    </a:lnTo>
                    <a:lnTo>
                      <a:pt x="1313" y="1825"/>
                    </a:lnTo>
                    <a:lnTo>
                      <a:pt x="1311" y="1825"/>
                    </a:lnTo>
                    <a:lnTo>
                      <a:pt x="1311" y="1826"/>
                    </a:lnTo>
                    <a:lnTo>
                      <a:pt x="1313" y="1826"/>
                    </a:lnTo>
                    <a:lnTo>
                      <a:pt x="1314" y="1828"/>
                    </a:lnTo>
                    <a:lnTo>
                      <a:pt x="1318" y="1826"/>
                    </a:lnTo>
                    <a:lnTo>
                      <a:pt x="1319" y="1826"/>
                    </a:lnTo>
                    <a:lnTo>
                      <a:pt x="1321" y="1823"/>
                    </a:lnTo>
                    <a:lnTo>
                      <a:pt x="1323" y="1823"/>
                    </a:lnTo>
                    <a:lnTo>
                      <a:pt x="1323" y="1823"/>
                    </a:lnTo>
                    <a:lnTo>
                      <a:pt x="1324" y="1823"/>
                    </a:lnTo>
                    <a:lnTo>
                      <a:pt x="1326" y="1825"/>
                    </a:lnTo>
                    <a:lnTo>
                      <a:pt x="1328" y="1825"/>
                    </a:lnTo>
                    <a:lnTo>
                      <a:pt x="1328" y="1825"/>
                    </a:lnTo>
                    <a:lnTo>
                      <a:pt x="1330" y="1825"/>
                    </a:lnTo>
                    <a:lnTo>
                      <a:pt x="1330" y="1823"/>
                    </a:lnTo>
                    <a:lnTo>
                      <a:pt x="1331" y="1823"/>
                    </a:lnTo>
                    <a:lnTo>
                      <a:pt x="1330" y="1825"/>
                    </a:lnTo>
                    <a:lnTo>
                      <a:pt x="1329" y="1826"/>
                    </a:lnTo>
                    <a:lnTo>
                      <a:pt x="1326" y="1826"/>
                    </a:lnTo>
                    <a:lnTo>
                      <a:pt x="1325" y="1828"/>
                    </a:lnTo>
                    <a:lnTo>
                      <a:pt x="1325" y="1828"/>
                    </a:lnTo>
                    <a:lnTo>
                      <a:pt x="1324" y="1829"/>
                    </a:lnTo>
                    <a:lnTo>
                      <a:pt x="1325" y="1830"/>
                    </a:lnTo>
                    <a:lnTo>
                      <a:pt x="1325" y="1830"/>
                    </a:lnTo>
                    <a:lnTo>
                      <a:pt x="1326" y="1830"/>
                    </a:lnTo>
                    <a:lnTo>
                      <a:pt x="1329" y="1830"/>
                    </a:lnTo>
                    <a:lnTo>
                      <a:pt x="1329" y="1834"/>
                    </a:lnTo>
                    <a:lnTo>
                      <a:pt x="1330" y="1836"/>
                    </a:lnTo>
                    <a:lnTo>
                      <a:pt x="1329" y="1838"/>
                    </a:lnTo>
                    <a:lnTo>
                      <a:pt x="1328" y="1835"/>
                    </a:lnTo>
                    <a:lnTo>
                      <a:pt x="1326" y="1834"/>
                    </a:lnTo>
                    <a:lnTo>
                      <a:pt x="1325" y="1834"/>
                    </a:lnTo>
                    <a:lnTo>
                      <a:pt x="1325" y="1835"/>
                    </a:lnTo>
                    <a:lnTo>
                      <a:pt x="1325" y="1835"/>
                    </a:lnTo>
                    <a:lnTo>
                      <a:pt x="1325" y="1838"/>
                    </a:lnTo>
                    <a:lnTo>
                      <a:pt x="1326" y="1839"/>
                    </a:lnTo>
                    <a:lnTo>
                      <a:pt x="1326" y="1839"/>
                    </a:lnTo>
                    <a:lnTo>
                      <a:pt x="1325" y="1839"/>
                    </a:lnTo>
                    <a:lnTo>
                      <a:pt x="1324" y="1841"/>
                    </a:lnTo>
                    <a:lnTo>
                      <a:pt x="1324" y="1844"/>
                    </a:lnTo>
                    <a:lnTo>
                      <a:pt x="1325" y="1845"/>
                    </a:lnTo>
                    <a:lnTo>
                      <a:pt x="1325" y="1846"/>
                    </a:lnTo>
                    <a:lnTo>
                      <a:pt x="1325" y="1848"/>
                    </a:lnTo>
                    <a:lnTo>
                      <a:pt x="1324" y="1848"/>
                    </a:lnTo>
                    <a:lnTo>
                      <a:pt x="1323" y="1849"/>
                    </a:lnTo>
                    <a:lnTo>
                      <a:pt x="1323" y="1850"/>
                    </a:lnTo>
                    <a:lnTo>
                      <a:pt x="1320" y="1853"/>
                    </a:lnTo>
                    <a:lnTo>
                      <a:pt x="1320" y="1855"/>
                    </a:lnTo>
                    <a:lnTo>
                      <a:pt x="1321" y="1858"/>
                    </a:lnTo>
                    <a:lnTo>
                      <a:pt x="1320" y="1861"/>
                    </a:lnTo>
                    <a:lnTo>
                      <a:pt x="1319" y="1863"/>
                    </a:lnTo>
                    <a:lnTo>
                      <a:pt x="1319" y="1865"/>
                    </a:lnTo>
                    <a:lnTo>
                      <a:pt x="1318" y="1866"/>
                    </a:lnTo>
                    <a:lnTo>
                      <a:pt x="1320" y="1868"/>
                    </a:lnTo>
                    <a:lnTo>
                      <a:pt x="1321" y="1869"/>
                    </a:lnTo>
                    <a:lnTo>
                      <a:pt x="1324" y="1870"/>
                    </a:lnTo>
                    <a:lnTo>
                      <a:pt x="1326" y="1871"/>
                    </a:lnTo>
                    <a:lnTo>
                      <a:pt x="1326" y="1874"/>
                    </a:lnTo>
                    <a:lnTo>
                      <a:pt x="1325" y="1876"/>
                    </a:lnTo>
                    <a:lnTo>
                      <a:pt x="1320" y="1879"/>
                    </a:lnTo>
                    <a:lnTo>
                      <a:pt x="1318" y="1880"/>
                    </a:lnTo>
                    <a:lnTo>
                      <a:pt x="1316" y="1880"/>
                    </a:lnTo>
                    <a:lnTo>
                      <a:pt x="1316" y="1883"/>
                    </a:lnTo>
                    <a:lnTo>
                      <a:pt x="1315" y="1885"/>
                    </a:lnTo>
                    <a:lnTo>
                      <a:pt x="1319" y="1885"/>
                    </a:lnTo>
                    <a:lnTo>
                      <a:pt x="1320" y="1886"/>
                    </a:lnTo>
                    <a:lnTo>
                      <a:pt x="1321" y="1888"/>
                    </a:lnTo>
                    <a:lnTo>
                      <a:pt x="1323" y="1888"/>
                    </a:lnTo>
                    <a:lnTo>
                      <a:pt x="1323" y="1889"/>
                    </a:lnTo>
                    <a:lnTo>
                      <a:pt x="1321" y="1889"/>
                    </a:lnTo>
                    <a:lnTo>
                      <a:pt x="1319" y="1886"/>
                    </a:lnTo>
                    <a:lnTo>
                      <a:pt x="1318" y="1886"/>
                    </a:lnTo>
                    <a:lnTo>
                      <a:pt x="1316" y="1888"/>
                    </a:lnTo>
                    <a:lnTo>
                      <a:pt x="1314" y="1889"/>
                    </a:lnTo>
                    <a:lnTo>
                      <a:pt x="1311" y="1889"/>
                    </a:lnTo>
                    <a:lnTo>
                      <a:pt x="1311" y="1891"/>
                    </a:lnTo>
                    <a:lnTo>
                      <a:pt x="1311" y="1893"/>
                    </a:lnTo>
                    <a:lnTo>
                      <a:pt x="1313" y="1893"/>
                    </a:lnTo>
                    <a:lnTo>
                      <a:pt x="1314" y="1894"/>
                    </a:lnTo>
                    <a:lnTo>
                      <a:pt x="1314" y="1896"/>
                    </a:lnTo>
                    <a:lnTo>
                      <a:pt x="1313" y="1898"/>
                    </a:lnTo>
                    <a:lnTo>
                      <a:pt x="1313" y="1900"/>
                    </a:lnTo>
                    <a:lnTo>
                      <a:pt x="1313" y="1901"/>
                    </a:lnTo>
                    <a:lnTo>
                      <a:pt x="1313" y="1903"/>
                    </a:lnTo>
                    <a:lnTo>
                      <a:pt x="1311" y="1905"/>
                    </a:lnTo>
                    <a:lnTo>
                      <a:pt x="1311" y="1906"/>
                    </a:lnTo>
                    <a:lnTo>
                      <a:pt x="1310" y="1908"/>
                    </a:lnTo>
                    <a:lnTo>
                      <a:pt x="1309" y="1908"/>
                    </a:lnTo>
                    <a:lnTo>
                      <a:pt x="1309" y="1906"/>
                    </a:lnTo>
                    <a:lnTo>
                      <a:pt x="1309" y="1906"/>
                    </a:lnTo>
                    <a:lnTo>
                      <a:pt x="1310" y="1904"/>
                    </a:lnTo>
                    <a:lnTo>
                      <a:pt x="1311" y="1899"/>
                    </a:lnTo>
                    <a:lnTo>
                      <a:pt x="1311" y="1898"/>
                    </a:lnTo>
                    <a:lnTo>
                      <a:pt x="1311" y="1895"/>
                    </a:lnTo>
                    <a:lnTo>
                      <a:pt x="1311" y="1895"/>
                    </a:lnTo>
                    <a:lnTo>
                      <a:pt x="1310" y="1895"/>
                    </a:lnTo>
                    <a:lnTo>
                      <a:pt x="1309" y="1895"/>
                    </a:lnTo>
                    <a:lnTo>
                      <a:pt x="1309" y="1899"/>
                    </a:lnTo>
                    <a:lnTo>
                      <a:pt x="1308" y="1900"/>
                    </a:lnTo>
                    <a:lnTo>
                      <a:pt x="1306" y="1901"/>
                    </a:lnTo>
                    <a:lnTo>
                      <a:pt x="1305" y="1901"/>
                    </a:lnTo>
                    <a:lnTo>
                      <a:pt x="1303" y="1903"/>
                    </a:lnTo>
                    <a:lnTo>
                      <a:pt x="1303" y="1901"/>
                    </a:lnTo>
                    <a:lnTo>
                      <a:pt x="1303" y="1901"/>
                    </a:lnTo>
                    <a:lnTo>
                      <a:pt x="1306" y="1900"/>
                    </a:lnTo>
                    <a:lnTo>
                      <a:pt x="1308" y="1899"/>
                    </a:lnTo>
                    <a:lnTo>
                      <a:pt x="1306" y="1896"/>
                    </a:lnTo>
                    <a:lnTo>
                      <a:pt x="1308" y="1896"/>
                    </a:lnTo>
                    <a:lnTo>
                      <a:pt x="1309" y="1895"/>
                    </a:lnTo>
                    <a:lnTo>
                      <a:pt x="1309" y="1890"/>
                    </a:lnTo>
                    <a:lnTo>
                      <a:pt x="1310" y="1889"/>
                    </a:lnTo>
                    <a:lnTo>
                      <a:pt x="1310" y="1889"/>
                    </a:lnTo>
                    <a:lnTo>
                      <a:pt x="1309" y="1888"/>
                    </a:lnTo>
                    <a:lnTo>
                      <a:pt x="1309" y="1888"/>
                    </a:lnTo>
                    <a:lnTo>
                      <a:pt x="1308" y="1888"/>
                    </a:lnTo>
                    <a:lnTo>
                      <a:pt x="1306" y="1889"/>
                    </a:lnTo>
                    <a:lnTo>
                      <a:pt x="1306" y="1889"/>
                    </a:lnTo>
                    <a:lnTo>
                      <a:pt x="1306" y="1891"/>
                    </a:lnTo>
                    <a:lnTo>
                      <a:pt x="1306" y="1891"/>
                    </a:lnTo>
                    <a:lnTo>
                      <a:pt x="1306" y="1893"/>
                    </a:lnTo>
                    <a:lnTo>
                      <a:pt x="1306" y="1893"/>
                    </a:lnTo>
                    <a:lnTo>
                      <a:pt x="1305" y="1894"/>
                    </a:lnTo>
                    <a:lnTo>
                      <a:pt x="1304" y="1894"/>
                    </a:lnTo>
                    <a:lnTo>
                      <a:pt x="1303" y="1895"/>
                    </a:lnTo>
                    <a:lnTo>
                      <a:pt x="1301" y="1895"/>
                    </a:lnTo>
                    <a:lnTo>
                      <a:pt x="1299" y="1895"/>
                    </a:lnTo>
                    <a:lnTo>
                      <a:pt x="1298" y="1895"/>
                    </a:lnTo>
                    <a:lnTo>
                      <a:pt x="1293" y="1895"/>
                    </a:lnTo>
                    <a:lnTo>
                      <a:pt x="1293" y="1898"/>
                    </a:lnTo>
                    <a:lnTo>
                      <a:pt x="1294" y="1899"/>
                    </a:lnTo>
                    <a:lnTo>
                      <a:pt x="1295" y="1900"/>
                    </a:lnTo>
                    <a:lnTo>
                      <a:pt x="1293" y="1901"/>
                    </a:lnTo>
                    <a:lnTo>
                      <a:pt x="1290" y="1904"/>
                    </a:lnTo>
                    <a:lnTo>
                      <a:pt x="1289" y="1905"/>
                    </a:lnTo>
                    <a:lnTo>
                      <a:pt x="1288" y="1906"/>
                    </a:lnTo>
                    <a:lnTo>
                      <a:pt x="1285" y="1909"/>
                    </a:lnTo>
                    <a:lnTo>
                      <a:pt x="1284" y="1910"/>
                    </a:lnTo>
                    <a:lnTo>
                      <a:pt x="1284" y="1911"/>
                    </a:lnTo>
                    <a:lnTo>
                      <a:pt x="1285" y="1913"/>
                    </a:lnTo>
                    <a:lnTo>
                      <a:pt x="1286" y="1914"/>
                    </a:lnTo>
                    <a:lnTo>
                      <a:pt x="1288" y="1914"/>
                    </a:lnTo>
                    <a:lnTo>
                      <a:pt x="1289" y="1914"/>
                    </a:lnTo>
                    <a:lnTo>
                      <a:pt x="1289" y="1913"/>
                    </a:lnTo>
                    <a:lnTo>
                      <a:pt x="1288" y="1910"/>
                    </a:lnTo>
                    <a:lnTo>
                      <a:pt x="1286" y="1910"/>
                    </a:lnTo>
                    <a:lnTo>
                      <a:pt x="1286" y="1910"/>
                    </a:lnTo>
                    <a:lnTo>
                      <a:pt x="1286" y="1910"/>
                    </a:lnTo>
                    <a:lnTo>
                      <a:pt x="1288" y="1909"/>
                    </a:lnTo>
                    <a:lnTo>
                      <a:pt x="1289" y="1909"/>
                    </a:lnTo>
                    <a:lnTo>
                      <a:pt x="1291" y="1908"/>
                    </a:lnTo>
                    <a:lnTo>
                      <a:pt x="1294" y="1906"/>
                    </a:lnTo>
                    <a:lnTo>
                      <a:pt x="1294" y="1906"/>
                    </a:lnTo>
                    <a:lnTo>
                      <a:pt x="1293" y="1909"/>
                    </a:lnTo>
                    <a:lnTo>
                      <a:pt x="1294" y="1910"/>
                    </a:lnTo>
                    <a:lnTo>
                      <a:pt x="1294" y="1910"/>
                    </a:lnTo>
                    <a:lnTo>
                      <a:pt x="1296" y="1911"/>
                    </a:lnTo>
                    <a:lnTo>
                      <a:pt x="1298" y="1913"/>
                    </a:lnTo>
                    <a:lnTo>
                      <a:pt x="1300" y="1913"/>
                    </a:lnTo>
                    <a:lnTo>
                      <a:pt x="1301" y="1913"/>
                    </a:lnTo>
                    <a:lnTo>
                      <a:pt x="1301" y="1913"/>
                    </a:lnTo>
                    <a:lnTo>
                      <a:pt x="1301" y="1913"/>
                    </a:lnTo>
                    <a:lnTo>
                      <a:pt x="1301" y="1911"/>
                    </a:lnTo>
                    <a:lnTo>
                      <a:pt x="1301" y="1911"/>
                    </a:lnTo>
                    <a:lnTo>
                      <a:pt x="1304" y="1911"/>
                    </a:lnTo>
                    <a:lnTo>
                      <a:pt x="1305" y="1913"/>
                    </a:lnTo>
                    <a:lnTo>
                      <a:pt x="1305" y="1915"/>
                    </a:lnTo>
                    <a:lnTo>
                      <a:pt x="1305" y="1916"/>
                    </a:lnTo>
                    <a:lnTo>
                      <a:pt x="1305" y="1918"/>
                    </a:lnTo>
                    <a:lnTo>
                      <a:pt x="1305" y="1919"/>
                    </a:lnTo>
                    <a:lnTo>
                      <a:pt x="1303" y="1920"/>
                    </a:lnTo>
                    <a:lnTo>
                      <a:pt x="1301" y="1923"/>
                    </a:lnTo>
                    <a:lnTo>
                      <a:pt x="1303" y="1924"/>
                    </a:lnTo>
                    <a:lnTo>
                      <a:pt x="1304" y="1925"/>
                    </a:lnTo>
                    <a:lnTo>
                      <a:pt x="1305" y="1925"/>
                    </a:lnTo>
                    <a:lnTo>
                      <a:pt x="1306" y="1925"/>
                    </a:lnTo>
                    <a:lnTo>
                      <a:pt x="1305" y="1927"/>
                    </a:lnTo>
                    <a:lnTo>
                      <a:pt x="1304" y="1927"/>
                    </a:lnTo>
                    <a:lnTo>
                      <a:pt x="1303" y="1927"/>
                    </a:lnTo>
                    <a:lnTo>
                      <a:pt x="1303" y="1925"/>
                    </a:lnTo>
                    <a:lnTo>
                      <a:pt x="1301" y="1925"/>
                    </a:lnTo>
                    <a:lnTo>
                      <a:pt x="1300" y="1925"/>
                    </a:lnTo>
                    <a:lnTo>
                      <a:pt x="1300" y="1927"/>
                    </a:lnTo>
                    <a:lnTo>
                      <a:pt x="1299" y="1928"/>
                    </a:lnTo>
                    <a:lnTo>
                      <a:pt x="1299" y="1928"/>
                    </a:lnTo>
                    <a:lnTo>
                      <a:pt x="1300" y="1929"/>
                    </a:lnTo>
                    <a:lnTo>
                      <a:pt x="1301" y="1929"/>
                    </a:lnTo>
                    <a:lnTo>
                      <a:pt x="1303" y="1929"/>
                    </a:lnTo>
                    <a:lnTo>
                      <a:pt x="1303" y="1930"/>
                    </a:lnTo>
                    <a:lnTo>
                      <a:pt x="1303" y="1932"/>
                    </a:lnTo>
                    <a:lnTo>
                      <a:pt x="1305" y="1932"/>
                    </a:lnTo>
                    <a:lnTo>
                      <a:pt x="1306" y="1932"/>
                    </a:lnTo>
                    <a:lnTo>
                      <a:pt x="1309" y="1932"/>
                    </a:lnTo>
                    <a:lnTo>
                      <a:pt x="1310" y="1930"/>
                    </a:lnTo>
                    <a:lnTo>
                      <a:pt x="1311" y="1928"/>
                    </a:lnTo>
                    <a:lnTo>
                      <a:pt x="1311" y="1927"/>
                    </a:lnTo>
                    <a:lnTo>
                      <a:pt x="1311" y="1927"/>
                    </a:lnTo>
                    <a:lnTo>
                      <a:pt x="1313" y="1930"/>
                    </a:lnTo>
                    <a:lnTo>
                      <a:pt x="1313" y="1932"/>
                    </a:lnTo>
                    <a:lnTo>
                      <a:pt x="1313" y="1933"/>
                    </a:lnTo>
                    <a:lnTo>
                      <a:pt x="1314" y="1933"/>
                    </a:lnTo>
                    <a:lnTo>
                      <a:pt x="1315" y="1934"/>
                    </a:lnTo>
                    <a:lnTo>
                      <a:pt x="1316" y="1935"/>
                    </a:lnTo>
                    <a:lnTo>
                      <a:pt x="1316" y="1935"/>
                    </a:lnTo>
                    <a:lnTo>
                      <a:pt x="1314" y="1937"/>
                    </a:lnTo>
                    <a:lnTo>
                      <a:pt x="1310" y="1933"/>
                    </a:lnTo>
                    <a:lnTo>
                      <a:pt x="1304" y="1933"/>
                    </a:lnTo>
                    <a:lnTo>
                      <a:pt x="1303" y="1933"/>
                    </a:lnTo>
                    <a:lnTo>
                      <a:pt x="1300" y="1933"/>
                    </a:lnTo>
                    <a:lnTo>
                      <a:pt x="1300" y="1935"/>
                    </a:lnTo>
                    <a:lnTo>
                      <a:pt x="1300" y="1938"/>
                    </a:lnTo>
                    <a:lnTo>
                      <a:pt x="1301" y="1939"/>
                    </a:lnTo>
                    <a:lnTo>
                      <a:pt x="1301" y="1940"/>
                    </a:lnTo>
                    <a:lnTo>
                      <a:pt x="1303" y="1942"/>
                    </a:lnTo>
                    <a:lnTo>
                      <a:pt x="1304" y="1940"/>
                    </a:lnTo>
                    <a:lnTo>
                      <a:pt x="1305" y="1940"/>
                    </a:lnTo>
                    <a:lnTo>
                      <a:pt x="1308" y="1942"/>
                    </a:lnTo>
                    <a:lnTo>
                      <a:pt x="1306" y="1942"/>
                    </a:lnTo>
                    <a:lnTo>
                      <a:pt x="1306" y="1942"/>
                    </a:lnTo>
                    <a:lnTo>
                      <a:pt x="1305" y="1942"/>
                    </a:lnTo>
                    <a:lnTo>
                      <a:pt x="1305" y="1942"/>
                    </a:lnTo>
                    <a:lnTo>
                      <a:pt x="1303" y="1943"/>
                    </a:lnTo>
                    <a:lnTo>
                      <a:pt x="1303" y="1947"/>
                    </a:lnTo>
                    <a:lnTo>
                      <a:pt x="1303" y="1952"/>
                    </a:lnTo>
                    <a:lnTo>
                      <a:pt x="1303" y="1957"/>
                    </a:lnTo>
                    <a:lnTo>
                      <a:pt x="1303" y="1958"/>
                    </a:lnTo>
                    <a:lnTo>
                      <a:pt x="1303" y="1958"/>
                    </a:lnTo>
                    <a:lnTo>
                      <a:pt x="1304" y="1959"/>
                    </a:lnTo>
                    <a:lnTo>
                      <a:pt x="1305" y="1959"/>
                    </a:lnTo>
                    <a:lnTo>
                      <a:pt x="1305" y="1958"/>
                    </a:lnTo>
                    <a:lnTo>
                      <a:pt x="1305" y="1957"/>
                    </a:lnTo>
                    <a:lnTo>
                      <a:pt x="1306" y="1955"/>
                    </a:lnTo>
                    <a:lnTo>
                      <a:pt x="1306" y="1954"/>
                    </a:lnTo>
                    <a:lnTo>
                      <a:pt x="1306" y="1953"/>
                    </a:lnTo>
                    <a:lnTo>
                      <a:pt x="1308" y="1950"/>
                    </a:lnTo>
                    <a:lnTo>
                      <a:pt x="1309" y="1950"/>
                    </a:lnTo>
                    <a:lnTo>
                      <a:pt x="1309" y="1952"/>
                    </a:lnTo>
                    <a:lnTo>
                      <a:pt x="1308" y="1952"/>
                    </a:lnTo>
                    <a:lnTo>
                      <a:pt x="1308" y="1952"/>
                    </a:lnTo>
                    <a:lnTo>
                      <a:pt x="1308" y="1953"/>
                    </a:lnTo>
                    <a:lnTo>
                      <a:pt x="1308" y="1954"/>
                    </a:lnTo>
                    <a:lnTo>
                      <a:pt x="1308" y="1955"/>
                    </a:lnTo>
                    <a:lnTo>
                      <a:pt x="1306" y="1957"/>
                    </a:lnTo>
                    <a:lnTo>
                      <a:pt x="1306" y="1958"/>
                    </a:lnTo>
                    <a:lnTo>
                      <a:pt x="1308" y="1959"/>
                    </a:lnTo>
                    <a:lnTo>
                      <a:pt x="1309" y="1959"/>
                    </a:lnTo>
                    <a:lnTo>
                      <a:pt x="1310" y="1962"/>
                    </a:lnTo>
                    <a:lnTo>
                      <a:pt x="1309" y="1962"/>
                    </a:lnTo>
                    <a:lnTo>
                      <a:pt x="1309" y="1960"/>
                    </a:lnTo>
                    <a:lnTo>
                      <a:pt x="1306" y="1960"/>
                    </a:lnTo>
                    <a:lnTo>
                      <a:pt x="1305" y="1960"/>
                    </a:lnTo>
                    <a:lnTo>
                      <a:pt x="1304" y="1962"/>
                    </a:lnTo>
                    <a:lnTo>
                      <a:pt x="1304" y="1963"/>
                    </a:lnTo>
                    <a:lnTo>
                      <a:pt x="1303" y="1964"/>
                    </a:lnTo>
                    <a:lnTo>
                      <a:pt x="1305" y="1967"/>
                    </a:lnTo>
                    <a:lnTo>
                      <a:pt x="1306" y="1967"/>
                    </a:lnTo>
                    <a:lnTo>
                      <a:pt x="1308" y="1967"/>
                    </a:lnTo>
                    <a:lnTo>
                      <a:pt x="1309" y="1968"/>
                    </a:lnTo>
                    <a:lnTo>
                      <a:pt x="1308" y="1969"/>
                    </a:lnTo>
                    <a:lnTo>
                      <a:pt x="1303" y="1968"/>
                    </a:lnTo>
                    <a:lnTo>
                      <a:pt x="1301" y="1969"/>
                    </a:lnTo>
                    <a:lnTo>
                      <a:pt x="1299" y="1972"/>
                    </a:lnTo>
                    <a:lnTo>
                      <a:pt x="1300" y="1973"/>
                    </a:lnTo>
                    <a:lnTo>
                      <a:pt x="1301" y="1974"/>
                    </a:lnTo>
                    <a:lnTo>
                      <a:pt x="1303" y="1974"/>
                    </a:lnTo>
                    <a:lnTo>
                      <a:pt x="1304" y="1975"/>
                    </a:lnTo>
                    <a:lnTo>
                      <a:pt x="1308" y="1977"/>
                    </a:lnTo>
                    <a:lnTo>
                      <a:pt x="1309" y="1978"/>
                    </a:lnTo>
                    <a:lnTo>
                      <a:pt x="1305" y="1977"/>
                    </a:lnTo>
                    <a:lnTo>
                      <a:pt x="1305" y="1979"/>
                    </a:lnTo>
                    <a:lnTo>
                      <a:pt x="1305" y="1979"/>
                    </a:lnTo>
                    <a:lnTo>
                      <a:pt x="1306" y="1982"/>
                    </a:lnTo>
                    <a:lnTo>
                      <a:pt x="1308" y="1983"/>
                    </a:lnTo>
                    <a:lnTo>
                      <a:pt x="1309" y="1982"/>
                    </a:lnTo>
                    <a:lnTo>
                      <a:pt x="1311" y="1978"/>
                    </a:lnTo>
                    <a:lnTo>
                      <a:pt x="1313" y="1977"/>
                    </a:lnTo>
                    <a:lnTo>
                      <a:pt x="1313" y="1977"/>
                    </a:lnTo>
                    <a:lnTo>
                      <a:pt x="1311" y="1978"/>
                    </a:lnTo>
                    <a:lnTo>
                      <a:pt x="1313" y="1979"/>
                    </a:lnTo>
                    <a:lnTo>
                      <a:pt x="1313" y="1980"/>
                    </a:lnTo>
                    <a:lnTo>
                      <a:pt x="1313" y="1980"/>
                    </a:lnTo>
                    <a:lnTo>
                      <a:pt x="1311" y="1980"/>
                    </a:lnTo>
                    <a:lnTo>
                      <a:pt x="1310" y="1983"/>
                    </a:lnTo>
                    <a:lnTo>
                      <a:pt x="1310" y="1985"/>
                    </a:lnTo>
                    <a:lnTo>
                      <a:pt x="1310" y="1985"/>
                    </a:lnTo>
                    <a:lnTo>
                      <a:pt x="1306" y="1983"/>
                    </a:lnTo>
                    <a:lnTo>
                      <a:pt x="1305" y="1983"/>
                    </a:lnTo>
                    <a:lnTo>
                      <a:pt x="1305" y="1982"/>
                    </a:lnTo>
                    <a:lnTo>
                      <a:pt x="1303" y="1978"/>
                    </a:lnTo>
                    <a:lnTo>
                      <a:pt x="1303" y="1977"/>
                    </a:lnTo>
                    <a:lnTo>
                      <a:pt x="1300" y="1975"/>
                    </a:lnTo>
                    <a:lnTo>
                      <a:pt x="1299" y="1974"/>
                    </a:lnTo>
                    <a:lnTo>
                      <a:pt x="1298" y="1975"/>
                    </a:lnTo>
                    <a:lnTo>
                      <a:pt x="1296" y="1977"/>
                    </a:lnTo>
                    <a:lnTo>
                      <a:pt x="1298" y="1978"/>
                    </a:lnTo>
                    <a:lnTo>
                      <a:pt x="1299" y="1979"/>
                    </a:lnTo>
                    <a:lnTo>
                      <a:pt x="1298" y="1980"/>
                    </a:lnTo>
                    <a:lnTo>
                      <a:pt x="1296" y="1980"/>
                    </a:lnTo>
                    <a:lnTo>
                      <a:pt x="1293" y="1980"/>
                    </a:lnTo>
                    <a:lnTo>
                      <a:pt x="1293" y="1983"/>
                    </a:lnTo>
                    <a:lnTo>
                      <a:pt x="1294" y="1984"/>
                    </a:lnTo>
                    <a:lnTo>
                      <a:pt x="1296" y="1988"/>
                    </a:lnTo>
                    <a:lnTo>
                      <a:pt x="1298" y="1988"/>
                    </a:lnTo>
                    <a:lnTo>
                      <a:pt x="1300" y="1989"/>
                    </a:lnTo>
                    <a:lnTo>
                      <a:pt x="1300" y="1989"/>
                    </a:lnTo>
                    <a:lnTo>
                      <a:pt x="1301" y="1989"/>
                    </a:lnTo>
                    <a:lnTo>
                      <a:pt x="1303" y="1989"/>
                    </a:lnTo>
                    <a:lnTo>
                      <a:pt x="1305" y="1990"/>
                    </a:lnTo>
                    <a:lnTo>
                      <a:pt x="1306" y="1989"/>
                    </a:lnTo>
                    <a:lnTo>
                      <a:pt x="1309" y="1992"/>
                    </a:lnTo>
                    <a:lnTo>
                      <a:pt x="1309" y="1992"/>
                    </a:lnTo>
                    <a:lnTo>
                      <a:pt x="1309" y="1998"/>
                    </a:lnTo>
                    <a:lnTo>
                      <a:pt x="1306" y="1997"/>
                    </a:lnTo>
                    <a:lnTo>
                      <a:pt x="1305" y="1999"/>
                    </a:lnTo>
                    <a:lnTo>
                      <a:pt x="1305" y="1999"/>
                    </a:lnTo>
                    <a:lnTo>
                      <a:pt x="1308" y="2000"/>
                    </a:lnTo>
                    <a:lnTo>
                      <a:pt x="1309" y="2000"/>
                    </a:lnTo>
                    <a:lnTo>
                      <a:pt x="1310" y="2000"/>
                    </a:lnTo>
                    <a:lnTo>
                      <a:pt x="1310" y="2000"/>
                    </a:lnTo>
                    <a:lnTo>
                      <a:pt x="1311" y="2000"/>
                    </a:lnTo>
                    <a:lnTo>
                      <a:pt x="1313" y="2002"/>
                    </a:lnTo>
                    <a:lnTo>
                      <a:pt x="1314" y="2004"/>
                    </a:lnTo>
                    <a:lnTo>
                      <a:pt x="1314" y="2005"/>
                    </a:lnTo>
                    <a:lnTo>
                      <a:pt x="1316" y="2005"/>
                    </a:lnTo>
                    <a:lnTo>
                      <a:pt x="1319" y="2004"/>
                    </a:lnTo>
                    <a:lnTo>
                      <a:pt x="1323" y="2002"/>
                    </a:lnTo>
                    <a:lnTo>
                      <a:pt x="1328" y="2000"/>
                    </a:lnTo>
                    <a:lnTo>
                      <a:pt x="1328" y="1999"/>
                    </a:lnTo>
                    <a:lnTo>
                      <a:pt x="1326" y="1999"/>
                    </a:lnTo>
                    <a:lnTo>
                      <a:pt x="1325" y="1999"/>
                    </a:lnTo>
                    <a:lnTo>
                      <a:pt x="1325" y="1998"/>
                    </a:lnTo>
                    <a:lnTo>
                      <a:pt x="1320" y="1995"/>
                    </a:lnTo>
                    <a:lnTo>
                      <a:pt x="1319" y="1995"/>
                    </a:lnTo>
                    <a:lnTo>
                      <a:pt x="1319" y="1995"/>
                    </a:lnTo>
                    <a:lnTo>
                      <a:pt x="1319" y="1994"/>
                    </a:lnTo>
                    <a:lnTo>
                      <a:pt x="1320" y="1994"/>
                    </a:lnTo>
                    <a:lnTo>
                      <a:pt x="1325" y="1997"/>
                    </a:lnTo>
                    <a:lnTo>
                      <a:pt x="1328" y="1999"/>
                    </a:lnTo>
                    <a:lnTo>
                      <a:pt x="1329" y="2000"/>
                    </a:lnTo>
                    <a:lnTo>
                      <a:pt x="1329" y="2002"/>
                    </a:lnTo>
                    <a:lnTo>
                      <a:pt x="1328" y="2003"/>
                    </a:lnTo>
                    <a:lnTo>
                      <a:pt x="1326" y="2003"/>
                    </a:lnTo>
                    <a:lnTo>
                      <a:pt x="1326" y="2004"/>
                    </a:lnTo>
                    <a:lnTo>
                      <a:pt x="1326" y="2005"/>
                    </a:lnTo>
                    <a:lnTo>
                      <a:pt x="1328" y="2008"/>
                    </a:lnTo>
                    <a:lnTo>
                      <a:pt x="1329" y="2008"/>
                    </a:lnTo>
                    <a:lnTo>
                      <a:pt x="1328" y="2009"/>
                    </a:lnTo>
                    <a:lnTo>
                      <a:pt x="1328" y="2009"/>
                    </a:lnTo>
                    <a:lnTo>
                      <a:pt x="1328" y="2010"/>
                    </a:lnTo>
                    <a:lnTo>
                      <a:pt x="1326" y="2012"/>
                    </a:lnTo>
                    <a:lnTo>
                      <a:pt x="1326" y="2012"/>
                    </a:lnTo>
                    <a:lnTo>
                      <a:pt x="1325" y="2010"/>
                    </a:lnTo>
                    <a:lnTo>
                      <a:pt x="1326" y="2010"/>
                    </a:lnTo>
                    <a:lnTo>
                      <a:pt x="1328" y="2009"/>
                    </a:lnTo>
                    <a:lnTo>
                      <a:pt x="1328" y="2008"/>
                    </a:lnTo>
                    <a:lnTo>
                      <a:pt x="1328" y="2007"/>
                    </a:lnTo>
                    <a:lnTo>
                      <a:pt x="1326" y="2007"/>
                    </a:lnTo>
                    <a:lnTo>
                      <a:pt x="1326" y="2005"/>
                    </a:lnTo>
                    <a:lnTo>
                      <a:pt x="1326" y="2004"/>
                    </a:lnTo>
                    <a:lnTo>
                      <a:pt x="1325" y="2004"/>
                    </a:lnTo>
                    <a:lnTo>
                      <a:pt x="1324" y="2004"/>
                    </a:lnTo>
                    <a:lnTo>
                      <a:pt x="1324" y="2004"/>
                    </a:lnTo>
                    <a:lnTo>
                      <a:pt x="1323" y="2005"/>
                    </a:lnTo>
                    <a:lnTo>
                      <a:pt x="1320" y="2007"/>
                    </a:lnTo>
                    <a:lnTo>
                      <a:pt x="1318" y="2008"/>
                    </a:lnTo>
                    <a:lnTo>
                      <a:pt x="1318" y="2008"/>
                    </a:lnTo>
                    <a:lnTo>
                      <a:pt x="1315" y="2007"/>
                    </a:lnTo>
                    <a:lnTo>
                      <a:pt x="1314" y="2007"/>
                    </a:lnTo>
                    <a:lnTo>
                      <a:pt x="1313" y="2005"/>
                    </a:lnTo>
                    <a:lnTo>
                      <a:pt x="1313" y="2005"/>
                    </a:lnTo>
                    <a:lnTo>
                      <a:pt x="1313" y="2007"/>
                    </a:lnTo>
                    <a:lnTo>
                      <a:pt x="1311" y="2008"/>
                    </a:lnTo>
                    <a:lnTo>
                      <a:pt x="1311" y="2008"/>
                    </a:lnTo>
                    <a:lnTo>
                      <a:pt x="1310" y="2009"/>
                    </a:lnTo>
                    <a:lnTo>
                      <a:pt x="1308" y="2008"/>
                    </a:lnTo>
                    <a:lnTo>
                      <a:pt x="1306" y="2008"/>
                    </a:lnTo>
                    <a:lnTo>
                      <a:pt x="1305" y="2007"/>
                    </a:lnTo>
                    <a:lnTo>
                      <a:pt x="1304" y="2007"/>
                    </a:lnTo>
                    <a:lnTo>
                      <a:pt x="1304" y="2007"/>
                    </a:lnTo>
                    <a:lnTo>
                      <a:pt x="1304" y="2008"/>
                    </a:lnTo>
                    <a:lnTo>
                      <a:pt x="1304" y="2008"/>
                    </a:lnTo>
                    <a:lnTo>
                      <a:pt x="1305" y="2010"/>
                    </a:lnTo>
                    <a:lnTo>
                      <a:pt x="1305" y="2012"/>
                    </a:lnTo>
                    <a:lnTo>
                      <a:pt x="1306" y="2012"/>
                    </a:lnTo>
                    <a:lnTo>
                      <a:pt x="1308" y="2012"/>
                    </a:lnTo>
                    <a:lnTo>
                      <a:pt x="1308" y="2014"/>
                    </a:lnTo>
                    <a:lnTo>
                      <a:pt x="1308" y="2015"/>
                    </a:lnTo>
                    <a:lnTo>
                      <a:pt x="1308" y="2017"/>
                    </a:lnTo>
                    <a:lnTo>
                      <a:pt x="1309" y="2017"/>
                    </a:lnTo>
                    <a:lnTo>
                      <a:pt x="1311" y="2017"/>
                    </a:lnTo>
                    <a:lnTo>
                      <a:pt x="1314" y="2017"/>
                    </a:lnTo>
                    <a:lnTo>
                      <a:pt x="1316" y="2015"/>
                    </a:lnTo>
                    <a:lnTo>
                      <a:pt x="1318" y="2015"/>
                    </a:lnTo>
                    <a:lnTo>
                      <a:pt x="1319" y="2015"/>
                    </a:lnTo>
                    <a:lnTo>
                      <a:pt x="1319" y="2013"/>
                    </a:lnTo>
                    <a:lnTo>
                      <a:pt x="1320" y="2013"/>
                    </a:lnTo>
                    <a:lnTo>
                      <a:pt x="1320" y="2014"/>
                    </a:lnTo>
                    <a:lnTo>
                      <a:pt x="1320" y="2015"/>
                    </a:lnTo>
                    <a:lnTo>
                      <a:pt x="1319" y="2018"/>
                    </a:lnTo>
                    <a:lnTo>
                      <a:pt x="1316" y="2018"/>
                    </a:lnTo>
                    <a:lnTo>
                      <a:pt x="1313" y="2020"/>
                    </a:lnTo>
                    <a:lnTo>
                      <a:pt x="1315" y="2022"/>
                    </a:lnTo>
                    <a:lnTo>
                      <a:pt x="1315" y="2023"/>
                    </a:lnTo>
                    <a:lnTo>
                      <a:pt x="1316" y="2024"/>
                    </a:lnTo>
                    <a:lnTo>
                      <a:pt x="1320" y="2024"/>
                    </a:lnTo>
                    <a:lnTo>
                      <a:pt x="1321" y="2024"/>
                    </a:lnTo>
                    <a:lnTo>
                      <a:pt x="1321" y="2023"/>
                    </a:lnTo>
                    <a:lnTo>
                      <a:pt x="1321" y="2023"/>
                    </a:lnTo>
                    <a:lnTo>
                      <a:pt x="1321" y="2020"/>
                    </a:lnTo>
                    <a:lnTo>
                      <a:pt x="1323" y="2019"/>
                    </a:lnTo>
                    <a:lnTo>
                      <a:pt x="1324" y="2018"/>
                    </a:lnTo>
                    <a:lnTo>
                      <a:pt x="1325" y="2017"/>
                    </a:lnTo>
                    <a:lnTo>
                      <a:pt x="1325" y="2015"/>
                    </a:lnTo>
                    <a:lnTo>
                      <a:pt x="1325" y="2014"/>
                    </a:lnTo>
                    <a:lnTo>
                      <a:pt x="1326" y="2014"/>
                    </a:lnTo>
                    <a:lnTo>
                      <a:pt x="1329" y="2015"/>
                    </a:lnTo>
                    <a:lnTo>
                      <a:pt x="1329" y="2015"/>
                    </a:lnTo>
                    <a:lnTo>
                      <a:pt x="1329" y="2015"/>
                    </a:lnTo>
                    <a:lnTo>
                      <a:pt x="1331" y="2014"/>
                    </a:lnTo>
                    <a:lnTo>
                      <a:pt x="1333" y="2014"/>
                    </a:lnTo>
                    <a:lnTo>
                      <a:pt x="1338" y="2014"/>
                    </a:lnTo>
                    <a:lnTo>
                      <a:pt x="1340" y="2015"/>
                    </a:lnTo>
                    <a:lnTo>
                      <a:pt x="1343" y="2015"/>
                    </a:lnTo>
                    <a:lnTo>
                      <a:pt x="1341" y="2017"/>
                    </a:lnTo>
                    <a:lnTo>
                      <a:pt x="1341" y="2017"/>
                    </a:lnTo>
                    <a:lnTo>
                      <a:pt x="1339" y="2017"/>
                    </a:lnTo>
                    <a:lnTo>
                      <a:pt x="1335" y="2017"/>
                    </a:lnTo>
                    <a:lnTo>
                      <a:pt x="1334" y="2017"/>
                    </a:lnTo>
                    <a:lnTo>
                      <a:pt x="1329" y="2019"/>
                    </a:lnTo>
                    <a:lnTo>
                      <a:pt x="1326" y="2019"/>
                    </a:lnTo>
                    <a:lnTo>
                      <a:pt x="1326" y="2019"/>
                    </a:lnTo>
                    <a:lnTo>
                      <a:pt x="1326" y="2018"/>
                    </a:lnTo>
                    <a:lnTo>
                      <a:pt x="1325" y="2018"/>
                    </a:lnTo>
                    <a:lnTo>
                      <a:pt x="1324" y="2019"/>
                    </a:lnTo>
                    <a:lnTo>
                      <a:pt x="1323" y="2020"/>
                    </a:lnTo>
                    <a:lnTo>
                      <a:pt x="1323" y="2022"/>
                    </a:lnTo>
                    <a:lnTo>
                      <a:pt x="1323" y="2025"/>
                    </a:lnTo>
                    <a:lnTo>
                      <a:pt x="1321" y="2027"/>
                    </a:lnTo>
                    <a:lnTo>
                      <a:pt x="1321" y="2028"/>
                    </a:lnTo>
                    <a:lnTo>
                      <a:pt x="1321" y="2028"/>
                    </a:lnTo>
                    <a:lnTo>
                      <a:pt x="1325" y="2030"/>
                    </a:lnTo>
                    <a:lnTo>
                      <a:pt x="1328" y="2032"/>
                    </a:lnTo>
                    <a:lnTo>
                      <a:pt x="1328" y="2030"/>
                    </a:lnTo>
                    <a:lnTo>
                      <a:pt x="1329" y="2028"/>
                    </a:lnTo>
                    <a:lnTo>
                      <a:pt x="1329" y="2028"/>
                    </a:lnTo>
                    <a:lnTo>
                      <a:pt x="1331" y="2025"/>
                    </a:lnTo>
                    <a:lnTo>
                      <a:pt x="1334" y="2024"/>
                    </a:lnTo>
                    <a:lnTo>
                      <a:pt x="1336" y="2023"/>
                    </a:lnTo>
                    <a:lnTo>
                      <a:pt x="1344" y="2019"/>
                    </a:lnTo>
                    <a:lnTo>
                      <a:pt x="1346" y="2019"/>
                    </a:lnTo>
                    <a:lnTo>
                      <a:pt x="1348" y="2020"/>
                    </a:lnTo>
                    <a:lnTo>
                      <a:pt x="1348" y="2020"/>
                    </a:lnTo>
                    <a:lnTo>
                      <a:pt x="1346" y="2022"/>
                    </a:lnTo>
                    <a:lnTo>
                      <a:pt x="1345" y="2024"/>
                    </a:lnTo>
                    <a:lnTo>
                      <a:pt x="1344" y="2025"/>
                    </a:lnTo>
                    <a:lnTo>
                      <a:pt x="1339" y="2027"/>
                    </a:lnTo>
                    <a:lnTo>
                      <a:pt x="1339" y="2032"/>
                    </a:lnTo>
                    <a:lnTo>
                      <a:pt x="1336" y="2033"/>
                    </a:lnTo>
                    <a:lnTo>
                      <a:pt x="1336" y="2032"/>
                    </a:lnTo>
                    <a:lnTo>
                      <a:pt x="1338" y="2032"/>
                    </a:lnTo>
                    <a:lnTo>
                      <a:pt x="1338" y="2030"/>
                    </a:lnTo>
                    <a:lnTo>
                      <a:pt x="1338" y="2028"/>
                    </a:lnTo>
                    <a:lnTo>
                      <a:pt x="1336" y="2028"/>
                    </a:lnTo>
                    <a:lnTo>
                      <a:pt x="1334" y="2028"/>
                    </a:lnTo>
                    <a:lnTo>
                      <a:pt x="1333" y="2028"/>
                    </a:lnTo>
                    <a:lnTo>
                      <a:pt x="1331" y="2028"/>
                    </a:lnTo>
                    <a:lnTo>
                      <a:pt x="1330" y="2029"/>
                    </a:lnTo>
                    <a:lnTo>
                      <a:pt x="1330" y="2030"/>
                    </a:lnTo>
                    <a:lnTo>
                      <a:pt x="1330" y="2032"/>
                    </a:lnTo>
                    <a:lnTo>
                      <a:pt x="1333" y="2034"/>
                    </a:lnTo>
                    <a:lnTo>
                      <a:pt x="1334" y="2035"/>
                    </a:lnTo>
                    <a:lnTo>
                      <a:pt x="1338" y="2037"/>
                    </a:lnTo>
                    <a:lnTo>
                      <a:pt x="1340" y="2038"/>
                    </a:lnTo>
                    <a:lnTo>
                      <a:pt x="1343" y="2039"/>
                    </a:lnTo>
                    <a:lnTo>
                      <a:pt x="1345" y="2039"/>
                    </a:lnTo>
                    <a:lnTo>
                      <a:pt x="1348" y="2038"/>
                    </a:lnTo>
                    <a:lnTo>
                      <a:pt x="1349" y="2038"/>
                    </a:lnTo>
                    <a:lnTo>
                      <a:pt x="1350" y="2034"/>
                    </a:lnTo>
                    <a:lnTo>
                      <a:pt x="1350" y="2032"/>
                    </a:lnTo>
                    <a:lnTo>
                      <a:pt x="1350" y="2030"/>
                    </a:lnTo>
                    <a:lnTo>
                      <a:pt x="1350" y="2027"/>
                    </a:lnTo>
                    <a:lnTo>
                      <a:pt x="1351" y="2022"/>
                    </a:lnTo>
                    <a:lnTo>
                      <a:pt x="1351" y="2020"/>
                    </a:lnTo>
                    <a:lnTo>
                      <a:pt x="1353" y="2019"/>
                    </a:lnTo>
                    <a:lnTo>
                      <a:pt x="1354" y="2018"/>
                    </a:lnTo>
                    <a:lnTo>
                      <a:pt x="1355" y="2017"/>
                    </a:lnTo>
                    <a:lnTo>
                      <a:pt x="1358" y="2017"/>
                    </a:lnTo>
                    <a:lnTo>
                      <a:pt x="1364" y="2014"/>
                    </a:lnTo>
                    <a:lnTo>
                      <a:pt x="1366" y="2014"/>
                    </a:lnTo>
                    <a:lnTo>
                      <a:pt x="1369" y="2013"/>
                    </a:lnTo>
                    <a:lnTo>
                      <a:pt x="1369" y="2012"/>
                    </a:lnTo>
                    <a:lnTo>
                      <a:pt x="1371" y="2009"/>
                    </a:lnTo>
                    <a:lnTo>
                      <a:pt x="1374" y="2008"/>
                    </a:lnTo>
                    <a:lnTo>
                      <a:pt x="1375" y="2008"/>
                    </a:lnTo>
                    <a:lnTo>
                      <a:pt x="1376" y="2009"/>
                    </a:lnTo>
                    <a:lnTo>
                      <a:pt x="1385" y="2010"/>
                    </a:lnTo>
                    <a:lnTo>
                      <a:pt x="1385" y="2010"/>
                    </a:lnTo>
                    <a:lnTo>
                      <a:pt x="1384" y="2008"/>
                    </a:lnTo>
                    <a:lnTo>
                      <a:pt x="1382" y="2004"/>
                    </a:lnTo>
                    <a:lnTo>
                      <a:pt x="1378" y="1999"/>
                    </a:lnTo>
                    <a:lnTo>
                      <a:pt x="1378" y="1999"/>
                    </a:lnTo>
                    <a:lnTo>
                      <a:pt x="1376" y="1998"/>
                    </a:lnTo>
                    <a:lnTo>
                      <a:pt x="1375" y="1998"/>
                    </a:lnTo>
                    <a:lnTo>
                      <a:pt x="1373" y="1997"/>
                    </a:lnTo>
                    <a:lnTo>
                      <a:pt x="1371" y="1998"/>
                    </a:lnTo>
                    <a:lnTo>
                      <a:pt x="1370" y="1997"/>
                    </a:lnTo>
                    <a:lnTo>
                      <a:pt x="1373" y="1997"/>
                    </a:lnTo>
                    <a:lnTo>
                      <a:pt x="1374" y="1997"/>
                    </a:lnTo>
                    <a:lnTo>
                      <a:pt x="1376" y="1997"/>
                    </a:lnTo>
                    <a:lnTo>
                      <a:pt x="1376" y="1995"/>
                    </a:lnTo>
                    <a:lnTo>
                      <a:pt x="1376" y="1994"/>
                    </a:lnTo>
                    <a:lnTo>
                      <a:pt x="1376" y="1992"/>
                    </a:lnTo>
                    <a:lnTo>
                      <a:pt x="1375" y="1988"/>
                    </a:lnTo>
                    <a:lnTo>
                      <a:pt x="1374" y="1987"/>
                    </a:lnTo>
                    <a:lnTo>
                      <a:pt x="1374" y="1987"/>
                    </a:lnTo>
                    <a:lnTo>
                      <a:pt x="1373" y="1987"/>
                    </a:lnTo>
                    <a:lnTo>
                      <a:pt x="1373" y="1987"/>
                    </a:lnTo>
                    <a:lnTo>
                      <a:pt x="1374" y="1985"/>
                    </a:lnTo>
                    <a:lnTo>
                      <a:pt x="1375" y="1984"/>
                    </a:lnTo>
                    <a:lnTo>
                      <a:pt x="1375" y="1982"/>
                    </a:lnTo>
                    <a:lnTo>
                      <a:pt x="1376" y="1979"/>
                    </a:lnTo>
                    <a:lnTo>
                      <a:pt x="1376" y="1977"/>
                    </a:lnTo>
                    <a:lnTo>
                      <a:pt x="1378" y="1975"/>
                    </a:lnTo>
                    <a:lnTo>
                      <a:pt x="1380" y="1973"/>
                    </a:lnTo>
                    <a:lnTo>
                      <a:pt x="1383" y="1972"/>
                    </a:lnTo>
                    <a:lnTo>
                      <a:pt x="1384" y="1972"/>
                    </a:lnTo>
                    <a:lnTo>
                      <a:pt x="1385" y="1970"/>
                    </a:lnTo>
                    <a:lnTo>
                      <a:pt x="1384" y="1970"/>
                    </a:lnTo>
                    <a:lnTo>
                      <a:pt x="1384" y="1969"/>
                    </a:lnTo>
                    <a:lnTo>
                      <a:pt x="1383" y="1968"/>
                    </a:lnTo>
                    <a:lnTo>
                      <a:pt x="1380" y="1968"/>
                    </a:lnTo>
                    <a:lnTo>
                      <a:pt x="1378" y="1968"/>
                    </a:lnTo>
                    <a:lnTo>
                      <a:pt x="1379" y="1968"/>
                    </a:lnTo>
                    <a:lnTo>
                      <a:pt x="1382" y="1967"/>
                    </a:lnTo>
                    <a:lnTo>
                      <a:pt x="1383" y="1965"/>
                    </a:lnTo>
                    <a:lnTo>
                      <a:pt x="1382" y="1964"/>
                    </a:lnTo>
                    <a:lnTo>
                      <a:pt x="1382" y="1964"/>
                    </a:lnTo>
                    <a:lnTo>
                      <a:pt x="1383" y="1965"/>
                    </a:lnTo>
                    <a:lnTo>
                      <a:pt x="1384" y="1968"/>
                    </a:lnTo>
                    <a:lnTo>
                      <a:pt x="1385" y="1969"/>
                    </a:lnTo>
                    <a:lnTo>
                      <a:pt x="1388" y="1970"/>
                    </a:lnTo>
                    <a:lnTo>
                      <a:pt x="1389" y="1970"/>
                    </a:lnTo>
                    <a:lnTo>
                      <a:pt x="1393" y="1968"/>
                    </a:lnTo>
                    <a:lnTo>
                      <a:pt x="1394" y="1967"/>
                    </a:lnTo>
                    <a:lnTo>
                      <a:pt x="1394" y="1965"/>
                    </a:lnTo>
                    <a:lnTo>
                      <a:pt x="1395" y="1957"/>
                    </a:lnTo>
                    <a:lnTo>
                      <a:pt x="1395" y="1955"/>
                    </a:lnTo>
                    <a:lnTo>
                      <a:pt x="1395" y="1954"/>
                    </a:lnTo>
                    <a:lnTo>
                      <a:pt x="1399" y="1949"/>
                    </a:lnTo>
                    <a:lnTo>
                      <a:pt x="1402" y="1947"/>
                    </a:lnTo>
                    <a:lnTo>
                      <a:pt x="1403" y="1945"/>
                    </a:lnTo>
                    <a:lnTo>
                      <a:pt x="1404" y="1944"/>
                    </a:lnTo>
                    <a:lnTo>
                      <a:pt x="1408" y="1942"/>
                    </a:lnTo>
                    <a:lnTo>
                      <a:pt x="1410" y="1940"/>
                    </a:lnTo>
                    <a:lnTo>
                      <a:pt x="1413" y="1939"/>
                    </a:lnTo>
                    <a:lnTo>
                      <a:pt x="1419" y="1934"/>
                    </a:lnTo>
                    <a:lnTo>
                      <a:pt x="1419" y="1933"/>
                    </a:lnTo>
                    <a:lnTo>
                      <a:pt x="1420" y="1933"/>
                    </a:lnTo>
                    <a:lnTo>
                      <a:pt x="1422" y="1932"/>
                    </a:lnTo>
                    <a:lnTo>
                      <a:pt x="1420" y="1930"/>
                    </a:lnTo>
                    <a:lnTo>
                      <a:pt x="1420" y="1929"/>
                    </a:lnTo>
                    <a:lnTo>
                      <a:pt x="1418" y="1930"/>
                    </a:lnTo>
                    <a:lnTo>
                      <a:pt x="1417" y="1930"/>
                    </a:lnTo>
                    <a:lnTo>
                      <a:pt x="1415" y="1929"/>
                    </a:lnTo>
                    <a:lnTo>
                      <a:pt x="1418" y="1929"/>
                    </a:lnTo>
                    <a:lnTo>
                      <a:pt x="1420" y="1928"/>
                    </a:lnTo>
                    <a:lnTo>
                      <a:pt x="1422" y="1927"/>
                    </a:lnTo>
                    <a:lnTo>
                      <a:pt x="1422" y="1925"/>
                    </a:lnTo>
                    <a:lnTo>
                      <a:pt x="1423" y="1921"/>
                    </a:lnTo>
                    <a:lnTo>
                      <a:pt x="1422" y="1919"/>
                    </a:lnTo>
                    <a:lnTo>
                      <a:pt x="1420" y="1918"/>
                    </a:lnTo>
                    <a:lnTo>
                      <a:pt x="1419" y="1916"/>
                    </a:lnTo>
                    <a:lnTo>
                      <a:pt x="1410" y="1916"/>
                    </a:lnTo>
                    <a:lnTo>
                      <a:pt x="1408" y="1915"/>
                    </a:lnTo>
                    <a:lnTo>
                      <a:pt x="1399" y="1908"/>
                    </a:lnTo>
                    <a:lnTo>
                      <a:pt x="1398" y="1905"/>
                    </a:lnTo>
                    <a:lnTo>
                      <a:pt x="1397" y="1904"/>
                    </a:lnTo>
                    <a:lnTo>
                      <a:pt x="1397" y="1903"/>
                    </a:lnTo>
                    <a:lnTo>
                      <a:pt x="1397" y="1900"/>
                    </a:lnTo>
                    <a:lnTo>
                      <a:pt x="1397" y="1899"/>
                    </a:lnTo>
                    <a:lnTo>
                      <a:pt x="1398" y="1898"/>
                    </a:lnTo>
                    <a:lnTo>
                      <a:pt x="1399" y="1894"/>
                    </a:lnTo>
                    <a:lnTo>
                      <a:pt x="1402" y="1890"/>
                    </a:lnTo>
                    <a:lnTo>
                      <a:pt x="1405" y="1885"/>
                    </a:lnTo>
                    <a:lnTo>
                      <a:pt x="1407" y="1885"/>
                    </a:lnTo>
                    <a:lnTo>
                      <a:pt x="1410" y="1884"/>
                    </a:lnTo>
                    <a:lnTo>
                      <a:pt x="1412" y="1884"/>
                    </a:lnTo>
                    <a:lnTo>
                      <a:pt x="1412" y="1883"/>
                    </a:lnTo>
                    <a:lnTo>
                      <a:pt x="1414" y="1881"/>
                    </a:lnTo>
                    <a:lnTo>
                      <a:pt x="1417" y="1880"/>
                    </a:lnTo>
                    <a:lnTo>
                      <a:pt x="1423" y="1881"/>
                    </a:lnTo>
                    <a:lnTo>
                      <a:pt x="1424" y="1881"/>
                    </a:lnTo>
                    <a:lnTo>
                      <a:pt x="1424" y="1880"/>
                    </a:lnTo>
                    <a:lnTo>
                      <a:pt x="1424" y="1879"/>
                    </a:lnTo>
                    <a:lnTo>
                      <a:pt x="1423" y="1878"/>
                    </a:lnTo>
                    <a:lnTo>
                      <a:pt x="1424" y="1875"/>
                    </a:lnTo>
                    <a:lnTo>
                      <a:pt x="1428" y="1871"/>
                    </a:lnTo>
                    <a:lnTo>
                      <a:pt x="1429" y="1870"/>
                    </a:lnTo>
                    <a:lnTo>
                      <a:pt x="1429" y="1869"/>
                    </a:lnTo>
                    <a:lnTo>
                      <a:pt x="1429" y="1866"/>
                    </a:lnTo>
                    <a:lnTo>
                      <a:pt x="1429" y="1865"/>
                    </a:lnTo>
                    <a:lnTo>
                      <a:pt x="1429" y="1860"/>
                    </a:lnTo>
                    <a:lnTo>
                      <a:pt x="1429" y="1858"/>
                    </a:lnTo>
                    <a:lnTo>
                      <a:pt x="1429" y="1856"/>
                    </a:lnTo>
                    <a:lnTo>
                      <a:pt x="1430" y="1856"/>
                    </a:lnTo>
                    <a:lnTo>
                      <a:pt x="1433" y="1851"/>
                    </a:lnTo>
                    <a:lnTo>
                      <a:pt x="1435" y="1850"/>
                    </a:lnTo>
                    <a:lnTo>
                      <a:pt x="1437" y="1849"/>
                    </a:lnTo>
                    <a:lnTo>
                      <a:pt x="1440" y="1848"/>
                    </a:lnTo>
                    <a:lnTo>
                      <a:pt x="1442" y="1848"/>
                    </a:lnTo>
                    <a:lnTo>
                      <a:pt x="1442" y="1846"/>
                    </a:lnTo>
                    <a:lnTo>
                      <a:pt x="1442" y="1846"/>
                    </a:lnTo>
                    <a:lnTo>
                      <a:pt x="1440" y="1846"/>
                    </a:lnTo>
                    <a:lnTo>
                      <a:pt x="1438" y="1845"/>
                    </a:lnTo>
                    <a:lnTo>
                      <a:pt x="1433" y="1843"/>
                    </a:lnTo>
                    <a:lnTo>
                      <a:pt x="1433" y="1841"/>
                    </a:lnTo>
                    <a:lnTo>
                      <a:pt x="1435" y="1841"/>
                    </a:lnTo>
                    <a:lnTo>
                      <a:pt x="1438" y="1839"/>
                    </a:lnTo>
                    <a:lnTo>
                      <a:pt x="1440" y="1839"/>
                    </a:lnTo>
                    <a:lnTo>
                      <a:pt x="1442" y="1840"/>
                    </a:lnTo>
                    <a:lnTo>
                      <a:pt x="1443" y="1841"/>
                    </a:lnTo>
                    <a:lnTo>
                      <a:pt x="1444" y="1843"/>
                    </a:lnTo>
                    <a:lnTo>
                      <a:pt x="1445" y="1845"/>
                    </a:lnTo>
                    <a:lnTo>
                      <a:pt x="1447" y="1845"/>
                    </a:lnTo>
                    <a:lnTo>
                      <a:pt x="1450" y="1844"/>
                    </a:lnTo>
                    <a:lnTo>
                      <a:pt x="1452" y="1843"/>
                    </a:lnTo>
                    <a:lnTo>
                      <a:pt x="1452" y="1843"/>
                    </a:lnTo>
                    <a:lnTo>
                      <a:pt x="1453" y="1840"/>
                    </a:lnTo>
                    <a:lnTo>
                      <a:pt x="1453" y="1838"/>
                    </a:lnTo>
                    <a:lnTo>
                      <a:pt x="1452" y="1835"/>
                    </a:lnTo>
                    <a:lnTo>
                      <a:pt x="1452" y="1834"/>
                    </a:lnTo>
                    <a:lnTo>
                      <a:pt x="1450" y="1833"/>
                    </a:lnTo>
                    <a:lnTo>
                      <a:pt x="1449" y="1833"/>
                    </a:lnTo>
                    <a:lnTo>
                      <a:pt x="1448" y="1833"/>
                    </a:lnTo>
                    <a:lnTo>
                      <a:pt x="1445" y="1834"/>
                    </a:lnTo>
                    <a:lnTo>
                      <a:pt x="1443" y="1834"/>
                    </a:lnTo>
                    <a:lnTo>
                      <a:pt x="1443" y="1835"/>
                    </a:lnTo>
                    <a:lnTo>
                      <a:pt x="1445" y="1835"/>
                    </a:lnTo>
                    <a:lnTo>
                      <a:pt x="1445" y="1836"/>
                    </a:lnTo>
                    <a:lnTo>
                      <a:pt x="1445" y="1838"/>
                    </a:lnTo>
                    <a:lnTo>
                      <a:pt x="1443" y="1838"/>
                    </a:lnTo>
                    <a:lnTo>
                      <a:pt x="1440" y="1838"/>
                    </a:lnTo>
                    <a:lnTo>
                      <a:pt x="1439" y="1838"/>
                    </a:lnTo>
                    <a:lnTo>
                      <a:pt x="1439" y="1836"/>
                    </a:lnTo>
                    <a:lnTo>
                      <a:pt x="1439" y="1835"/>
                    </a:lnTo>
                    <a:lnTo>
                      <a:pt x="1439" y="1835"/>
                    </a:lnTo>
                    <a:lnTo>
                      <a:pt x="1439" y="1835"/>
                    </a:lnTo>
                    <a:lnTo>
                      <a:pt x="1438" y="1835"/>
                    </a:lnTo>
                    <a:lnTo>
                      <a:pt x="1437" y="1834"/>
                    </a:lnTo>
                    <a:lnTo>
                      <a:pt x="1434" y="1833"/>
                    </a:lnTo>
                    <a:lnTo>
                      <a:pt x="1433" y="1833"/>
                    </a:lnTo>
                    <a:lnTo>
                      <a:pt x="1432" y="1830"/>
                    </a:lnTo>
                    <a:lnTo>
                      <a:pt x="1433" y="1826"/>
                    </a:lnTo>
                    <a:lnTo>
                      <a:pt x="1433" y="1824"/>
                    </a:lnTo>
                    <a:lnTo>
                      <a:pt x="1432" y="1818"/>
                    </a:lnTo>
                    <a:lnTo>
                      <a:pt x="1430" y="1816"/>
                    </a:lnTo>
                    <a:lnTo>
                      <a:pt x="1430" y="1813"/>
                    </a:lnTo>
                    <a:lnTo>
                      <a:pt x="1430" y="1813"/>
                    </a:lnTo>
                    <a:lnTo>
                      <a:pt x="1432" y="1811"/>
                    </a:lnTo>
                    <a:lnTo>
                      <a:pt x="1434" y="1810"/>
                    </a:lnTo>
                    <a:lnTo>
                      <a:pt x="1434" y="1810"/>
                    </a:lnTo>
                    <a:lnTo>
                      <a:pt x="1435" y="1810"/>
                    </a:lnTo>
                    <a:lnTo>
                      <a:pt x="1435" y="1810"/>
                    </a:lnTo>
                    <a:lnTo>
                      <a:pt x="1435" y="1811"/>
                    </a:lnTo>
                    <a:lnTo>
                      <a:pt x="1438" y="1811"/>
                    </a:lnTo>
                    <a:lnTo>
                      <a:pt x="1442" y="1813"/>
                    </a:lnTo>
                    <a:lnTo>
                      <a:pt x="1445" y="1814"/>
                    </a:lnTo>
                    <a:lnTo>
                      <a:pt x="1450" y="1816"/>
                    </a:lnTo>
                    <a:lnTo>
                      <a:pt x="1452" y="1816"/>
                    </a:lnTo>
                    <a:lnTo>
                      <a:pt x="1458" y="1816"/>
                    </a:lnTo>
                    <a:lnTo>
                      <a:pt x="1462" y="1816"/>
                    </a:lnTo>
                    <a:lnTo>
                      <a:pt x="1463" y="1815"/>
                    </a:lnTo>
                    <a:lnTo>
                      <a:pt x="1469" y="1813"/>
                    </a:lnTo>
                    <a:lnTo>
                      <a:pt x="1470" y="1811"/>
                    </a:lnTo>
                    <a:lnTo>
                      <a:pt x="1470" y="1809"/>
                    </a:lnTo>
                    <a:lnTo>
                      <a:pt x="1469" y="1805"/>
                    </a:lnTo>
                    <a:lnTo>
                      <a:pt x="1468" y="1804"/>
                    </a:lnTo>
                    <a:lnTo>
                      <a:pt x="1469" y="1801"/>
                    </a:lnTo>
                    <a:lnTo>
                      <a:pt x="1470" y="1798"/>
                    </a:lnTo>
                    <a:lnTo>
                      <a:pt x="1470" y="1796"/>
                    </a:lnTo>
                    <a:lnTo>
                      <a:pt x="1470" y="1796"/>
                    </a:lnTo>
                    <a:lnTo>
                      <a:pt x="1473" y="1795"/>
                    </a:lnTo>
                    <a:lnTo>
                      <a:pt x="1473" y="1791"/>
                    </a:lnTo>
                    <a:lnTo>
                      <a:pt x="1473" y="1789"/>
                    </a:lnTo>
                    <a:lnTo>
                      <a:pt x="1473" y="1789"/>
                    </a:lnTo>
                    <a:lnTo>
                      <a:pt x="1472" y="1788"/>
                    </a:lnTo>
                    <a:lnTo>
                      <a:pt x="1474" y="1788"/>
                    </a:lnTo>
                    <a:lnTo>
                      <a:pt x="1473" y="1786"/>
                    </a:lnTo>
                    <a:lnTo>
                      <a:pt x="1472" y="1786"/>
                    </a:lnTo>
                    <a:lnTo>
                      <a:pt x="1470" y="1785"/>
                    </a:lnTo>
                    <a:lnTo>
                      <a:pt x="1469" y="1784"/>
                    </a:lnTo>
                    <a:lnTo>
                      <a:pt x="1470" y="1781"/>
                    </a:lnTo>
                    <a:lnTo>
                      <a:pt x="1469" y="1779"/>
                    </a:lnTo>
                    <a:lnTo>
                      <a:pt x="1469" y="1779"/>
                    </a:lnTo>
                    <a:lnTo>
                      <a:pt x="1472" y="1779"/>
                    </a:lnTo>
                    <a:lnTo>
                      <a:pt x="1473" y="1780"/>
                    </a:lnTo>
                    <a:lnTo>
                      <a:pt x="1477" y="1781"/>
                    </a:lnTo>
                    <a:lnTo>
                      <a:pt x="1480" y="1781"/>
                    </a:lnTo>
                    <a:lnTo>
                      <a:pt x="1483" y="1781"/>
                    </a:lnTo>
                    <a:lnTo>
                      <a:pt x="1487" y="1781"/>
                    </a:lnTo>
                    <a:lnTo>
                      <a:pt x="1489" y="1781"/>
                    </a:lnTo>
                    <a:lnTo>
                      <a:pt x="1504" y="1779"/>
                    </a:lnTo>
                    <a:lnTo>
                      <a:pt x="1507" y="1779"/>
                    </a:lnTo>
                    <a:lnTo>
                      <a:pt x="1516" y="1776"/>
                    </a:lnTo>
                    <a:lnTo>
                      <a:pt x="1528" y="1773"/>
                    </a:lnTo>
                    <a:lnTo>
                      <a:pt x="1536" y="1769"/>
                    </a:lnTo>
                    <a:lnTo>
                      <a:pt x="1537" y="1768"/>
                    </a:lnTo>
                    <a:lnTo>
                      <a:pt x="1537" y="1764"/>
                    </a:lnTo>
                    <a:lnTo>
                      <a:pt x="1538" y="1761"/>
                    </a:lnTo>
                    <a:lnTo>
                      <a:pt x="1543" y="1756"/>
                    </a:lnTo>
                    <a:lnTo>
                      <a:pt x="1548" y="1749"/>
                    </a:lnTo>
                    <a:lnTo>
                      <a:pt x="1548" y="1747"/>
                    </a:lnTo>
                    <a:lnTo>
                      <a:pt x="1548" y="1745"/>
                    </a:lnTo>
                    <a:lnTo>
                      <a:pt x="1548" y="1741"/>
                    </a:lnTo>
                    <a:lnTo>
                      <a:pt x="1548" y="1740"/>
                    </a:lnTo>
                    <a:lnTo>
                      <a:pt x="1547" y="1740"/>
                    </a:lnTo>
                    <a:lnTo>
                      <a:pt x="1544" y="1740"/>
                    </a:lnTo>
                    <a:lnTo>
                      <a:pt x="1543" y="1739"/>
                    </a:lnTo>
                    <a:lnTo>
                      <a:pt x="1541" y="1736"/>
                    </a:lnTo>
                    <a:lnTo>
                      <a:pt x="1539" y="1735"/>
                    </a:lnTo>
                    <a:lnTo>
                      <a:pt x="1539" y="1732"/>
                    </a:lnTo>
                    <a:lnTo>
                      <a:pt x="1539" y="1730"/>
                    </a:lnTo>
                    <a:lnTo>
                      <a:pt x="1542" y="1726"/>
                    </a:lnTo>
                    <a:lnTo>
                      <a:pt x="1542" y="1724"/>
                    </a:lnTo>
                    <a:lnTo>
                      <a:pt x="1539" y="1721"/>
                    </a:lnTo>
                    <a:lnTo>
                      <a:pt x="1537" y="1719"/>
                    </a:lnTo>
                    <a:lnTo>
                      <a:pt x="1533" y="1716"/>
                    </a:lnTo>
                    <a:lnTo>
                      <a:pt x="1526" y="1714"/>
                    </a:lnTo>
                    <a:lnTo>
                      <a:pt x="1524" y="1711"/>
                    </a:lnTo>
                    <a:lnTo>
                      <a:pt x="1523" y="1710"/>
                    </a:lnTo>
                    <a:lnTo>
                      <a:pt x="1523" y="1707"/>
                    </a:lnTo>
                    <a:lnTo>
                      <a:pt x="1523" y="1707"/>
                    </a:lnTo>
                    <a:lnTo>
                      <a:pt x="1524" y="1706"/>
                    </a:lnTo>
                    <a:lnTo>
                      <a:pt x="1524" y="1706"/>
                    </a:lnTo>
                    <a:lnTo>
                      <a:pt x="1524" y="1704"/>
                    </a:lnTo>
                    <a:lnTo>
                      <a:pt x="1524" y="1702"/>
                    </a:lnTo>
                    <a:lnTo>
                      <a:pt x="1524" y="1701"/>
                    </a:lnTo>
                    <a:lnTo>
                      <a:pt x="1523" y="1699"/>
                    </a:lnTo>
                    <a:lnTo>
                      <a:pt x="1523" y="1697"/>
                    </a:lnTo>
                    <a:lnTo>
                      <a:pt x="1524" y="1692"/>
                    </a:lnTo>
                    <a:lnTo>
                      <a:pt x="1524" y="1689"/>
                    </a:lnTo>
                    <a:lnTo>
                      <a:pt x="1524" y="1689"/>
                    </a:lnTo>
                    <a:lnTo>
                      <a:pt x="1526" y="1689"/>
                    </a:lnTo>
                    <a:lnTo>
                      <a:pt x="1527" y="1689"/>
                    </a:lnTo>
                    <a:lnTo>
                      <a:pt x="1527" y="1687"/>
                    </a:lnTo>
                    <a:lnTo>
                      <a:pt x="1528" y="1687"/>
                    </a:lnTo>
                    <a:lnTo>
                      <a:pt x="1527" y="1681"/>
                    </a:lnTo>
                    <a:lnTo>
                      <a:pt x="1527" y="1680"/>
                    </a:lnTo>
                    <a:lnTo>
                      <a:pt x="1528" y="1681"/>
                    </a:lnTo>
                    <a:lnTo>
                      <a:pt x="1528" y="1684"/>
                    </a:lnTo>
                    <a:lnTo>
                      <a:pt x="1529" y="1686"/>
                    </a:lnTo>
                    <a:lnTo>
                      <a:pt x="1529" y="1687"/>
                    </a:lnTo>
                    <a:lnTo>
                      <a:pt x="1528" y="1689"/>
                    </a:lnTo>
                    <a:lnTo>
                      <a:pt x="1527" y="1690"/>
                    </a:lnTo>
                    <a:lnTo>
                      <a:pt x="1526" y="1690"/>
                    </a:lnTo>
                    <a:lnTo>
                      <a:pt x="1526" y="1690"/>
                    </a:lnTo>
                    <a:lnTo>
                      <a:pt x="1526" y="1691"/>
                    </a:lnTo>
                    <a:lnTo>
                      <a:pt x="1524" y="1695"/>
                    </a:lnTo>
                    <a:lnTo>
                      <a:pt x="1524" y="1699"/>
                    </a:lnTo>
                    <a:lnTo>
                      <a:pt x="1524" y="1701"/>
                    </a:lnTo>
                    <a:lnTo>
                      <a:pt x="1527" y="1705"/>
                    </a:lnTo>
                    <a:lnTo>
                      <a:pt x="1531" y="1707"/>
                    </a:lnTo>
                    <a:lnTo>
                      <a:pt x="1532" y="1709"/>
                    </a:lnTo>
                    <a:lnTo>
                      <a:pt x="1532" y="1710"/>
                    </a:lnTo>
                    <a:lnTo>
                      <a:pt x="1532" y="1710"/>
                    </a:lnTo>
                    <a:lnTo>
                      <a:pt x="1537" y="1710"/>
                    </a:lnTo>
                    <a:lnTo>
                      <a:pt x="1542" y="1710"/>
                    </a:lnTo>
                    <a:lnTo>
                      <a:pt x="1546" y="1714"/>
                    </a:lnTo>
                    <a:lnTo>
                      <a:pt x="1552" y="1715"/>
                    </a:lnTo>
                    <a:lnTo>
                      <a:pt x="1552" y="1716"/>
                    </a:lnTo>
                    <a:lnTo>
                      <a:pt x="1554" y="1716"/>
                    </a:lnTo>
                    <a:lnTo>
                      <a:pt x="1556" y="1717"/>
                    </a:lnTo>
                    <a:lnTo>
                      <a:pt x="1556" y="1717"/>
                    </a:lnTo>
                    <a:lnTo>
                      <a:pt x="1559" y="1715"/>
                    </a:lnTo>
                    <a:lnTo>
                      <a:pt x="1562" y="1715"/>
                    </a:lnTo>
                    <a:lnTo>
                      <a:pt x="1567" y="1715"/>
                    </a:lnTo>
                    <a:lnTo>
                      <a:pt x="1568" y="1716"/>
                    </a:lnTo>
                    <a:lnTo>
                      <a:pt x="1571" y="1716"/>
                    </a:lnTo>
                    <a:lnTo>
                      <a:pt x="1573" y="1717"/>
                    </a:lnTo>
                    <a:lnTo>
                      <a:pt x="1581" y="1714"/>
                    </a:lnTo>
                    <a:lnTo>
                      <a:pt x="1582" y="1714"/>
                    </a:lnTo>
                    <a:lnTo>
                      <a:pt x="1583" y="1714"/>
                    </a:lnTo>
                    <a:lnTo>
                      <a:pt x="1586" y="1711"/>
                    </a:lnTo>
                    <a:lnTo>
                      <a:pt x="1588" y="1709"/>
                    </a:lnTo>
                    <a:lnTo>
                      <a:pt x="1589" y="1706"/>
                    </a:lnTo>
                    <a:lnTo>
                      <a:pt x="1592" y="1704"/>
                    </a:lnTo>
                    <a:lnTo>
                      <a:pt x="1593" y="1700"/>
                    </a:lnTo>
                    <a:lnTo>
                      <a:pt x="1593" y="1700"/>
                    </a:lnTo>
                    <a:lnTo>
                      <a:pt x="1594" y="1699"/>
                    </a:lnTo>
                    <a:lnTo>
                      <a:pt x="1601" y="1694"/>
                    </a:lnTo>
                    <a:lnTo>
                      <a:pt x="1603" y="1691"/>
                    </a:lnTo>
                    <a:lnTo>
                      <a:pt x="1604" y="1690"/>
                    </a:lnTo>
                    <a:lnTo>
                      <a:pt x="1607" y="1685"/>
                    </a:lnTo>
                    <a:lnTo>
                      <a:pt x="1608" y="1679"/>
                    </a:lnTo>
                    <a:lnTo>
                      <a:pt x="1609" y="1677"/>
                    </a:lnTo>
                    <a:lnTo>
                      <a:pt x="1611" y="1675"/>
                    </a:lnTo>
                    <a:lnTo>
                      <a:pt x="1612" y="1675"/>
                    </a:lnTo>
                    <a:lnTo>
                      <a:pt x="1611" y="1674"/>
                    </a:lnTo>
                    <a:lnTo>
                      <a:pt x="1611" y="1671"/>
                    </a:lnTo>
                    <a:lnTo>
                      <a:pt x="1611" y="1670"/>
                    </a:lnTo>
                    <a:lnTo>
                      <a:pt x="1612" y="1667"/>
                    </a:lnTo>
                    <a:lnTo>
                      <a:pt x="1613" y="1666"/>
                    </a:lnTo>
                    <a:lnTo>
                      <a:pt x="1613" y="1665"/>
                    </a:lnTo>
                    <a:lnTo>
                      <a:pt x="1613" y="1662"/>
                    </a:lnTo>
                    <a:lnTo>
                      <a:pt x="1614" y="1662"/>
                    </a:lnTo>
                    <a:lnTo>
                      <a:pt x="1617" y="1661"/>
                    </a:lnTo>
                    <a:lnTo>
                      <a:pt x="1621" y="1659"/>
                    </a:lnTo>
                    <a:lnTo>
                      <a:pt x="1621" y="1657"/>
                    </a:lnTo>
                    <a:lnTo>
                      <a:pt x="1621" y="1656"/>
                    </a:lnTo>
                    <a:lnTo>
                      <a:pt x="1621" y="1656"/>
                    </a:lnTo>
                    <a:lnTo>
                      <a:pt x="1622" y="1655"/>
                    </a:lnTo>
                    <a:lnTo>
                      <a:pt x="1622" y="1652"/>
                    </a:lnTo>
                    <a:lnTo>
                      <a:pt x="1623" y="1652"/>
                    </a:lnTo>
                    <a:lnTo>
                      <a:pt x="1623" y="1654"/>
                    </a:lnTo>
                    <a:lnTo>
                      <a:pt x="1623" y="1651"/>
                    </a:lnTo>
                    <a:lnTo>
                      <a:pt x="1624" y="1649"/>
                    </a:lnTo>
                    <a:lnTo>
                      <a:pt x="1624" y="1649"/>
                    </a:lnTo>
                    <a:lnTo>
                      <a:pt x="1626" y="1647"/>
                    </a:lnTo>
                    <a:lnTo>
                      <a:pt x="1623" y="1646"/>
                    </a:lnTo>
                    <a:lnTo>
                      <a:pt x="1623" y="1644"/>
                    </a:lnTo>
                    <a:lnTo>
                      <a:pt x="1623" y="1642"/>
                    </a:lnTo>
                    <a:lnTo>
                      <a:pt x="1623" y="1642"/>
                    </a:lnTo>
                    <a:lnTo>
                      <a:pt x="1624" y="1644"/>
                    </a:lnTo>
                    <a:lnTo>
                      <a:pt x="1624" y="1645"/>
                    </a:lnTo>
                    <a:lnTo>
                      <a:pt x="1627" y="1646"/>
                    </a:lnTo>
                    <a:lnTo>
                      <a:pt x="1627" y="1647"/>
                    </a:lnTo>
                    <a:lnTo>
                      <a:pt x="1628" y="1647"/>
                    </a:lnTo>
                    <a:lnTo>
                      <a:pt x="1632" y="1645"/>
                    </a:lnTo>
                    <a:lnTo>
                      <a:pt x="1633" y="1646"/>
                    </a:lnTo>
                    <a:lnTo>
                      <a:pt x="1633" y="1646"/>
                    </a:lnTo>
                    <a:lnTo>
                      <a:pt x="1633" y="1649"/>
                    </a:lnTo>
                    <a:lnTo>
                      <a:pt x="1633" y="1649"/>
                    </a:lnTo>
                    <a:lnTo>
                      <a:pt x="1632" y="1649"/>
                    </a:lnTo>
                    <a:lnTo>
                      <a:pt x="1631" y="1649"/>
                    </a:lnTo>
                    <a:lnTo>
                      <a:pt x="1632" y="1652"/>
                    </a:lnTo>
                    <a:lnTo>
                      <a:pt x="1631" y="1654"/>
                    </a:lnTo>
                    <a:lnTo>
                      <a:pt x="1628" y="1655"/>
                    </a:lnTo>
                    <a:lnTo>
                      <a:pt x="1628" y="1657"/>
                    </a:lnTo>
                    <a:lnTo>
                      <a:pt x="1628" y="1657"/>
                    </a:lnTo>
                    <a:lnTo>
                      <a:pt x="1627" y="1659"/>
                    </a:lnTo>
                    <a:lnTo>
                      <a:pt x="1626" y="1659"/>
                    </a:lnTo>
                    <a:lnTo>
                      <a:pt x="1624" y="1659"/>
                    </a:lnTo>
                    <a:lnTo>
                      <a:pt x="1626" y="1661"/>
                    </a:lnTo>
                    <a:lnTo>
                      <a:pt x="1624" y="1662"/>
                    </a:lnTo>
                    <a:lnTo>
                      <a:pt x="1623" y="1664"/>
                    </a:lnTo>
                    <a:lnTo>
                      <a:pt x="1621" y="1665"/>
                    </a:lnTo>
                    <a:lnTo>
                      <a:pt x="1618" y="1669"/>
                    </a:lnTo>
                    <a:lnTo>
                      <a:pt x="1616" y="1669"/>
                    </a:lnTo>
                    <a:lnTo>
                      <a:pt x="1616" y="1670"/>
                    </a:lnTo>
                    <a:lnTo>
                      <a:pt x="1614" y="1670"/>
                    </a:lnTo>
                    <a:lnTo>
                      <a:pt x="1613" y="1670"/>
                    </a:lnTo>
                    <a:lnTo>
                      <a:pt x="1612" y="1670"/>
                    </a:lnTo>
                    <a:lnTo>
                      <a:pt x="1613" y="1671"/>
                    </a:lnTo>
                    <a:lnTo>
                      <a:pt x="1613" y="1672"/>
                    </a:lnTo>
                    <a:lnTo>
                      <a:pt x="1612" y="1674"/>
                    </a:lnTo>
                    <a:lnTo>
                      <a:pt x="1613" y="1674"/>
                    </a:lnTo>
                    <a:lnTo>
                      <a:pt x="1614" y="1672"/>
                    </a:lnTo>
                    <a:lnTo>
                      <a:pt x="1616" y="1671"/>
                    </a:lnTo>
                    <a:lnTo>
                      <a:pt x="1621" y="1667"/>
                    </a:lnTo>
                    <a:lnTo>
                      <a:pt x="1626" y="1664"/>
                    </a:lnTo>
                    <a:lnTo>
                      <a:pt x="1628" y="1661"/>
                    </a:lnTo>
                    <a:lnTo>
                      <a:pt x="1631" y="1657"/>
                    </a:lnTo>
                    <a:lnTo>
                      <a:pt x="1632" y="1655"/>
                    </a:lnTo>
                    <a:lnTo>
                      <a:pt x="1637" y="1649"/>
                    </a:lnTo>
                    <a:lnTo>
                      <a:pt x="1641" y="1639"/>
                    </a:lnTo>
                    <a:lnTo>
                      <a:pt x="1644" y="1632"/>
                    </a:lnTo>
                    <a:lnTo>
                      <a:pt x="1648" y="1629"/>
                    </a:lnTo>
                    <a:lnTo>
                      <a:pt x="1651" y="1625"/>
                    </a:lnTo>
                    <a:lnTo>
                      <a:pt x="1655" y="1622"/>
                    </a:lnTo>
                    <a:lnTo>
                      <a:pt x="1658" y="1621"/>
                    </a:lnTo>
                    <a:lnTo>
                      <a:pt x="1658" y="1619"/>
                    </a:lnTo>
                    <a:lnTo>
                      <a:pt x="1660" y="1616"/>
                    </a:lnTo>
                    <a:lnTo>
                      <a:pt x="1660" y="1615"/>
                    </a:lnTo>
                    <a:lnTo>
                      <a:pt x="1661" y="1614"/>
                    </a:lnTo>
                    <a:lnTo>
                      <a:pt x="1661" y="1610"/>
                    </a:lnTo>
                    <a:lnTo>
                      <a:pt x="1660" y="1605"/>
                    </a:lnTo>
                    <a:lnTo>
                      <a:pt x="1661" y="1602"/>
                    </a:lnTo>
                    <a:lnTo>
                      <a:pt x="1661" y="1601"/>
                    </a:lnTo>
                    <a:lnTo>
                      <a:pt x="1661" y="1600"/>
                    </a:lnTo>
                    <a:lnTo>
                      <a:pt x="1661" y="1599"/>
                    </a:lnTo>
                    <a:lnTo>
                      <a:pt x="1661" y="1599"/>
                    </a:lnTo>
                    <a:lnTo>
                      <a:pt x="1661" y="1595"/>
                    </a:lnTo>
                    <a:lnTo>
                      <a:pt x="1660" y="1592"/>
                    </a:lnTo>
                    <a:lnTo>
                      <a:pt x="1660" y="1591"/>
                    </a:lnTo>
                    <a:lnTo>
                      <a:pt x="1660" y="1590"/>
                    </a:lnTo>
                    <a:lnTo>
                      <a:pt x="1660" y="1588"/>
                    </a:lnTo>
                    <a:lnTo>
                      <a:pt x="1660" y="1587"/>
                    </a:lnTo>
                    <a:lnTo>
                      <a:pt x="1658" y="1586"/>
                    </a:lnTo>
                    <a:lnTo>
                      <a:pt x="1660" y="1586"/>
                    </a:lnTo>
                    <a:lnTo>
                      <a:pt x="1660" y="1586"/>
                    </a:lnTo>
                    <a:lnTo>
                      <a:pt x="1661" y="1585"/>
                    </a:lnTo>
                    <a:lnTo>
                      <a:pt x="1661" y="1581"/>
                    </a:lnTo>
                    <a:lnTo>
                      <a:pt x="1661" y="1581"/>
                    </a:lnTo>
                    <a:lnTo>
                      <a:pt x="1660" y="1581"/>
                    </a:lnTo>
                    <a:lnTo>
                      <a:pt x="1660" y="1580"/>
                    </a:lnTo>
                    <a:lnTo>
                      <a:pt x="1661" y="1580"/>
                    </a:lnTo>
                    <a:lnTo>
                      <a:pt x="1663" y="1576"/>
                    </a:lnTo>
                    <a:lnTo>
                      <a:pt x="1663" y="1576"/>
                    </a:lnTo>
                    <a:lnTo>
                      <a:pt x="1662" y="1575"/>
                    </a:lnTo>
                    <a:lnTo>
                      <a:pt x="1660" y="1575"/>
                    </a:lnTo>
                    <a:lnTo>
                      <a:pt x="1658" y="1573"/>
                    </a:lnTo>
                    <a:lnTo>
                      <a:pt x="1660" y="1573"/>
                    </a:lnTo>
                    <a:lnTo>
                      <a:pt x="1661" y="1575"/>
                    </a:lnTo>
                    <a:lnTo>
                      <a:pt x="1662" y="1575"/>
                    </a:lnTo>
                    <a:lnTo>
                      <a:pt x="1663" y="1573"/>
                    </a:lnTo>
                    <a:lnTo>
                      <a:pt x="1662" y="1572"/>
                    </a:lnTo>
                    <a:lnTo>
                      <a:pt x="1663" y="1572"/>
                    </a:lnTo>
                    <a:lnTo>
                      <a:pt x="1666" y="1572"/>
                    </a:lnTo>
                    <a:lnTo>
                      <a:pt x="1666" y="1572"/>
                    </a:lnTo>
                    <a:lnTo>
                      <a:pt x="1666" y="1573"/>
                    </a:lnTo>
                    <a:lnTo>
                      <a:pt x="1666" y="1573"/>
                    </a:lnTo>
                    <a:lnTo>
                      <a:pt x="1668" y="1571"/>
                    </a:lnTo>
                    <a:lnTo>
                      <a:pt x="1670" y="1570"/>
                    </a:lnTo>
                    <a:lnTo>
                      <a:pt x="1671" y="1568"/>
                    </a:lnTo>
                    <a:lnTo>
                      <a:pt x="1670" y="1568"/>
                    </a:lnTo>
                    <a:lnTo>
                      <a:pt x="1670" y="1568"/>
                    </a:lnTo>
                    <a:lnTo>
                      <a:pt x="1670" y="1567"/>
                    </a:lnTo>
                    <a:lnTo>
                      <a:pt x="1671" y="1567"/>
                    </a:lnTo>
                    <a:lnTo>
                      <a:pt x="1671" y="1567"/>
                    </a:lnTo>
                    <a:lnTo>
                      <a:pt x="1675" y="1565"/>
                    </a:lnTo>
                    <a:lnTo>
                      <a:pt x="1681" y="1560"/>
                    </a:lnTo>
                    <a:lnTo>
                      <a:pt x="1685" y="1556"/>
                    </a:lnTo>
                    <a:lnTo>
                      <a:pt x="1688" y="1555"/>
                    </a:lnTo>
                    <a:lnTo>
                      <a:pt x="1697" y="1550"/>
                    </a:lnTo>
                    <a:lnTo>
                      <a:pt x="1698" y="1550"/>
                    </a:lnTo>
                    <a:lnTo>
                      <a:pt x="1701" y="1550"/>
                    </a:lnTo>
                    <a:lnTo>
                      <a:pt x="1703" y="1550"/>
                    </a:lnTo>
                    <a:lnTo>
                      <a:pt x="1705" y="1550"/>
                    </a:lnTo>
                    <a:lnTo>
                      <a:pt x="1705" y="1550"/>
                    </a:lnTo>
                    <a:lnTo>
                      <a:pt x="1705" y="1548"/>
                    </a:lnTo>
                    <a:lnTo>
                      <a:pt x="1706" y="1547"/>
                    </a:lnTo>
                    <a:lnTo>
                      <a:pt x="1707" y="1547"/>
                    </a:lnTo>
                    <a:lnTo>
                      <a:pt x="1711" y="1543"/>
                    </a:lnTo>
                    <a:lnTo>
                      <a:pt x="1716" y="1543"/>
                    </a:lnTo>
                    <a:lnTo>
                      <a:pt x="1716" y="1543"/>
                    </a:lnTo>
                    <a:lnTo>
                      <a:pt x="1717" y="1542"/>
                    </a:lnTo>
                    <a:lnTo>
                      <a:pt x="1716" y="1542"/>
                    </a:lnTo>
                    <a:lnTo>
                      <a:pt x="1715" y="1541"/>
                    </a:lnTo>
                    <a:lnTo>
                      <a:pt x="1715" y="1540"/>
                    </a:lnTo>
                    <a:lnTo>
                      <a:pt x="1716" y="1540"/>
                    </a:lnTo>
                    <a:lnTo>
                      <a:pt x="1720" y="1538"/>
                    </a:lnTo>
                    <a:lnTo>
                      <a:pt x="1722" y="1538"/>
                    </a:lnTo>
                    <a:lnTo>
                      <a:pt x="1723" y="1537"/>
                    </a:lnTo>
                    <a:lnTo>
                      <a:pt x="1726" y="1537"/>
                    </a:lnTo>
                    <a:lnTo>
                      <a:pt x="1728" y="1538"/>
                    </a:lnTo>
                    <a:lnTo>
                      <a:pt x="1730" y="1538"/>
                    </a:lnTo>
                    <a:lnTo>
                      <a:pt x="1727" y="1540"/>
                    </a:lnTo>
                    <a:lnTo>
                      <a:pt x="1726" y="1538"/>
                    </a:lnTo>
                    <a:lnTo>
                      <a:pt x="1725" y="1540"/>
                    </a:lnTo>
                    <a:lnTo>
                      <a:pt x="1726" y="1540"/>
                    </a:lnTo>
                    <a:lnTo>
                      <a:pt x="1728" y="1540"/>
                    </a:lnTo>
                    <a:lnTo>
                      <a:pt x="1731" y="1540"/>
                    </a:lnTo>
                    <a:lnTo>
                      <a:pt x="1733" y="1538"/>
                    </a:lnTo>
                    <a:lnTo>
                      <a:pt x="1736" y="1538"/>
                    </a:lnTo>
                    <a:lnTo>
                      <a:pt x="1736" y="1537"/>
                    </a:lnTo>
                    <a:lnTo>
                      <a:pt x="1736" y="1537"/>
                    </a:lnTo>
                    <a:lnTo>
                      <a:pt x="1735" y="1536"/>
                    </a:lnTo>
                    <a:lnTo>
                      <a:pt x="1735" y="1536"/>
                    </a:lnTo>
                    <a:lnTo>
                      <a:pt x="1735" y="1535"/>
                    </a:lnTo>
                    <a:lnTo>
                      <a:pt x="1736" y="1535"/>
                    </a:lnTo>
                    <a:lnTo>
                      <a:pt x="1737" y="1535"/>
                    </a:lnTo>
                    <a:lnTo>
                      <a:pt x="1737" y="1535"/>
                    </a:lnTo>
                    <a:lnTo>
                      <a:pt x="1737" y="1536"/>
                    </a:lnTo>
                    <a:lnTo>
                      <a:pt x="1737" y="1537"/>
                    </a:lnTo>
                    <a:lnTo>
                      <a:pt x="1738" y="1537"/>
                    </a:lnTo>
                    <a:lnTo>
                      <a:pt x="1738" y="1538"/>
                    </a:lnTo>
                    <a:lnTo>
                      <a:pt x="1741" y="1538"/>
                    </a:lnTo>
                    <a:lnTo>
                      <a:pt x="1745" y="1537"/>
                    </a:lnTo>
                    <a:lnTo>
                      <a:pt x="1751" y="1537"/>
                    </a:lnTo>
                    <a:lnTo>
                      <a:pt x="1752" y="1537"/>
                    </a:lnTo>
                    <a:lnTo>
                      <a:pt x="1752" y="1536"/>
                    </a:lnTo>
                    <a:lnTo>
                      <a:pt x="1753" y="1536"/>
                    </a:lnTo>
                    <a:lnTo>
                      <a:pt x="1752" y="1535"/>
                    </a:lnTo>
                    <a:lnTo>
                      <a:pt x="1752" y="1533"/>
                    </a:lnTo>
                    <a:lnTo>
                      <a:pt x="1752" y="1532"/>
                    </a:lnTo>
                    <a:lnTo>
                      <a:pt x="1756" y="1528"/>
                    </a:lnTo>
                    <a:lnTo>
                      <a:pt x="1758" y="1527"/>
                    </a:lnTo>
                    <a:lnTo>
                      <a:pt x="1765" y="1525"/>
                    </a:lnTo>
                    <a:lnTo>
                      <a:pt x="1766" y="1523"/>
                    </a:lnTo>
                    <a:lnTo>
                      <a:pt x="1766" y="1523"/>
                    </a:lnTo>
                    <a:lnTo>
                      <a:pt x="1766" y="1518"/>
                    </a:lnTo>
                    <a:lnTo>
                      <a:pt x="1766" y="1517"/>
                    </a:lnTo>
                    <a:lnTo>
                      <a:pt x="1767" y="1513"/>
                    </a:lnTo>
                    <a:lnTo>
                      <a:pt x="1768" y="1510"/>
                    </a:lnTo>
                    <a:lnTo>
                      <a:pt x="1770" y="1508"/>
                    </a:lnTo>
                    <a:lnTo>
                      <a:pt x="1770" y="1507"/>
                    </a:lnTo>
                    <a:lnTo>
                      <a:pt x="1772" y="1507"/>
                    </a:lnTo>
                    <a:lnTo>
                      <a:pt x="1775" y="1503"/>
                    </a:lnTo>
                    <a:lnTo>
                      <a:pt x="1776" y="1501"/>
                    </a:lnTo>
                    <a:lnTo>
                      <a:pt x="1776" y="1500"/>
                    </a:lnTo>
                    <a:lnTo>
                      <a:pt x="1777" y="1498"/>
                    </a:lnTo>
                    <a:lnTo>
                      <a:pt x="1778" y="1495"/>
                    </a:lnTo>
                    <a:lnTo>
                      <a:pt x="1780" y="1492"/>
                    </a:lnTo>
                    <a:lnTo>
                      <a:pt x="1782" y="1491"/>
                    </a:lnTo>
                    <a:lnTo>
                      <a:pt x="1783" y="1490"/>
                    </a:lnTo>
                    <a:lnTo>
                      <a:pt x="1783" y="1487"/>
                    </a:lnTo>
                    <a:lnTo>
                      <a:pt x="1785" y="1485"/>
                    </a:lnTo>
                    <a:lnTo>
                      <a:pt x="1783" y="1478"/>
                    </a:lnTo>
                    <a:lnTo>
                      <a:pt x="1783" y="1476"/>
                    </a:lnTo>
                    <a:lnTo>
                      <a:pt x="1785" y="1471"/>
                    </a:lnTo>
                    <a:lnTo>
                      <a:pt x="1787" y="1467"/>
                    </a:lnTo>
                    <a:lnTo>
                      <a:pt x="1788" y="1466"/>
                    </a:lnTo>
                    <a:lnTo>
                      <a:pt x="1790" y="1465"/>
                    </a:lnTo>
                    <a:lnTo>
                      <a:pt x="1792" y="1462"/>
                    </a:lnTo>
                    <a:lnTo>
                      <a:pt x="1792" y="1462"/>
                    </a:lnTo>
                    <a:lnTo>
                      <a:pt x="1791" y="1457"/>
                    </a:lnTo>
                    <a:lnTo>
                      <a:pt x="1791" y="1455"/>
                    </a:lnTo>
                    <a:lnTo>
                      <a:pt x="1792" y="1453"/>
                    </a:lnTo>
                    <a:lnTo>
                      <a:pt x="1792" y="1450"/>
                    </a:lnTo>
                    <a:lnTo>
                      <a:pt x="1794" y="1446"/>
                    </a:lnTo>
                    <a:lnTo>
                      <a:pt x="1795" y="1441"/>
                    </a:lnTo>
                    <a:lnTo>
                      <a:pt x="1796" y="1437"/>
                    </a:lnTo>
                    <a:lnTo>
                      <a:pt x="1796" y="1436"/>
                    </a:lnTo>
                    <a:lnTo>
                      <a:pt x="1795" y="1432"/>
                    </a:lnTo>
                    <a:lnTo>
                      <a:pt x="1794" y="1428"/>
                    </a:lnTo>
                    <a:lnTo>
                      <a:pt x="1794" y="1423"/>
                    </a:lnTo>
                    <a:lnTo>
                      <a:pt x="1794" y="1419"/>
                    </a:lnTo>
                    <a:lnTo>
                      <a:pt x="1795" y="1411"/>
                    </a:lnTo>
                    <a:lnTo>
                      <a:pt x="1795" y="1411"/>
                    </a:lnTo>
                    <a:lnTo>
                      <a:pt x="1794" y="1412"/>
                    </a:lnTo>
                    <a:lnTo>
                      <a:pt x="1794" y="1411"/>
                    </a:lnTo>
                    <a:lnTo>
                      <a:pt x="1794" y="1411"/>
                    </a:lnTo>
                    <a:lnTo>
                      <a:pt x="1794" y="1407"/>
                    </a:lnTo>
                    <a:lnTo>
                      <a:pt x="1794" y="1406"/>
                    </a:lnTo>
                    <a:lnTo>
                      <a:pt x="1795" y="1404"/>
                    </a:lnTo>
                    <a:lnTo>
                      <a:pt x="1794" y="1404"/>
                    </a:lnTo>
                    <a:lnTo>
                      <a:pt x="1794" y="1404"/>
                    </a:lnTo>
                    <a:lnTo>
                      <a:pt x="1792" y="1404"/>
                    </a:lnTo>
                    <a:lnTo>
                      <a:pt x="1794" y="1403"/>
                    </a:lnTo>
                    <a:lnTo>
                      <a:pt x="1794" y="1402"/>
                    </a:lnTo>
                    <a:lnTo>
                      <a:pt x="1795" y="1401"/>
                    </a:lnTo>
                    <a:lnTo>
                      <a:pt x="1796" y="1398"/>
                    </a:lnTo>
                    <a:lnTo>
                      <a:pt x="1796" y="1397"/>
                    </a:lnTo>
                    <a:lnTo>
                      <a:pt x="1797" y="1394"/>
                    </a:lnTo>
                    <a:lnTo>
                      <a:pt x="1797" y="1394"/>
                    </a:lnTo>
                    <a:lnTo>
                      <a:pt x="1796" y="1393"/>
                    </a:lnTo>
                    <a:lnTo>
                      <a:pt x="1797" y="1393"/>
                    </a:lnTo>
                    <a:lnTo>
                      <a:pt x="1797" y="1393"/>
                    </a:lnTo>
                    <a:lnTo>
                      <a:pt x="1799" y="1391"/>
                    </a:lnTo>
                    <a:lnTo>
                      <a:pt x="1799" y="1392"/>
                    </a:lnTo>
                    <a:lnTo>
                      <a:pt x="1801" y="1393"/>
                    </a:lnTo>
                    <a:lnTo>
                      <a:pt x="1801" y="1396"/>
                    </a:lnTo>
                    <a:lnTo>
                      <a:pt x="1802" y="1396"/>
                    </a:lnTo>
                    <a:lnTo>
                      <a:pt x="1802" y="1396"/>
                    </a:lnTo>
                    <a:lnTo>
                      <a:pt x="1805" y="1394"/>
                    </a:lnTo>
                    <a:lnTo>
                      <a:pt x="1807" y="1391"/>
                    </a:lnTo>
                    <a:lnTo>
                      <a:pt x="1809" y="1389"/>
                    </a:lnTo>
                    <a:lnTo>
                      <a:pt x="1812" y="1383"/>
                    </a:lnTo>
                    <a:lnTo>
                      <a:pt x="1815" y="1378"/>
                    </a:lnTo>
                    <a:lnTo>
                      <a:pt x="1816" y="1376"/>
                    </a:lnTo>
                    <a:lnTo>
                      <a:pt x="1816" y="1374"/>
                    </a:lnTo>
                    <a:lnTo>
                      <a:pt x="1817" y="1372"/>
                    </a:lnTo>
                    <a:lnTo>
                      <a:pt x="1817" y="1372"/>
                    </a:lnTo>
                    <a:lnTo>
                      <a:pt x="1817" y="1372"/>
                    </a:lnTo>
                    <a:lnTo>
                      <a:pt x="1817" y="1373"/>
                    </a:lnTo>
                    <a:lnTo>
                      <a:pt x="1817" y="1373"/>
                    </a:lnTo>
                    <a:lnTo>
                      <a:pt x="1817" y="1374"/>
                    </a:lnTo>
                    <a:lnTo>
                      <a:pt x="1817" y="1373"/>
                    </a:lnTo>
                    <a:lnTo>
                      <a:pt x="1820" y="1371"/>
                    </a:lnTo>
                    <a:lnTo>
                      <a:pt x="1820" y="1369"/>
                    </a:lnTo>
                    <a:lnTo>
                      <a:pt x="1820" y="1369"/>
                    </a:lnTo>
                    <a:lnTo>
                      <a:pt x="1821" y="1369"/>
                    </a:lnTo>
                    <a:lnTo>
                      <a:pt x="1822" y="1366"/>
                    </a:lnTo>
                    <a:lnTo>
                      <a:pt x="1825" y="1364"/>
                    </a:lnTo>
                    <a:lnTo>
                      <a:pt x="1827" y="1363"/>
                    </a:lnTo>
                    <a:lnTo>
                      <a:pt x="1830" y="1362"/>
                    </a:lnTo>
                    <a:lnTo>
                      <a:pt x="1830" y="1361"/>
                    </a:lnTo>
                    <a:lnTo>
                      <a:pt x="1832" y="1358"/>
                    </a:lnTo>
                    <a:lnTo>
                      <a:pt x="1835" y="1356"/>
                    </a:lnTo>
                    <a:lnTo>
                      <a:pt x="1837" y="1352"/>
                    </a:lnTo>
                    <a:lnTo>
                      <a:pt x="1837" y="1352"/>
                    </a:lnTo>
                    <a:lnTo>
                      <a:pt x="1837" y="1351"/>
                    </a:lnTo>
                    <a:lnTo>
                      <a:pt x="1839" y="1351"/>
                    </a:lnTo>
                    <a:lnTo>
                      <a:pt x="1839" y="1351"/>
                    </a:lnTo>
                    <a:lnTo>
                      <a:pt x="1841" y="1348"/>
                    </a:lnTo>
                    <a:lnTo>
                      <a:pt x="1845" y="1344"/>
                    </a:lnTo>
                    <a:lnTo>
                      <a:pt x="1847" y="1339"/>
                    </a:lnTo>
                    <a:lnTo>
                      <a:pt x="1850" y="1332"/>
                    </a:lnTo>
                    <a:lnTo>
                      <a:pt x="1851" y="1328"/>
                    </a:lnTo>
                    <a:lnTo>
                      <a:pt x="1852" y="1327"/>
                    </a:lnTo>
                    <a:lnTo>
                      <a:pt x="1852" y="1326"/>
                    </a:lnTo>
                    <a:lnTo>
                      <a:pt x="1851" y="1323"/>
                    </a:lnTo>
                    <a:lnTo>
                      <a:pt x="1851" y="1323"/>
                    </a:lnTo>
                    <a:lnTo>
                      <a:pt x="1851" y="1322"/>
                    </a:lnTo>
                    <a:lnTo>
                      <a:pt x="1851" y="1321"/>
                    </a:lnTo>
                    <a:lnTo>
                      <a:pt x="1851" y="1321"/>
                    </a:lnTo>
                    <a:lnTo>
                      <a:pt x="1852" y="1318"/>
                    </a:lnTo>
                    <a:lnTo>
                      <a:pt x="1852" y="1317"/>
                    </a:lnTo>
                    <a:lnTo>
                      <a:pt x="1852" y="1313"/>
                    </a:lnTo>
                    <a:lnTo>
                      <a:pt x="1851" y="131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79" name="Freeform 17"/>
              <p:cNvSpPr>
                <a:spLocks/>
              </p:cNvSpPr>
              <p:nvPr/>
            </p:nvSpPr>
            <p:spPr bwMode="auto">
              <a:xfrm>
                <a:off x="2000" y="2186"/>
                <a:ext cx="64" cy="28"/>
              </a:xfrm>
              <a:custGeom>
                <a:avLst/>
                <a:gdLst>
                  <a:gd name="T0" fmla="*/ 62 w 64"/>
                  <a:gd name="T1" fmla="*/ 7 h 28"/>
                  <a:gd name="T2" fmla="*/ 59 w 64"/>
                  <a:gd name="T3" fmla="*/ 9 h 28"/>
                  <a:gd name="T4" fmla="*/ 56 w 64"/>
                  <a:gd name="T5" fmla="*/ 12 h 28"/>
                  <a:gd name="T6" fmla="*/ 47 w 64"/>
                  <a:gd name="T7" fmla="*/ 17 h 28"/>
                  <a:gd name="T8" fmla="*/ 43 w 64"/>
                  <a:gd name="T9" fmla="*/ 18 h 28"/>
                  <a:gd name="T10" fmla="*/ 28 w 64"/>
                  <a:gd name="T11" fmla="*/ 24 h 28"/>
                  <a:gd name="T12" fmla="*/ 23 w 64"/>
                  <a:gd name="T13" fmla="*/ 27 h 28"/>
                  <a:gd name="T14" fmla="*/ 17 w 64"/>
                  <a:gd name="T15" fmla="*/ 28 h 28"/>
                  <a:gd name="T16" fmla="*/ 14 w 64"/>
                  <a:gd name="T17" fmla="*/ 28 h 28"/>
                  <a:gd name="T18" fmla="*/ 12 w 64"/>
                  <a:gd name="T19" fmla="*/ 28 h 28"/>
                  <a:gd name="T20" fmla="*/ 9 w 64"/>
                  <a:gd name="T21" fmla="*/ 28 h 28"/>
                  <a:gd name="T22" fmla="*/ 7 w 64"/>
                  <a:gd name="T23" fmla="*/ 28 h 28"/>
                  <a:gd name="T24" fmla="*/ 10 w 64"/>
                  <a:gd name="T25" fmla="*/ 27 h 28"/>
                  <a:gd name="T26" fmla="*/ 9 w 64"/>
                  <a:gd name="T27" fmla="*/ 26 h 28"/>
                  <a:gd name="T28" fmla="*/ 8 w 64"/>
                  <a:gd name="T29" fmla="*/ 27 h 28"/>
                  <a:gd name="T30" fmla="*/ 4 w 64"/>
                  <a:gd name="T31" fmla="*/ 24 h 28"/>
                  <a:gd name="T32" fmla="*/ 0 w 64"/>
                  <a:gd name="T33" fmla="*/ 23 h 28"/>
                  <a:gd name="T34" fmla="*/ 2 w 64"/>
                  <a:gd name="T35" fmla="*/ 21 h 28"/>
                  <a:gd name="T36" fmla="*/ 3 w 64"/>
                  <a:gd name="T37" fmla="*/ 19 h 28"/>
                  <a:gd name="T38" fmla="*/ 3 w 64"/>
                  <a:gd name="T39" fmla="*/ 19 h 28"/>
                  <a:gd name="T40" fmla="*/ 4 w 64"/>
                  <a:gd name="T41" fmla="*/ 17 h 28"/>
                  <a:gd name="T42" fmla="*/ 5 w 64"/>
                  <a:gd name="T43" fmla="*/ 14 h 28"/>
                  <a:gd name="T44" fmla="*/ 8 w 64"/>
                  <a:gd name="T45" fmla="*/ 13 h 28"/>
                  <a:gd name="T46" fmla="*/ 9 w 64"/>
                  <a:gd name="T47" fmla="*/ 11 h 28"/>
                  <a:gd name="T48" fmla="*/ 10 w 64"/>
                  <a:gd name="T49" fmla="*/ 8 h 28"/>
                  <a:gd name="T50" fmla="*/ 10 w 64"/>
                  <a:gd name="T51" fmla="*/ 7 h 28"/>
                  <a:gd name="T52" fmla="*/ 12 w 64"/>
                  <a:gd name="T53" fmla="*/ 8 h 28"/>
                  <a:gd name="T54" fmla="*/ 12 w 64"/>
                  <a:gd name="T55" fmla="*/ 9 h 28"/>
                  <a:gd name="T56" fmla="*/ 14 w 64"/>
                  <a:gd name="T57" fmla="*/ 11 h 28"/>
                  <a:gd name="T58" fmla="*/ 15 w 64"/>
                  <a:gd name="T59" fmla="*/ 11 h 28"/>
                  <a:gd name="T60" fmla="*/ 14 w 64"/>
                  <a:gd name="T61" fmla="*/ 13 h 28"/>
                  <a:gd name="T62" fmla="*/ 9 w 64"/>
                  <a:gd name="T63" fmla="*/ 13 h 28"/>
                  <a:gd name="T64" fmla="*/ 7 w 64"/>
                  <a:gd name="T65" fmla="*/ 14 h 28"/>
                  <a:gd name="T66" fmla="*/ 5 w 64"/>
                  <a:gd name="T67" fmla="*/ 17 h 28"/>
                  <a:gd name="T68" fmla="*/ 8 w 64"/>
                  <a:gd name="T69" fmla="*/ 18 h 28"/>
                  <a:gd name="T70" fmla="*/ 12 w 64"/>
                  <a:gd name="T71" fmla="*/ 18 h 28"/>
                  <a:gd name="T72" fmla="*/ 14 w 64"/>
                  <a:gd name="T73" fmla="*/ 19 h 28"/>
                  <a:gd name="T74" fmla="*/ 14 w 64"/>
                  <a:gd name="T75" fmla="*/ 18 h 28"/>
                  <a:gd name="T76" fmla="*/ 18 w 64"/>
                  <a:gd name="T77" fmla="*/ 16 h 28"/>
                  <a:gd name="T78" fmla="*/ 22 w 64"/>
                  <a:gd name="T79" fmla="*/ 14 h 28"/>
                  <a:gd name="T80" fmla="*/ 22 w 64"/>
                  <a:gd name="T81" fmla="*/ 14 h 28"/>
                  <a:gd name="T82" fmla="*/ 23 w 64"/>
                  <a:gd name="T83" fmla="*/ 14 h 28"/>
                  <a:gd name="T84" fmla="*/ 28 w 64"/>
                  <a:gd name="T85" fmla="*/ 9 h 28"/>
                  <a:gd name="T86" fmla="*/ 34 w 64"/>
                  <a:gd name="T87" fmla="*/ 8 h 28"/>
                  <a:gd name="T88" fmla="*/ 42 w 64"/>
                  <a:gd name="T89" fmla="*/ 9 h 28"/>
                  <a:gd name="T90" fmla="*/ 47 w 64"/>
                  <a:gd name="T91" fmla="*/ 9 h 28"/>
                  <a:gd name="T92" fmla="*/ 43 w 64"/>
                  <a:gd name="T93" fmla="*/ 8 h 28"/>
                  <a:gd name="T94" fmla="*/ 43 w 64"/>
                  <a:gd name="T95" fmla="*/ 8 h 28"/>
                  <a:gd name="T96" fmla="*/ 44 w 64"/>
                  <a:gd name="T97" fmla="*/ 7 h 28"/>
                  <a:gd name="T98" fmla="*/ 49 w 64"/>
                  <a:gd name="T99" fmla="*/ 5 h 28"/>
                  <a:gd name="T100" fmla="*/ 53 w 64"/>
                  <a:gd name="T101" fmla="*/ 4 h 28"/>
                  <a:gd name="T102" fmla="*/ 58 w 64"/>
                  <a:gd name="T103" fmla="*/ 4 h 28"/>
                  <a:gd name="T104" fmla="*/ 62 w 64"/>
                  <a:gd name="T105" fmla="*/ 4 h 28"/>
                  <a:gd name="T106" fmla="*/ 63 w 64"/>
                  <a:gd name="T107" fmla="*/ 3 h 28"/>
                  <a:gd name="T108" fmla="*/ 62 w 64"/>
                  <a:gd name="T109" fmla="*/ 2 h 28"/>
                  <a:gd name="T110" fmla="*/ 61 w 64"/>
                  <a:gd name="T111" fmla="*/ 0 h 28"/>
                  <a:gd name="T112" fmla="*/ 63 w 64"/>
                  <a:gd name="T113" fmla="*/ 2 h 28"/>
                  <a:gd name="T114" fmla="*/ 63 w 64"/>
                  <a:gd name="T115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28">
                    <a:moveTo>
                      <a:pt x="63" y="5"/>
                    </a:moveTo>
                    <a:lnTo>
                      <a:pt x="63" y="5"/>
                    </a:lnTo>
                    <a:lnTo>
                      <a:pt x="62" y="7"/>
                    </a:lnTo>
                    <a:lnTo>
                      <a:pt x="61" y="7"/>
                    </a:lnTo>
                    <a:lnTo>
                      <a:pt x="61" y="8"/>
                    </a:lnTo>
                    <a:lnTo>
                      <a:pt x="59" y="9"/>
                    </a:lnTo>
                    <a:lnTo>
                      <a:pt x="58" y="11"/>
                    </a:lnTo>
                    <a:lnTo>
                      <a:pt x="57" y="11"/>
                    </a:lnTo>
                    <a:lnTo>
                      <a:pt x="56" y="12"/>
                    </a:lnTo>
                    <a:lnTo>
                      <a:pt x="52" y="14"/>
                    </a:lnTo>
                    <a:lnTo>
                      <a:pt x="47" y="17"/>
                    </a:lnTo>
                    <a:lnTo>
                      <a:pt x="47" y="17"/>
                    </a:lnTo>
                    <a:lnTo>
                      <a:pt x="45" y="17"/>
                    </a:lnTo>
                    <a:lnTo>
                      <a:pt x="44" y="17"/>
                    </a:lnTo>
                    <a:lnTo>
                      <a:pt x="43" y="18"/>
                    </a:lnTo>
                    <a:lnTo>
                      <a:pt x="37" y="21"/>
                    </a:lnTo>
                    <a:lnTo>
                      <a:pt x="32" y="22"/>
                    </a:lnTo>
                    <a:lnTo>
                      <a:pt x="28" y="24"/>
                    </a:lnTo>
                    <a:lnTo>
                      <a:pt x="25" y="26"/>
                    </a:lnTo>
                    <a:lnTo>
                      <a:pt x="24" y="27"/>
                    </a:lnTo>
                    <a:lnTo>
                      <a:pt x="23" y="27"/>
                    </a:lnTo>
                    <a:lnTo>
                      <a:pt x="22" y="27"/>
                    </a:lnTo>
                    <a:lnTo>
                      <a:pt x="19" y="27"/>
                    </a:lnTo>
                    <a:lnTo>
                      <a:pt x="17" y="28"/>
                    </a:lnTo>
                    <a:lnTo>
                      <a:pt x="15" y="28"/>
                    </a:lnTo>
                    <a:lnTo>
                      <a:pt x="14" y="28"/>
                    </a:lnTo>
                    <a:lnTo>
                      <a:pt x="14" y="28"/>
                    </a:lnTo>
                    <a:lnTo>
                      <a:pt x="13" y="28"/>
                    </a:lnTo>
                    <a:lnTo>
                      <a:pt x="12" y="27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10" y="28"/>
                    </a:lnTo>
                    <a:lnTo>
                      <a:pt x="9" y="28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7" y="28"/>
                    </a:lnTo>
                    <a:lnTo>
                      <a:pt x="8" y="27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7" y="26"/>
                    </a:lnTo>
                    <a:lnTo>
                      <a:pt x="5" y="26"/>
                    </a:lnTo>
                    <a:lnTo>
                      <a:pt x="4" y="24"/>
                    </a:lnTo>
                    <a:lnTo>
                      <a:pt x="3" y="24"/>
                    </a:lnTo>
                    <a:lnTo>
                      <a:pt x="2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2" y="21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5" y="14"/>
                    </a:lnTo>
                    <a:lnTo>
                      <a:pt x="5" y="14"/>
                    </a:lnTo>
                    <a:lnTo>
                      <a:pt x="5" y="13"/>
                    </a:lnTo>
                    <a:lnTo>
                      <a:pt x="7" y="13"/>
                    </a:lnTo>
                    <a:lnTo>
                      <a:pt x="8" y="13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10" y="8"/>
                    </a:lnTo>
                    <a:lnTo>
                      <a:pt x="10" y="7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11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5" y="11"/>
                    </a:lnTo>
                    <a:lnTo>
                      <a:pt x="15" y="12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3" y="13"/>
                    </a:lnTo>
                    <a:lnTo>
                      <a:pt x="9" y="13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5" y="16"/>
                    </a:lnTo>
                    <a:lnTo>
                      <a:pt x="5" y="17"/>
                    </a:lnTo>
                    <a:lnTo>
                      <a:pt x="5" y="18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9" y="19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5" y="17"/>
                    </a:lnTo>
                    <a:lnTo>
                      <a:pt x="17" y="16"/>
                    </a:lnTo>
                    <a:lnTo>
                      <a:pt x="18" y="16"/>
                    </a:lnTo>
                    <a:lnTo>
                      <a:pt x="20" y="14"/>
                    </a:lnTo>
                    <a:lnTo>
                      <a:pt x="22" y="14"/>
                    </a:lnTo>
                    <a:lnTo>
                      <a:pt x="22" y="14"/>
                    </a:lnTo>
                    <a:lnTo>
                      <a:pt x="23" y="13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2" y="14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3" y="13"/>
                    </a:lnTo>
                    <a:lnTo>
                      <a:pt x="24" y="12"/>
                    </a:lnTo>
                    <a:lnTo>
                      <a:pt x="28" y="9"/>
                    </a:lnTo>
                    <a:lnTo>
                      <a:pt x="29" y="8"/>
                    </a:lnTo>
                    <a:lnTo>
                      <a:pt x="30" y="8"/>
                    </a:lnTo>
                    <a:lnTo>
                      <a:pt x="34" y="8"/>
                    </a:lnTo>
                    <a:lnTo>
                      <a:pt x="37" y="8"/>
                    </a:lnTo>
                    <a:lnTo>
                      <a:pt x="39" y="9"/>
                    </a:lnTo>
                    <a:lnTo>
                      <a:pt x="42" y="9"/>
                    </a:lnTo>
                    <a:lnTo>
                      <a:pt x="43" y="9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4" y="9"/>
                    </a:lnTo>
                    <a:lnTo>
                      <a:pt x="43" y="8"/>
                    </a:lnTo>
                    <a:lnTo>
                      <a:pt x="42" y="8"/>
                    </a:lnTo>
                    <a:lnTo>
                      <a:pt x="42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4" y="7"/>
                    </a:lnTo>
                    <a:lnTo>
                      <a:pt x="44" y="7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3" y="4"/>
                    </a:lnTo>
                    <a:lnTo>
                      <a:pt x="54" y="4"/>
                    </a:lnTo>
                    <a:lnTo>
                      <a:pt x="57" y="4"/>
                    </a:lnTo>
                    <a:lnTo>
                      <a:pt x="58" y="4"/>
                    </a:lnTo>
                    <a:lnTo>
                      <a:pt x="59" y="4"/>
                    </a:lnTo>
                    <a:lnTo>
                      <a:pt x="61" y="4"/>
                    </a:lnTo>
                    <a:lnTo>
                      <a:pt x="62" y="4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2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2"/>
                    </a:lnTo>
                    <a:lnTo>
                      <a:pt x="63" y="2"/>
                    </a:lnTo>
                    <a:lnTo>
                      <a:pt x="63" y="3"/>
                    </a:lnTo>
                    <a:lnTo>
                      <a:pt x="63" y="4"/>
                    </a:lnTo>
                    <a:lnTo>
                      <a:pt x="64" y="4"/>
                    </a:lnTo>
                    <a:lnTo>
                      <a:pt x="6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0" name="Freeform 18"/>
              <p:cNvSpPr>
                <a:spLocks/>
              </p:cNvSpPr>
              <p:nvPr/>
            </p:nvSpPr>
            <p:spPr bwMode="auto">
              <a:xfrm>
                <a:off x="2052" y="2163"/>
                <a:ext cx="55" cy="22"/>
              </a:xfrm>
              <a:custGeom>
                <a:avLst/>
                <a:gdLst>
                  <a:gd name="T0" fmla="*/ 2 w 55"/>
                  <a:gd name="T1" fmla="*/ 16 h 22"/>
                  <a:gd name="T2" fmla="*/ 4 w 55"/>
                  <a:gd name="T3" fmla="*/ 15 h 22"/>
                  <a:gd name="T4" fmla="*/ 6 w 55"/>
                  <a:gd name="T5" fmla="*/ 13 h 22"/>
                  <a:gd name="T6" fmla="*/ 10 w 55"/>
                  <a:gd name="T7" fmla="*/ 11 h 22"/>
                  <a:gd name="T8" fmla="*/ 16 w 55"/>
                  <a:gd name="T9" fmla="*/ 10 h 22"/>
                  <a:gd name="T10" fmla="*/ 19 w 55"/>
                  <a:gd name="T11" fmla="*/ 10 h 22"/>
                  <a:gd name="T12" fmla="*/ 25 w 55"/>
                  <a:gd name="T13" fmla="*/ 8 h 22"/>
                  <a:gd name="T14" fmla="*/ 27 w 55"/>
                  <a:gd name="T15" fmla="*/ 7 h 22"/>
                  <a:gd name="T16" fmla="*/ 30 w 55"/>
                  <a:gd name="T17" fmla="*/ 8 h 22"/>
                  <a:gd name="T18" fmla="*/ 30 w 55"/>
                  <a:gd name="T19" fmla="*/ 8 h 22"/>
                  <a:gd name="T20" fmla="*/ 34 w 55"/>
                  <a:gd name="T21" fmla="*/ 8 h 22"/>
                  <a:gd name="T22" fmla="*/ 34 w 55"/>
                  <a:gd name="T23" fmla="*/ 8 h 22"/>
                  <a:gd name="T24" fmla="*/ 34 w 55"/>
                  <a:gd name="T25" fmla="*/ 10 h 22"/>
                  <a:gd name="T26" fmla="*/ 35 w 55"/>
                  <a:gd name="T27" fmla="*/ 10 h 22"/>
                  <a:gd name="T28" fmla="*/ 37 w 55"/>
                  <a:gd name="T29" fmla="*/ 10 h 22"/>
                  <a:gd name="T30" fmla="*/ 40 w 55"/>
                  <a:gd name="T31" fmla="*/ 8 h 22"/>
                  <a:gd name="T32" fmla="*/ 37 w 55"/>
                  <a:gd name="T33" fmla="*/ 10 h 22"/>
                  <a:gd name="T34" fmla="*/ 39 w 55"/>
                  <a:gd name="T35" fmla="*/ 7 h 22"/>
                  <a:gd name="T36" fmla="*/ 39 w 55"/>
                  <a:gd name="T37" fmla="*/ 6 h 22"/>
                  <a:gd name="T38" fmla="*/ 36 w 55"/>
                  <a:gd name="T39" fmla="*/ 7 h 22"/>
                  <a:gd name="T40" fmla="*/ 36 w 55"/>
                  <a:gd name="T41" fmla="*/ 6 h 22"/>
                  <a:gd name="T42" fmla="*/ 34 w 55"/>
                  <a:gd name="T43" fmla="*/ 6 h 22"/>
                  <a:gd name="T44" fmla="*/ 34 w 55"/>
                  <a:gd name="T45" fmla="*/ 7 h 22"/>
                  <a:gd name="T46" fmla="*/ 34 w 55"/>
                  <a:gd name="T47" fmla="*/ 6 h 22"/>
                  <a:gd name="T48" fmla="*/ 31 w 55"/>
                  <a:gd name="T49" fmla="*/ 6 h 22"/>
                  <a:gd name="T50" fmla="*/ 30 w 55"/>
                  <a:gd name="T51" fmla="*/ 6 h 22"/>
                  <a:gd name="T52" fmla="*/ 34 w 55"/>
                  <a:gd name="T53" fmla="*/ 5 h 22"/>
                  <a:gd name="T54" fmla="*/ 35 w 55"/>
                  <a:gd name="T55" fmla="*/ 5 h 22"/>
                  <a:gd name="T56" fmla="*/ 37 w 55"/>
                  <a:gd name="T57" fmla="*/ 5 h 22"/>
                  <a:gd name="T58" fmla="*/ 39 w 55"/>
                  <a:gd name="T59" fmla="*/ 5 h 22"/>
                  <a:gd name="T60" fmla="*/ 37 w 55"/>
                  <a:gd name="T61" fmla="*/ 6 h 22"/>
                  <a:gd name="T62" fmla="*/ 37 w 55"/>
                  <a:gd name="T63" fmla="*/ 7 h 22"/>
                  <a:gd name="T64" fmla="*/ 42 w 55"/>
                  <a:gd name="T65" fmla="*/ 5 h 22"/>
                  <a:gd name="T66" fmla="*/ 46 w 55"/>
                  <a:gd name="T67" fmla="*/ 3 h 22"/>
                  <a:gd name="T68" fmla="*/ 52 w 55"/>
                  <a:gd name="T69" fmla="*/ 1 h 22"/>
                  <a:gd name="T70" fmla="*/ 54 w 55"/>
                  <a:gd name="T71" fmla="*/ 0 h 22"/>
                  <a:gd name="T72" fmla="*/ 54 w 55"/>
                  <a:gd name="T73" fmla="*/ 1 h 22"/>
                  <a:gd name="T74" fmla="*/ 47 w 55"/>
                  <a:gd name="T75" fmla="*/ 7 h 22"/>
                  <a:gd name="T76" fmla="*/ 49 w 55"/>
                  <a:gd name="T77" fmla="*/ 7 h 22"/>
                  <a:gd name="T78" fmla="*/ 49 w 55"/>
                  <a:gd name="T79" fmla="*/ 7 h 22"/>
                  <a:gd name="T80" fmla="*/ 50 w 55"/>
                  <a:gd name="T81" fmla="*/ 8 h 22"/>
                  <a:gd name="T82" fmla="*/ 50 w 55"/>
                  <a:gd name="T83" fmla="*/ 10 h 22"/>
                  <a:gd name="T84" fmla="*/ 49 w 55"/>
                  <a:gd name="T85" fmla="*/ 11 h 22"/>
                  <a:gd name="T86" fmla="*/ 47 w 55"/>
                  <a:gd name="T87" fmla="*/ 11 h 22"/>
                  <a:gd name="T88" fmla="*/ 49 w 55"/>
                  <a:gd name="T89" fmla="*/ 12 h 22"/>
                  <a:gd name="T90" fmla="*/ 49 w 55"/>
                  <a:gd name="T91" fmla="*/ 13 h 22"/>
                  <a:gd name="T92" fmla="*/ 49 w 55"/>
                  <a:gd name="T93" fmla="*/ 15 h 22"/>
                  <a:gd name="T94" fmla="*/ 49 w 55"/>
                  <a:gd name="T95" fmla="*/ 16 h 22"/>
                  <a:gd name="T96" fmla="*/ 45 w 55"/>
                  <a:gd name="T97" fmla="*/ 16 h 22"/>
                  <a:gd name="T98" fmla="*/ 41 w 55"/>
                  <a:gd name="T99" fmla="*/ 18 h 22"/>
                  <a:gd name="T100" fmla="*/ 39 w 55"/>
                  <a:gd name="T101" fmla="*/ 20 h 22"/>
                  <a:gd name="T102" fmla="*/ 39 w 55"/>
                  <a:gd name="T103" fmla="*/ 21 h 22"/>
                  <a:gd name="T104" fmla="*/ 34 w 55"/>
                  <a:gd name="T105" fmla="*/ 20 h 22"/>
                  <a:gd name="T106" fmla="*/ 29 w 55"/>
                  <a:gd name="T107" fmla="*/ 20 h 22"/>
                  <a:gd name="T108" fmla="*/ 21 w 55"/>
                  <a:gd name="T109" fmla="*/ 18 h 22"/>
                  <a:gd name="T110" fmla="*/ 10 w 55"/>
                  <a:gd name="T111" fmla="*/ 20 h 22"/>
                  <a:gd name="T112" fmla="*/ 5 w 55"/>
                  <a:gd name="T113" fmla="*/ 22 h 22"/>
                  <a:gd name="T114" fmla="*/ 1 w 55"/>
                  <a:gd name="T115" fmla="*/ 21 h 22"/>
                  <a:gd name="T116" fmla="*/ 0 w 55"/>
                  <a:gd name="T117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5" h="22">
                    <a:moveTo>
                      <a:pt x="1" y="17"/>
                    </a:moveTo>
                    <a:lnTo>
                      <a:pt x="1" y="16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6" y="13"/>
                    </a:lnTo>
                    <a:lnTo>
                      <a:pt x="7" y="12"/>
                    </a:lnTo>
                    <a:lnTo>
                      <a:pt x="9" y="11"/>
                    </a:lnTo>
                    <a:lnTo>
                      <a:pt x="10" y="11"/>
                    </a:lnTo>
                    <a:lnTo>
                      <a:pt x="12" y="11"/>
                    </a:lnTo>
                    <a:lnTo>
                      <a:pt x="15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7" y="10"/>
                    </a:lnTo>
                    <a:lnTo>
                      <a:pt x="19" y="10"/>
                    </a:lnTo>
                    <a:lnTo>
                      <a:pt x="21" y="8"/>
                    </a:lnTo>
                    <a:lnTo>
                      <a:pt x="24" y="8"/>
                    </a:lnTo>
                    <a:lnTo>
                      <a:pt x="25" y="8"/>
                    </a:lnTo>
                    <a:lnTo>
                      <a:pt x="26" y="8"/>
                    </a:lnTo>
                    <a:lnTo>
                      <a:pt x="27" y="8"/>
                    </a:lnTo>
                    <a:lnTo>
                      <a:pt x="27" y="7"/>
                    </a:lnTo>
                    <a:lnTo>
                      <a:pt x="29" y="7"/>
                    </a:lnTo>
                    <a:lnTo>
                      <a:pt x="30" y="7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31" y="8"/>
                    </a:lnTo>
                    <a:lnTo>
                      <a:pt x="31" y="8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35" y="10"/>
                    </a:lnTo>
                    <a:lnTo>
                      <a:pt x="35" y="10"/>
                    </a:lnTo>
                    <a:lnTo>
                      <a:pt x="35" y="10"/>
                    </a:lnTo>
                    <a:lnTo>
                      <a:pt x="35" y="11"/>
                    </a:lnTo>
                    <a:lnTo>
                      <a:pt x="35" y="11"/>
                    </a:lnTo>
                    <a:lnTo>
                      <a:pt x="37" y="10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0" y="8"/>
                    </a:lnTo>
                    <a:lnTo>
                      <a:pt x="39" y="8"/>
                    </a:lnTo>
                    <a:lnTo>
                      <a:pt x="37" y="8"/>
                    </a:lnTo>
                    <a:lnTo>
                      <a:pt x="37" y="10"/>
                    </a:lnTo>
                    <a:lnTo>
                      <a:pt x="37" y="8"/>
                    </a:lnTo>
                    <a:lnTo>
                      <a:pt x="37" y="8"/>
                    </a:lnTo>
                    <a:lnTo>
                      <a:pt x="39" y="7"/>
                    </a:lnTo>
                    <a:lnTo>
                      <a:pt x="39" y="7"/>
                    </a:lnTo>
                    <a:lnTo>
                      <a:pt x="40" y="6"/>
                    </a:lnTo>
                    <a:lnTo>
                      <a:pt x="39" y="6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6" y="7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7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4" y="6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1" y="6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0" y="6"/>
                    </a:lnTo>
                    <a:lnTo>
                      <a:pt x="32" y="6"/>
                    </a:lnTo>
                    <a:lnTo>
                      <a:pt x="34" y="5"/>
                    </a:lnTo>
                    <a:lnTo>
                      <a:pt x="34" y="5"/>
                    </a:lnTo>
                    <a:lnTo>
                      <a:pt x="34" y="5"/>
                    </a:lnTo>
                    <a:lnTo>
                      <a:pt x="35" y="5"/>
                    </a:lnTo>
                    <a:lnTo>
                      <a:pt x="35" y="5"/>
                    </a:lnTo>
                    <a:lnTo>
                      <a:pt x="35" y="5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37" y="6"/>
                    </a:lnTo>
                    <a:lnTo>
                      <a:pt x="37" y="6"/>
                    </a:lnTo>
                    <a:lnTo>
                      <a:pt x="39" y="5"/>
                    </a:lnTo>
                    <a:lnTo>
                      <a:pt x="39" y="5"/>
                    </a:lnTo>
                    <a:lnTo>
                      <a:pt x="39" y="5"/>
                    </a:lnTo>
                    <a:lnTo>
                      <a:pt x="37" y="6"/>
                    </a:lnTo>
                    <a:lnTo>
                      <a:pt x="37" y="6"/>
                    </a:lnTo>
                    <a:lnTo>
                      <a:pt x="36" y="7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40" y="5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6" y="3"/>
                    </a:lnTo>
                    <a:lnTo>
                      <a:pt x="46" y="3"/>
                    </a:lnTo>
                    <a:lnTo>
                      <a:pt x="50" y="2"/>
                    </a:lnTo>
                    <a:lnTo>
                      <a:pt x="52" y="1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5" y="1"/>
                    </a:lnTo>
                    <a:lnTo>
                      <a:pt x="54" y="1"/>
                    </a:lnTo>
                    <a:lnTo>
                      <a:pt x="54" y="1"/>
                    </a:lnTo>
                    <a:lnTo>
                      <a:pt x="47" y="5"/>
                    </a:lnTo>
                    <a:lnTo>
                      <a:pt x="46" y="6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9" y="8"/>
                    </a:lnTo>
                    <a:lnTo>
                      <a:pt x="49" y="8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49" y="11"/>
                    </a:lnTo>
                    <a:lnTo>
                      <a:pt x="49" y="11"/>
                    </a:lnTo>
                    <a:lnTo>
                      <a:pt x="47" y="11"/>
                    </a:lnTo>
                    <a:lnTo>
                      <a:pt x="49" y="10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9" y="12"/>
                    </a:lnTo>
                    <a:lnTo>
                      <a:pt x="49" y="12"/>
                    </a:lnTo>
                    <a:lnTo>
                      <a:pt x="49" y="13"/>
                    </a:lnTo>
                    <a:lnTo>
                      <a:pt x="49" y="13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9" y="16"/>
                    </a:lnTo>
                    <a:lnTo>
                      <a:pt x="49" y="16"/>
                    </a:lnTo>
                    <a:lnTo>
                      <a:pt x="47" y="16"/>
                    </a:lnTo>
                    <a:lnTo>
                      <a:pt x="46" y="16"/>
                    </a:lnTo>
                    <a:lnTo>
                      <a:pt x="45" y="16"/>
                    </a:lnTo>
                    <a:lnTo>
                      <a:pt x="44" y="17"/>
                    </a:lnTo>
                    <a:lnTo>
                      <a:pt x="42" y="18"/>
                    </a:lnTo>
                    <a:lnTo>
                      <a:pt x="41" y="18"/>
                    </a:lnTo>
                    <a:lnTo>
                      <a:pt x="41" y="20"/>
                    </a:lnTo>
                    <a:lnTo>
                      <a:pt x="41" y="20"/>
                    </a:lnTo>
                    <a:lnTo>
                      <a:pt x="39" y="20"/>
                    </a:lnTo>
                    <a:lnTo>
                      <a:pt x="39" y="20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7" y="21"/>
                    </a:lnTo>
                    <a:lnTo>
                      <a:pt x="36" y="20"/>
                    </a:lnTo>
                    <a:lnTo>
                      <a:pt x="34" y="20"/>
                    </a:lnTo>
                    <a:lnTo>
                      <a:pt x="31" y="20"/>
                    </a:lnTo>
                    <a:lnTo>
                      <a:pt x="30" y="21"/>
                    </a:lnTo>
                    <a:lnTo>
                      <a:pt x="29" y="20"/>
                    </a:lnTo>
                    <a:lnTo>
                      <a:pt x="27" y="20"/>
                    </a:lnTo>
                    <a:lnTo>
                      <a:pt x="26" y="18"/>
                    </a:lnTo>
                    <a:lnTo>
                      <a:pt x="21" y="18"/>
                    </a:lnTo>
                    <a:lnTo>
                      <a:pt x="17" y="18"/>
                    </a:lnTo>
                    <a:lnTo>
                      <a:pt x="15" y="18"/>
                    </a:lnTo>
                    <a:lnTo>
                      <a:pt x="10" y="20"/>
                    </a:lnTo>
                    <a:lnTo>
                      <a:pt x="7" y="21"/>
                    </a:lnTo>
                    <a:lnTo>
                      <a:pt x="6" y="21"/>
                    </a:lnTo>
                    <a:lnTo>
                      <a:pt x="5" y="22"/>
                    </a:lnTo>
                    <a:lnTo>
                      <a:pt x="5" y="21"/>
                    </a:lnTo>
                    <a:lnTo>
                      <a:pt x="2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1" name="Freeform 19"/>
              <p:cNvSpPr>
                <a:spLocks/>
              </p:cNvSpPr>
              <p:nvPr/>
            </p:nvSpPr>
            <p:spPr bwMode="auto">
              <a:xfrm>
                <a:off x="1881" y="2085"/>
                <a:ext cx="172" cy="125"/>
              </a:xfrm>
              <a:custGeom>
                <a:avLst/>
                <a:gdLst>
                  <a:gd name="T0" fmla="*/ 36 w 172"/>
                  <a:gd name="T1" fmla="*/ 18 h 125"/>
                  <a:gd name="T2" fmla="*/ 46 w 172"/>
                  <a:gd name="T3" fmla="*/ 9 h 125"/>
                  <a:gd name="T4" fmla="*/ 49 w 172"/>
                  <a:gd name="T5" fmla="*/ 6 h 125"/>
                  <a:gd name="T6" fmla="*/ 49 w 172"/>
                  <a:gd name="T7" fmla="*/ 9 h 125"/>
                  <a:gd name="T8" fmla="*/ 56 w 172"/>
                  <a:gd name="T9" fmla="*/ 5 h 125"/>
                  <a:gd name="T10" fmla="*/ 62 w 172"/>
                  <a:gd name="T11" fmla="*/ 1 h 125"/>
                  <a:gd name="T12" fmla="*/ 76 w 172"/>
                  <a:gd name="T13" fmla="*/ 4 h 125"/>
                  <a:gd name="T14" fmla="*/ 82 w 172"/>
                  <a:gd name="T15" fmla="*/ 11 h 125"/>
                  <a:gd name="T16" fmla="*/ 99 w 172"/>
                  <a:gd name="T17" fmla="*/ 20 h 125"/>
                  <a:gd name="T18" fmla="*/ 103 w 172"/>
                  <a:gd name="T19" fmla="*/ 29 h 125"/>
                  <a:gd name="T20" fmla="*/ 106 w 172"/>
                  <a:gd name="T21" fmla="*/ 36 h 125"/>
                  <a:gd name="T22" fmla="*/ 106 w 172"/>
                  <a:gd name="T23" fmla="*/ 40 h 125"/>
                  <a:gd name="T24" fmla="*/ 111 w 172"/>
                  <a:gd name="T25" fmla="*/ 45 h 125"/>
                  <a:gd name="T26" fmla="*/ 131 w 172"/>
                  <a:gd name="T27" fmla="*/ 49 h 125"/>
                  <a:gd name="T28" fmla="*/ 144 w 172"/>
                  <a:gd name="T29" fmla="*/ 50 h 125"/>
                  <a:gd name="T30" fmla="*/ 151 w 172"/>
                  <a:gd name="T31" fmla="*/ 53 h 125"/>
                  <a:gd name="T32" fmla="*/ 158 w 172"/>
                  <a:gd name="T33" fmla="*/ 56 h 125"/>
                  <a:gd name="T34" fmla="*/ 162 w 172"/>
                  <a:gd name="T35" fmla="*/ 61 h 125"/>
                  <a:gd name="T36" fmla="*/ 166 w 172"/>
                  <a:gd name="T37" fmla="*/ 66 h 125"/>
                  <a:gd name="T38" fmla="*/ 169 w 172"/>
                  <a:gd name="T39" fmla="*/ 70 h 125"/>
                  <a:gd name="T40" fmla="*/ 168 w 172"/>
                  <a:gd name="T41" fmla="*/ 73 h 125"/>
                  <a:gd name="T42" fmla="*/ 164 w 172"/>
                  <a:gd name="T43" fmla="*/ 78 h 125"/>
                  <a:gd name="T44" fmla="*/ 152 w 172"/>
                  <a:gd name="T45" fmla="*/ 74 h 125"/>
                  <a:gd name="T46" fmla="*/ 152 w 172"/>
                  <a:gd name="T47" fmla="*/ 70 h 125"/>
                  <a:gd name="T48" fmla="*/ 144 w 172"/>
                  <a:gd name="T49" fmla="*/ 66 h 125"/>
                  <a:gd name="T50" fmla="*/ 149 w 172"/>
                  <a:gd name="T51" fmla="*/ 75 h 125"/>
                  <a:gd name="T52" fmla="*/ 143 w 172"/>
                  <a:gd name="T53" fmla="*/ 93 h 125"/>
                  <a:gd name="T54" fmla="*/ 133 w 172"/>
                  <a:gd name="T55" fmla="*/ 98 h 125"/>
                  <a:gd name="T56" fmla="*/ 121 w 172"/>
                  <a:gd name="T57" fmla="*/ 88 h 125"/>
                  <a:gd name="T58" fmla="*/ 114 w 172"/>
                  <a:gd name="T59" fmla="*/ 86 h 125"/>
                  <a:gd name="T60" fmla="*/ 122 w 172"/>
                  <a:gd name="T61" fmla="*/ 79 h 125"/>
                  <a:gd name="T62" fmla="*/ 122 w 172"/>
                  <a:gd name="T63" fmla="*/ 66 h 125"/>
                  <a:gd name="T64" fmla="*/ 109 w 172"/>
                  <a:gd name="T65" fmla="*/ 59 h 125"/>
                  <a:gd name="T66" fmla="*/ 97 w 172"/>
                  <a:gd name="T67" fmla="*/ 60 h 125"/>
                  <a:gd name="T68" fmla="*/ 93 w 172"/>
                  <a:gd name="T69" fmla="*/ 69 h 125"/>
                  <a:gd name="T70" fmla="*/ 91 w 172"/>
                  <a:gd name="T71" fmla="*/ 73 h 125"/>
                  <a:gd name="T72" fmla="*/ 87 w 172"/>
                  <a:gd name="T73" fmla="*/ 70 h 125"/>
                  <a:gd name="T74" fmla="*/ 81 w 172"/>
                  <a:gd name="T75" fmla="*/ 80 h 125"/>
                  <a:gd name="T76" fmla="*/ 82 w 172"/>
                  <a:gd name="T77" fmla="*/ 103 h 125"/>
                  <a:gd name="T78" fmla="*/ 67 w 172"/>
                  <a:gd name="T79" fmla="*/ 125 h 125"/>
                  <a:gd name="T80" fmla="*/ 59 w 172"/>
                  <a:gd name="T81" fmla="*/ 110 h 125"/>
                  <a:gd name="T82" fmla="*/ 58 w 172"/>
                  <a:gd name="T83" fmla="*/ 99 h 125"/>
                  <a:gd name="T84" fmla="*/ 63 w 172"/>
                  <a:gd name="T85" fmla="*/ 83 h 125"/>
                  <a:gd name="T86" fmla="*/ 63 w 172"/>
                  <a:gd name="T87" fmla="*/ 71 h 125"/>
                  <a:gd name="T88" fmla="*/ 62 w 172"/>
                  <a:gd name="T89" fmla="*/ 69 h 125"/>
                  <a:gd name="T90" fmla="*/ 71 w 172"/>
                  <a:gd name="T91" fmla="*/ 54 h 125"/>
                  <a:gd name="T92" fmla="*/ 77 w 172"/>
                  <a:gd name="T93" fmla="*/ 55 h 125"/>
                  <a:gd name="T94" fmla="*/ 81 w 172"/>
                  <a:gd name="T95" fmla="*/ 54 h 125"/>
                  <a:gd name="T96" fmla="*/ 99 w 172"/>
                  <a:gd name="T97" fmla="*/ 53 h 125"/>
                  <a:gd name="T98" fmla="*/ 106 w 172"/>
                  <a:gd name="T99" fmla="*/ 53 h 125"/>
                  <a:gd name="T100" fmla="*/ 111 w 172"/>
                  <a:gd name="T101" fmla="*/ 49 h 125"/>
                  <a:gd name="T102" fmla="*/ 104 w 172"/>
                  <a:gd name="T103" fmla="*/ 45 h 125"/>
                  <a:gd name="T104" fmla="*/ 98 w 172"/>
                  <a:gd name="T105" fmla="*/ 39 h 125"/>
                  <a:gd name="T106" fmla="*/ 74 w 172"/>
                  <a:gd name="T107" fmla="*/ 44 h 125"/>
                  <a:gd name="T108" fmla="*/ 62 w 172"/>
                  <a:gd name="T109" fmla="*/ 38 h 125"/>
                  <a:gd name="T110" fmla="*/ 51 w 172"/>
                  <a:gd name="T111" fmla="*/ 35 h 125"/>
                  <a:gd name="T112" fmla="*/ 42 w 172"/>
                  <a:gd name="T113" fmla="*/ 35 h 125"/>
                  <a:gd name="T114" fmla="*/ 19 w 172"/>
                  <a:gd name="T115" fmla="*/ 40 h 125"/>
                  <a:gd name="T116" fmla="*/ 14 w 172"/>
                  <a:gd name="T117" fmla="*/ 3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2" h="125">
                    <a:moveTo>
                      <a:pt x="0" y="39"/>
                    </a:moveTo>
                    <a:lnTo>
                      <a:pt x="2" y="38"/>
                    </a:lnTo>
                    <a:lnTo>
                      <a:pt x="7" y="34"/>
                    </a:lnTo>
                    <a:lnTo>
                      <a:pt x="10" y="31"/>
                    </a:lnTo>
                    <a:lnTo>
                      <a:pt x="17" y="26"/>
                    </a:lnTo>
                    <a:lnTo>
                      <a:pt x="18" y="25"/>
                    </a:lnTo>
                    <a:lnTo>
                      <a:pt x="22" y="23"/>
                    </a:lnTo>
                    <a:lnTo>
                      <a:pt x="27" y="21"/>
                    </a:lnTo>
                    <a:lnTo>
                      <a:pt x="29" y="20"/>
                    </a:lnTo>
                    <a:lnTo>
                      <a:pt x="32" y="19"/>
                    </a:lnTo>
                    <a:lnTo>
                      <a:pt x="33" y="19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6" y="18"/>
                    </a:lnTo>
                    <a:lnTo>
                      <a:pt x="36" y="18"/>
                    </a:lnTo>
                    <a:lnTo>
                      <a:pt x="37" y="16"/>
                    </a:lnTo>
                    <a:lnTo>
                      <a:pt x="37" y="16"/>
                    </a:lnTo>
                    <a:lnTo>
                      <a:pt x="38" y="15"/>
                    </a:lnTo>
                    <a:lnTo>
                      <a:pt x="39" y="15"/>
                    </a:lnTo>
                    <a:lnTo>
                      <a:pt x="39" y="14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41" y="10"/>
                    </a:lnTo>
                    <a:lnTo>
                      <a:pt x="41" y="10"/>
                    </a:lnTo>
                    <a:lnTo>
                      <a:pt x="42" y="9"/>
                    </a:lnTo>
                    <a:lnTo>
                      <a:pt x="47" y="8"/>
                    </a:lnTo>
                    <a:lnTo>
                      <a:pt x="47" y="8"/>
                    </a:lnTo>
                    <a:lnTo>
                      <a:pt x="46" y="9"/>
                    </a:lnTo>
                    <a:lnTo>
                      <a:pt x="46" y="11"/>
                    </a:lnTo>
                    <a:lnTo>
                      <a:pt x="44" y="11"/>
                    </a:lnTo>
                    <a:lnTo>
                      <a:pt x="44" y="11"/>
                    </a:lnTo>
                    <a:lnTo>
                      <a:pt x="44" y="11"/>
                    </a:lnTo>
                    <a:lnTo>
                      <a:pt x="44" y="11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9"/>
                    </a:lnTo>
                    <a:lnTo>
                      <a:pt x="48" y="9"/>
                    </a:lnTo>
                    <a:lnTo>
                      <a:pt x="48" y="9"/>
                    </a:lnTo>
                    <a:lnTo>
                      <a:pt x="48" y="8"/>
                    </a:lnTo>
                    <a:lnTo>
                      <a:pt x="48" y="8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6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51" y="3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3" y="4"/>
                    </a:lnTo>
                    <a:lnTo>
                      <a:pt x="53" y="5"/>
                    </a:lnTo>
                    <a:lnTo>
                      <a:pt x="53" y="5"/>
                    </a:lnTo>
                    <a:lnTo>
                      <a:pt x="52" y="6"/>
                    </a:lnTo>
                    <a:lnTo>
                      <a:pt x="49" y="9"/>
                    </a:lnTo>
                    <a:lnTo>
                      <a:pt x="49" y="9"/>
                    </a:lnTo>
                    <a:lnTo>
                      <a:pt x="49" y="9"/>
                    </a:lnTo>
                    <a:lnTo>
                      <a:pt x="49" y="10"/>
                    </a:lnTo>
                    <a:lnTo>
                      <a:pt x="49" y="10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8"/>
                    </a:lnTo>
                    <a:lnTo>
                      <a:pt x="51" y="8"/>
                    </a:lnTo>
                    <a:lnTo>
                      <a:pt x="52" y="8"/>
                    </a:lnTo>
                    <a:lnTo>
                      <a:pt x="52" y="8"/>
                    </a:lnTo>
                    <a:lnTo>
                      <a:pt x="52" y="8"/>
                    </a:lnTo>
                    <a:lnTo>
                      <a:pt x="53" y="8"/>
                    </a:lnTo>
                    <a:lnTo>
                      <a:pt x="54" y="8"/>
                    </a:lnTo>
                    <a:lnTo>
                      <a:pt x="54" y="8"/>
                    </a:lnTo>
                    <a:lnTo>
                      <a:pt x="56" y="5"/>
                    </a:lnTo>
                    <a:lnTo>
                      <a:pt x="56" y="5"/>
                    </a:lnTo>
                    <a:lnTo>
                      <a:pt x="56" y="4"/>
                    </a:lnTo>
                    <a:lnTo>
                      <a:pt x="56" y="3"/>
                    </a:lnTo>
                    <a:lnTo>
                      <a:pt x="54" y="3"/>
                    </a:lnTo>
                    <a:lnTo>
                      <a:pt x="54" y="1"/>
                    </a:lnTo>
                    <a:lnTo>
                      <a:pt x="54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58" y="0"/>
                    </a:lnTo>
                    <a:lnTo>
                      <a:pt x="61" y="1"/>
                    </a:lnTo>
                    <a:lnTo>
                      <a:pt x="62" y="1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7" y="4"/>
                    </a:lnTo>
                    <a:lnTo>
                      <a:pt x="68" y="4"/>
                    </a:lnTo>
                    <a:lnTo>
                      <a:pt x="69" y="4"/>
                    </a:lnTo>
                    <a:lnTo>
                      <a:pt x="71" y="4"/>
                    </a:lnTo>
                    <a:lnTo>
                      <a:pt x="72" y="4"/>
                    </a:lnTo>
                    <a:lnTo>
                      <a:pt x="73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7" y="4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79" y="5"/>
                    </a:lnTo>
                    <a:lnTo>
                      <a:pt x="79" y="5"/>
                    </a:lnTo>
                    <a:lnTo>
                      <a:pt x="79" y="5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8"/>
                    </a:lnTo>
                    <a:lnTo>
                      <a:pt x="81" y="8"/>
                    </a:lnTo>
                    <a:lnTo>
                      <a:pt x="82" y="9"/>
                    </a:lnTo>
                    <a:lnTo>
                      <a:pt x="82" y="10"/>
                    </a:lnTo>
                    <a:lnTo>
                      <a:pt x="82" y="10"/>
                    </a:lnTo>
                    <a:lnTo>
                      <a:pt x="82" y="11"/>
                    </a:lnTo>
                    <a:lnTo>
                      <a:pt x="82" y="13"/>
                    </a:lnTo>
                    <a:lnTo>
                      <a:pt x="83" y="14"/>
                    </a:lnTo>
                    <a:lnTo>
                      <a:pt x="84" y="15"/>
                    </a:lnTo>
                    <a:lnTo>
                      <a:pt x="86" y="18"/>
                    </a:lnTo>
                    <a:lnTo>
                      <a:pt x="88" y="18"/>
                    </a:lnTo>
                    <a:lnTo>
                      <a:pt x="89" y="19"/>
                    </a:lnTo>
                    <a:lnTo>
                      <a:pt x="92" y="19"/>
                    </a:lnTo>
                    <a:lnTo>
                      <a:pt x="93" y="19"/>
                    </a:lnTo>
                    <a:lnTo>
                      <a:pt x="96" y="19"/>
                    </a:lnTo>
                    <a:lnTo>
                      <a:pt x="99" y="18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99" y="20"/>
                    </a:lnTo>
                    <a:lnTo>
                      <a:pt x="99" y="20"/>
                    </a:lnTo>
                    <a:lnTo>
                      <a:pt x="99" y="21"/>
                    </a:lnTo>
                    <a:lnTo>
                      <a:pt x="99" y="21"/>
                    </a:lnTo>
                    <a:lnTo>
                      <a:pt x="98" y="23"/>
                    </a:lnTo>
                    <a:lnTo>
                      <a:pt x="98" y="23"/>
                    </a:lnTo>
                    <a:lnTo>
                      <a:pt x="98" y="24"/>
                    </a:lnTo>
                    <a:lnTo>
                      <a:pt x="98" y="24"/>
                    </a:lnTo>
                    <a:lnTo>
                      <a:pt x="98" y="25"/>
                    </a:lnTo>
                    <a:lnTo>
                      <a:pt x="99" y="25"/>
                    </a:lnTo>
                    <a:lnTo>
                      <a:pt x="101" y="26"/>
                    </a:lnTo>
                    <a:lnTo>
                      <a:pt x="102" y="26"/>
                    </a:lnTo>
                    <a:lnTo>
                      <a:pt x="102" y="28"/>
                    </a:lnTo>
                    <a:lnTo>
                      <a:pt x="103" y="28"/>
                    </a:lnTo>
                    <a:lnTo>
                      <a:pt x="103" y="29"/>
                    </a:lnTo>
                    <a:lnTo>
                      <a:pt x="103" y="29"/>
                    </a:lnTo>
                    <a:lnTo>
                      <a:pt x="103" y="29"/>
                    </a:lnTo>
                    <a:lnTo>
                      <a:pt x="104" y="29"/>
                    </a:lnTo>
                    <a:lnTo>
                      <a:pt x="103" y="30"/>
                    </a:lnTo>
                    <a:lnTo>
                      <a:pt x="103" y="31"/>
                    </a:lnTo>
                    <a:lnTo>
                      <a:pt x="102" y="33"/>
                    </a:lnTo>
                    <a:lnTo>
                      <a:pt x="102" y="33"/>
                    </a:lnTo>
                    <a:lnTo>
                      <a:pt x="102" y="34"/>
                    </a:lnTo>
                    <a:lnTo>
                      <a:pt x="102" y="35"/>
                    </a:lnTo>
                    <a:lnTo>
                      <a:pt x="102" y="35"/>
                    </a:lnTo>
                    <a:lnTo>
                      <a:pt x="103" y="36"/>
                    </a:lnTo>
                    <a:lnTo>
                      <a:pt x="103" y="36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6" y="36"/>
                    </a:lnTo>
                    <a:lnTo>
                      <a:pt x="106" y="36"/>
                    </a:lnTo>
                    <a:lnTo>
                      <a:pt x="107" y="36"/>
                    </a:lnTo>
                    <a:lnTo>
                      <a:pt x="107" y="38"/>
                    </a:lnTo>
                    <a:lnTo>
                      <a:pt x="107" y="38"/>
                    </a:lnTo>
                    <a:lnTo>
                      <a:pt x="107" y="38"/>
                    </a:lnTo>
                    <a:lnTo>
                      <a:pt x="106" y="38"/>
                    </a:lnTo>
                    <a:lnTo>
                      <a:pt x="104" y="38"/>
                    </a:lnTo>
                    <a:lnTo>
                      <a:pt x="104" y="39"/>
                    </a:lnTo>
                    <a:lnTo>
                      <a:pt x="104" y="40"/>
                    </a:lnTo>
                    <a:lnTo>
                      <a:pt x="104" y="40"/>
                    </a:lnTo>
                    <a:lnTo>
                      <a:pt x="104" y="40"/>
                    </a:lnTo>
                    <a:lnTo>
                      <a:pt x="106" y="40"/>
                    </a:lnTo>
                    <a:lnTo>
                      <a:pt x="106" y="39"/>
                    </a:lnTo>
                    <a:lnTo>
                      <a:pt x="106" y="39"/>
                    </a:lnTo>
                    <a:lnTo>
                      <a:pt x="106" y="40"/>
                    </a:lnTo>
                    <a:lnTo>
                      <a:pt x="106" y="40"/>
                    </a:lnTo>
                    <a:lnTo>
                      <a:pt x="104" y="41"/>
                    </a:lnTo>
                    <a:lnTo>
                      <a:pt x="104" y="43"/>
                    </a:lnTo>
                    <a:lnTo>
                      <a:pt x="104" y="43"/>
                    </a:lnTo>
                    <a:lnTo>
                      <a:pt x="106" y="44"/>
                    </a:lnTo>
                    <a:lnTo>
                      <a:pt x="106" y="44"/>
                    </a:lnTo>
                    <a:lnTo>
                      <a:pt x="106" y="44"/>
                    </a:lnTo>
                    <a:lnTo>
                      <a:pt x="106" y="43"/>
                    </a:lnTo>
                    <a:lnTo>
                      <a:pt x="107" y="43"/>
                    </a:lnTo>
                    <a:lnTo>
                      <a:pt x="109" y="43"/>
                    </a:lnTo>
                    <a:lnTo>
                      <a:pt x="109" y="43"/>
                    </a:lnTo>
                    <a:lnTo>
                      <a:pt x="111" y="43"/>
                    </a:lnTo>
                    <a:lnTo>
                      <a:pt x="111" y="44"/>
                    </a:lnTo>
                    <a:lnTo>
                      <a:pt x="111" y="44"/>
                    </a:lnTo>
                    <a:lnTo>
                      <a:pt x="111" y="45"/>
                    </a:lnTo>
                    <a:lnTo>
                      <a:pt x="111" y="45"/>
                    </a:lnTo>
                    <a:lnTo>
                      <a:pt x="111" y="46"/>
                    </a:lnTo>
                    <a:lnTo>
                      <a:pt x="112" y="46"/>
                    </a:lnTo>
                    <a:lnTo>
                      <a:pt x="113" y="46"/>
                    </a:lnTo>
                    <a:lnTo>
                      <a:pt x="114" y="46"/>
                    </a:lnTo>
                    <a:lnTo>
                      <a:pt x="114" y="46"/>
                    </a:lnTo>
                    <a:lnTo>
                      <a:pt x="114" y="48"/>
                    </a:lnTo>
                    <a:lnTo>
                      <a:pt x="117" y="48"/>
                    </a:lnTo>
                    <a:lnTo>
                      <a:pt x="118" y="48"/>
                    </a:lnTo>
                    <a:lnTo>
                      <a:pt x="118" y="48"/>
                    </a:lnTo>
                    <a:lnTo>
                      <a:pt x="119" y="48"/>
                    </a:lnTo>
                    <a:lnTo>
                      <a:pt x="126" y="49"/>
                    </a:lnTo>
                    <a:lnTo>
                      <a:pt x="127" y="49"/>
                    </a:lnTo>
                    <a:lnTo>
                      <a:pt x="129" y="49"/>
                    </a:lnTo>
                    <a:lnTo>
                      <a:pt x="131" y="49"/>
                    </a:lnTo>
                    <a:lnTo>
                      <a:pt x="131" y="49"/>
                    </a:lnTo>
                    <a:lnTo>
                      <a:pt x="132" y="49"/>
                    </a:lnTo>
                    <a:lnTo>
                      <a:pt x="134" y="49"/>
                    </a:lnTo>
                    <a:lnTo>
                      <a:pt x="136" y="49"/>
                    </a:lnTo>
                    <a:lnTo>
                      <a:pt x="137" y="50"/>
                    </a:lnTo>
                    <a:lnTo>
                      <a:pt x="138" y="50"/>
                    </a:lnTo>
                    <a:lnTo>
                      <a:pt x="139" y="50"/>
                    </a:lnTo>
                    <a:lnTo>
                      <a:pt x="142" y="50"/>
                    </a:lnTo>
                    <a:lnTo>
                      <a:pt x="143" y="50"/>
                    </a:lnTo>
                    <a:lnTo>
                      <a:pt x="143" y="51"/>
                    </a:lnTo>
                    <a:lnTo>
                      <a:pt x="143" y="51"/>
                    </a:lnTo>
                    <a:lnTo>
                      <a:pt x="143" y="51"/>
                    </a:lnTo>
                    <a:lnTo>
                      <a:pt x="143" y="51"/>
                    </a:lnTo>
                    <a:lnTo>
                      <a:pt x="144" y="51"/>
                    </a:lnTo>
                    <a:lnTo>
                      <a:pt x="144" y="50"/>
                    </a:lnTo>
                    <a:lnTo>
                      <a:pt x="144" y="50"/>
                    </a:lnTo>
                    <a:lnTo>
                      <a:pt x="144" y="50"/>
                    </a:lnTo>
                    <a:lnTo>
                      <a:pt x="146" y="50"/>
                    </a:lnTo>
                    <a:lnTo>
                      <a:pt x="146" y="51"/>
                    </a:lnTo>
                    <a:lnTo>
                      <a:pt x="144" y="51"/>
                    </a:lnTo>
                    <a:lnTo>
                      <a:pt x="144" y="51"/>
                    </a:lnTo>
                    <a:lnTo>
                      <a:pt x="144" y="51"/>
                    </a:lnTo>
                    <a:lnTo>
                      <a:pt x="146" y="53"/>
                    </a:lnTo>
                    <a:lnTo>
                      <a:pt x="146" y="53"/>
                    </a:lnTo>
                    <a:lnTo>
                      <a:pt x="144" y="53"/>
                    </a:lnTo>
                    <a:lnTo>
                      <a:pt x="146" y="53"/>
                    </a:lnTo>
                    <a:lnTo>
                      <a:pt x="147" y="53"/>
                    </a:lnTo>
                    <a:lnTo>
                      <a:pt x="147" y="53"/>
                    </a:lnTo>
                    <a:lnTo>
                      <a:pt x="149" y="53"/>
                    </a:lnTo>
                    <a:lnTo>
                      <a:pt x="151" y="53"/>
                    </a:lnTo>
                    <a:lnTo>
                      <a:pt x="151" y="53"/>
                    </a:lnTo>
                    <a:lnTo>
                      <a:pt x="151" y="53"/>
                    </a:lnTo>
                    <a:lnTo>
                      <a:pt x="151" y="51"/>
                    </a:lnTo>
                    <a:lnTo>
                      <a:pt x="151" y="53"/>
                    </a:lnTo>
                    <a:lnTo>
                      <a:pt x="151" y="53"/>
                    </a:lnTo>
                    <a:lnTo>
                      <a:pt x="151" y="53"/>
                    </a:lnTo>
                    <a:lnTo>
                      <a:pt x="152" y="53"/>
                    </a:lnTo>
                    <a:lnTo>
                      <a:pt x="154" y="53"/>
                    </a:lnTo>
                    <a:lnTo>
                      <a:pt x="154" y="53"/>
                    </a:lnTo>
                    <a:lnTo>
                      <a:pt x="156" y="53"/>
                    </a:lnTo>
                    <a:lnTo>
                      <a:pt x="156" y="53"/>
                    </a:lnTo>
                    <a:lnTo>
                      <a:pt x="157" y="54"/>
                    </a:lnTo>
                    <a:lnTo>
                      <a:pt x="157" y="54"/>
                    </a:lnTo>
                    <a:lnTo>
                      <a:pt x="157" y="55"/>
                    </a:lnTo>
                    <a:lnTo>
                      <a:pt x="157" y="55"/>
                    </a:lnTo>
                    <a:lnTo>
                      <a:pt x="158" y="56"/>
                    </a:lnTo>
                    <a:lnTo>
                      <a:pt x="158" y="56"/>
                    </a:lnTo>
                    <a:lnTo>
                      <a:pt x="158" y="56"/>
                    </a:lnTo>
                    <a:lnTo>
                      <a:pt x="158" y="56"/>
                    </a:lnTo>
                    <a:lnTo>
                      <a:pt x="159" y="58"/>
                    </a:lnTo>
                    <a:lnTo>
                      <a:pt x="159" y="58"/>
                    </a:lnTo>
                    <a:lnTo>
                      <a:pt x="159" y="59"/>
                    </a:lnTo>
                    <a:lnTo>
                      <a:pt x="161" y="59"/>
                    </a:lnTo>
                    <a:lnTo>
                      <a:pt x="161" y="59"/>
                    </a:lnTo>
                    <a:lnTo>
                      <a:pt x="161" y="59"/>
                    </a:lnTo>
                    <a:lnTo>
                      <a:pt x="161" y="59"/>
                    </a:lnTo>
                    <a:lnTo>
                      <a:pt x="161" y="59"/>
                    </a:lnTo>
                    <a:lnTo>
                      <a:pt x="162" y="59"/>
                    </a:lnTo>
                    <a:lnTo>
                      <a:pt x="162" y="60"/>
                    </a:lnTo>
                    <a:lnTo>
                      <a:pt x="162" y="61"/>
                    </a:lnTo>
                    <a:lnTo>
                      <a:pt x="162" y="61"/>
                    </a:lnTo>
                    <a:lnTo>
                      <a:pt x="162" y="63"/>
                    </a:lnTo>
                    <a:lnTo>
                      <a:pt x="163" y="63"/>
                    </a:lnTo>
                    <a:lnTo>
                      <a:pt x="163" y="63"/>
                    </a:lnTo>
                    <a:lnTo>
                      <a:pt x="164" y="64"/>
                    </a:lnTo>
                    <a:lnTo>
                      <a:pt x="164" y="64"/>
                    </a:lnTo>
                    <a:lnTo>
                      <a:pt x="164" y="63"/>
                    </a:lnTo>
                    <a:lnTo>
                      <a:pt x="164" y="63"/>
                    </a:lnTo>
                    <a:lnTo>
                      <a:pt x="166" y="63"/>
                    </a:lnTo>
                    <a:lnTo>
                      <a:pt x="166" y="63"/>
                    </a:lnTo>
                    <a:lnTo>
                      <a:pt x="167" y="63"/>
                    </a:lnTo>
                    <a:lnTo>
                      <a:pt x="167" y="64"/>
                    </a:lnTo>
                    <a:lnTo>
                      <a:pt x="167" y="64"/>
                    </a:lnTo>
                    <a:lnTo>
                      <a:pt x="166" y="65"/>
                    </a:lnTo>
                    <a:lnTo>
                      <a:pt x="166" y="65"/>
                    </a:lnTo>
                    <a:lnTo>
                      <a:pt x="166" y="66"/>
                    </a:lnTo>
                    <a:lnTo>
                      <a:pt x="166" y="66"/>
                    </a:lnTo>
                    <a:lnTo>
                      <a:pt x="166" y="65"/>
                    </a:lnTo>
                    <a:lnTo>
                      <a:pt x="167" y="66"/>
                    </a:lnTo>
                    <a:lnTo>
                      <a:pt x="167" y="66"/>
                    </a:lnTo>
                    <a:lnTo>
                      <a:pt x="167" y="66"/>
                    </a:lnTo>
                    <a:lnTo>
                      <a:pt x="167" y="66"/>
                    </a:lnTo>
                    <a:lnTo>
                      <a:pt x="166" y="68"/>
                    </a:lnTo>
                    <a:lnTo>
                      <a:pt x="166" y="68"/>
                    </a:lnTo>
                    <a:lnTo>
                      <a:pt x="167" y="68"/>
                    </a:lnTo>
                    <a:lnTo>
                      <a:pt x="167" y="69"/>
                    </a:lnTo>
                    <a:lnTo>
                      <a:pt x="168" y="69"/>
                    </a:lnTo>
                    <a:lnTo>
                      <a:pt x="168" y="69"/>
                    </a:lnTo>
                    <a:lnTo>
                      <a:pt x="168" y="70"/>
                    </a:lnTo>
                    <a:lnTo>
                      <a:pt x="168" y="70"/>
                    </a:lnTo>
                    <a:lnTo>
                      <a:pt x="169" y="70"/>
                    </a:lnTo>
                    <a:lnTo>
                      <a:pt x="169" y="71"/>
                    </a:lnTo>
                    <a:lnTo>
                      <a:pt x="171" y="71"/>
                    </a:lnTo>
                    <a:lnTo>
                      <a:pt x="171" y="73"/>
                    </a:lnTo>
                    <a:lnTo>
                      <a:pt x="171" y="73"/>
                    </a:lnTo>
                    <a:lnTo>
                      <a:pt x="171" y="73"/>
                    </a:lnTo>
                    <a:lnTo>
                      <a:pt x="171" y="71"/>
                    </a:lnTo>
                    <a:lnTo>
                      <a:pt x="171" y="71"/>
                    </a:lnTo>
                    <a:lnTo>
                      <a:pt x="172" y="71"/>
                    </a:lnTo>
                    <a:lnTo>
                      <a:pt x="171" y="73"/>
                    </a:lnTo>
                    <a:lnTo>
                      <a:pt x="171" y="73"/>
                    </a:lnTo>
                    <a:lnTo>
                      <a:pt x="172" y="73"/>
                    </a:lnTo>
                    <a:lnTo>
                      <a:pt x="171" y="74"/>
                    </a:lnTo>
                    <a:lnTo>
                      <a:pt x="169" y="73"/>
                    </a:lnTo>
                    <a:lnTo>
                      <a:pt x="169" y="73"/>
                    </a:lnTo>
                    <a:lnTo>
                      <a:pt x="168" y="73"/>
                    </a:lnTo>
                    <a:lnTo>
                      <a:pt x="168" y="73"/>
                    </a:lnTo>
                    <a:lnTo>
                      <a:pt x="168" y="73"/>
                    </a:lnTo>
                    <a:lnTo>
                      <a:pt x="168" y="71"/>
                    </a:lnTo>
                    <a:lnTo>
                      <a:pt x="168" y="71"/>
                    </a:lnTo>
                    <a:lnTo>
                      <a:pt x="167" y="71"/>
                    </a:lnTo>
                    <a:lnTo>
                      <a:pt x="166" y="73"/>
                    </a:lnTo>
                    <a:lnTo>
                      <a:pt x="166" y="73"/>
                    </a:lnTo>
                    <a:lnTo>
                      <a:pt x="166" y="73"/>
                    </a:lnTo>
                    <a:lnTo>
                      <a:pt x="166" y="74"/>
                    </a:lnTo>
                    <a:lnTo>
                      <a:pt x="167" y="74"/>
                    </a:lnTo>
                    <a:lnTo>
                      <a:pt x="167" y="75"/>
                    </a:lnTo>
                    <a:lnTo>
                      <a:pt x="167" y="76"/>
                    </a:lnTo>
                    <a:lnTo>
                      <a:pt x="167" y="78"/>
                    </a:lnTo>
                    <a:lnTo>
                      <a:pt x="166" y="78"/>
                    </a:lnTo>
                    <a:lnTo>
                      <a:pt x="164" y="78"/>
                    </a:lnTo>
                    <a:lnTo>
                      <a:pt x="161" y="76"/>
                    </a:lnTo>
                    <a:lnTo>
                      <a:pt x="159" y="75"/>
                    </a:lnTo>
                    <a:lnTo>
                      <a:pt x="158" y="74"/>
                    </a:lnTo>
                    <a:lnTo>
                      <a:pt x="158" y="74"/>
                    </a:lnTo>
                    <a:lnTo>
                      <a:pt x="156" y="74"/>
                    </a:lnTo>
                    <a:lnTo>
                      <a:pt x="156" y="75"/>
                    </a:lnTo>
                    <a:lnTo>
                      <a:pt x="154" y="76"/>
                    </a:lnTo>
                    <a:lnTo>
                      <a:pt x="154" y="75"/>
                    </a:lnTo>
                    <a:lnTo>
                      <a:pt x="154" y="74"/>
                    </a:lnTo>
                    <a:lnTo>
                      <a:pt x="154" y="74"/>
                    </a:lnTo>
                    <a:lnTo>
                      <a:pt x="154" y="73"/>
                    </a:lnTo>
                    <a:lnTo>
                      <a:pt x="154" y="73"/>
                    </a:lnTo>
                    <a:lnTo>
                      <a:pt x="154" y="73"/>
                    </a:lnTo>
                    <a:lnTo>
                      <a:pt x="153" y="73"/>
                    </a:lnTo>
                    <a:lnTo>
                      <a:pt x="152" y="74"/>
                    </a:lnTo>
                    <a:lnTo>
                      <a:pt x="152" y="73"/>
                    </a:lnTo>
                    <a:lnTo>
                      <a:pt x="152" y="73"/>
                    </a:lnTo>
                    <a:lnTo>
                      <a:pt x="153" y="71"/>
                    </a:lnTo>
                    <a:lnTo>
                      <a:pt x="153" y="71"/>
                    </a:lnTo>
                    <a:lnTo>
                      <a:pt x="153" y="71"/>
                    </a:lnTo>
                    <a:lnTo>
                      <a:pt x="153" y="70"/>
                    </a:lnTo>
                    <a:lnTo>
                      <a:pt x="154" y="70"/>
                    </a:lnTo>
                    <a:lnTo>
                      <a:pt x="153" y="70"/>
                    </a:lnTo>
                    <a:lnTo>
                      <a:pt x="153" y="70"/>
                    </a:lnTo>
                    <a:lnTo>
                      <a:pt x="153" y="70"/>
                    </a:lnTo>
                    <a:lnTo>
                      <a:pt x="152" y="70"/>
                    </a:lnTo>
                    <a:lnTo>
                      <a:pt x="152" y="70"/>
                    </a:lnTo>
                    <a:lnTo>
                      <a:pt x="152" y="70"/>
                    </a:lnTo>
                    <a:lnTo>
                      <a:pt x="152" y="70"/>
                    </a:lnTo>
                    <a:lnTo>
                      <a:pt x="152" y="70"/>
                    </a:lnTo>
                    <a:lnTo>
                      <a:pt x="151" y="70"/>
                    </a:lnTo>
                    <a:lnTo>
                      <a:pt x="151" y="69"/>
                    </a:lnTo>
                    <a:lnTo>
                      <a:pt x="151" y="69"/>
                    </a:lnTo>
                    <a:lnTo>
                      <a:pt x="149" y="69"/>
                    </a:lnTo>
                    <a:lnTo>
                      <a:pt x="149" y="68"/>
                    </a:lnTo>
                    <a:lnTo>
                      <a:pt x="149" y="68"/>
                    </a:lnTo>
                    <a:lnTo>
                      <a:pt x="149" y="66"/>
                    </a:lnTo>
                    <a:lnTo>
                      <a:pt x="149" y="66"/>
                    </a:lnTo>
                    <a:lnTo>
                      <a:pt x="149" y="65"/>
                    </a:lnTo>
                    <a:lnTo>
                      <a:pt x="149" y="65"/>
                    </a:lnTo>
                    <a:lnTo>
                      <a:pt x="148" y="65"/>
                    </a:lnTo>
                    <a:lnTo>
                      <a:pt x="146" y="65"/>
                    </a:lnTo>
                    <a:lnTo>
                      <a:pt x="143" y="65"/>
                    </a:lnTo>
                    <a:lnTo>
                      <a:pt x="143" y="65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6" y="66"/>
                    </a:lnTo>
                    <a:lnTo>
                      <a:pt x="146" y="68"/>
                    </a:lnTo>
                    <a:lnTo>
                      <a:pt x="147" y="68"/>
                    </a:lnTo>
                    <a:lnTo>
                      <a:pt x="147" y="69"/>
                    </a:lnTo>
                    <a:lnTo>
                      <a:pt x="148" y="69"/>
                    </a:lnTo>
                    <a:lnTo>
                      <a:pt x="148" y="70"/>
                    </a:lnTo>
                    <a:lnTo>
                      <a:pt x="148" y="70"/>
                    </a:lnTo>
                    <a:lnTo>
                      <a:pt x="148" y="71"/>
                    </a:lnTo>
                    <a:lnTo>
                      <a:pt x="148" y="71"/>
                    </a:lnTo>
                    <a:lnTo>
                      <a:pt x="149" y="73"/>
                    </a:lnTo>
                    <a:lnTo>
                      <a:pt x="149" y="73"/>
                    </a:lnTo>
                    <a:lnTo>
                      <a:pt x="149" y="74"/>
                    </a:lnTo>
                    <a:lnTo>
                      <a:pt x="149" y="75"/>
                    </a:lnTo>
                    <a:lnTo>
                      <a:pt x="149" y="76"/>
                    </a:lnTo>
                    <a:lnTo>
                      <a:pt x="148" y="78"/>
                    </a:lnTo>
                    <a:lnTo>
                      <a:pt x="148" y="78"/>
                    </a:lnTo>
                    <a:lnTo>
                      <a:pt x="148" y="79"/>
                    </a:lnTo>
                    <a:lnTo>
                      <a:pt x="147" y="79"/>
                    </a:lnTo>
                    <a:lnTo>
                      <a:pt x="147" y="79"/>
                    </a:lnTo>
                    <a:lnTo>
                      <a:pt x="146" y="79"/>
                    </a:lnTo>
                    <a:lnTo>
                      <a:pt x="146" y="80"/>
                    </a:lnTo>
                    <a:lnTo>
                      <a:pt x="146" y="81"/>
                    </a:lnTo>
                    <a:lnTo>
                      <a:pt x="144" y="81"/>
                    </a:lnTo>
                    <a:lnTo>
                      <a:pt x="144" y="83"/>
                    </a:lnTo>
                    <a:lnTo>
                      <a:pt x="143" y="84"/>
                    </a:lnTo>
                    <a:lnTo>
                      <a:pt x="143" y="85"/>
                    </a:lnTo>
                    <a:lnTo>
                      <a:pt x="143" y="86"/>
                    </a:lnTo>
                    <a:lnTo>
                      <a:pt x="143" y="93"/>
                    </a:lnTo>
                    <a:lnTo>
                      <a:pt x="143" y="94"/>
                    </a:lnTo>
                    <a:lnTo>
                      <a:pt x="143" y="95"/>
                    </a:lnTo>
                    <a:lnTo>
                      <a:pt x="143" y="96"/>
                    </a:lnTo>
                    <a:lnTo>
                      <a:pt x="143" y="98"/>
                    </a:lnTo>
                    <a:lnTo>
                      <a:pt x="142" y="98"/>
                    </a:lnTo>
                    <a:lnTo>
                      <a:pt x="141" y="99"/>
                    </a:lnTo>
                    <a:lnTo>
                      <a:pt x="139" y="99"/>
                    </a:lnTo>
                    <a:lnTo>
                      <a:pt x="139" y="100"/>
                    </a:lnTo>
                    <a:lnTo>
                      <a:pt x="138" y="100"/>
                    </a:lnTo>
                    <a:lnTo>
                      <a:pt x="137" y="101"/>
                    </a:lnTo>
                    <a:lnTo>
                      <a:pt x="136" y="103"/>
                    </a:lnTo>
                    <a:lnTo>
                      <a:pt x="134" y="103"/>
                    </a:lnTo>
                    <a:lnTo>
                      <a:pt x="133" y="103"/>
                    </a:lnTo>
                    <a:lnTo>
                      <a:pt x="133" y="101"/>
                    </a:lnTo>
                    <a:lnTo>
                      <a:pt x="133" y="98"/>
                    </a:lnTo>
                    <a:lnTo>
                      <a:pt x="132" y="93"/>
                    </a:lnTo>
                    <a:lnTo>
                      <a:pt x="131" y="89"/>
                    </a:lnTo>
                    <a:lnTo>
                      <a:pt x="129" y="88"/>
                    </a:lnTo>
                    <a:lnTo>
                      <a:pt x="129" y="86"/>
                    </a:lnTo>
                    <a:lnTo>
                      <a:pt x="128" y="85"/>
                    </a:lnTo>
                    <a:lnTo>
                      <a:pt x="127" y="85"/>
                    </a:lnTo>
                    <a:lnTo>
                      <a:pt x="126" y="85"/>
                    </a:lnTo>
                    <a:lnTo>
                      <a:pt x="124" y="86"/>
                    </a:lnTo>
                    <a:lnTo>
                      <a:pt x="123" y="86"/>
                    </a:lnTo>
                    <a:lnTo>
                      <a:pt x="122" y="86"/>
                    </a:lnTo>
                    <a:lnTo>
                      <a:pt x="122" y="88"/>
                    </a:lnTo>
                    <a:lnTo>
                      <a:pt x="121" y="88"/>
                    </a:lnTo>
                    <a:lnTo>
                      <a:pt x="121" y="88"/>
                    </a:lnTo>
                    <a:lnTo>
                      <a:pt x="121" y="88"/>
                    </a:lnTo>
                    <a:lnTo>
                      <a:pt x="121" y="88"/>
                    </a:lnTo>
                    <a:lnTo>
                      <a:pt x="121" y="88"/>
                    </a:lnTo>
                    <a:lnTo>
                      <a:pt x="119" y="90"/>
                    </a:lnTo>
                    <a:lnTo>
                      <a:pt x="119" y="90"/>
                    </a:lnTo>
                    <a:lnTo>
                      <a:pt x="118" y="91"/>
                    </a:lnTo>
                    <a:lnTo>
                      <a:pt x="118" y="91"/>
                    </a:lnTo>
                    <a:lnTo>
                      <a:pt x="117" y="93"/>
                    </a:lnTo>
                    <a:lnTo>
                      <a:pt x="117" y="93"/>
                    </a:lnTo>
                    <a:lnTo>
                      <a:pt x="116" y="93"/>
                    </a:lnTo>
                    <a:lnTo>
                      <a:pt x="114" y="91"/>
                    </a:lnTo>
                    <a:lnTo>
                      <a:pt x="113" y="91"/>
                    </a:lnTo>
                    <a:lnTo>
                      <a:pt x="113" y="90"/>
                    </a:lnTo>
                    <a:lnTo>
                      <a:pt x="113" y="90"/>
                    </a:lnTo>
                    <a:lnTo>
                      <a:pt x="113" y="89"/>
                    </a:lnTo>
                    <a:lnTo>
                      <a:pt x="113" y="89"/>
                    </a:lnTo>
                    <a:lnTo>
                      <a:pt x="114" y="86"/>
                    </a:lnTo>
                    <a:lnTo>
                      <a:pt x="114" y="86"/>
                    </a:lnTo>
                    <a:lnTo>
                      <a:pt x="116" y="86"/>
                    </a:lnTo>
                    <a:lnTo>
                      <a:pt x="117" y="86"/>
                    </a:lnTo>
                    <a:lnTo>
                      <a:pt x="117" y="85"/>
                    </a:lnTo>
                    <a:lnTo>
                      <a:pt x="117" y="85"/>
                    </a:lnTo>
                    <a:lnTo>
                      <a:pt x="117" y="85"/>
                    </a:lnTo>
                    <a:lnTo>
                      <a:pt x="118" y="84"/>
                    </a:lnTo>
                    <a:lnTo>
                      <a:pt x="118" y="83"/>
                    </a:lnTo>
                    <a:lnTo>
                      <a:pt x="119" y="81"/>
                    </a:lnTo>
                    <a:lnTo>
                      <a:pt x="119" y="81"/>
                    </a:lnTo>
                    <a:lnTo>
                      <a:pt x="119" y="81"/>
                    </a:lnTo>
                    <a:lnTo>
                      <a:pt x="119" y="81"/>
                    </a:lnTo>
                    <a:lnTo>
                      <a:pt x="121" y="80"/>
                    </a:lnTo>
                    <a:lnTo>
                      <a:pt x="122" y="80"/>
                    </a:lnTo>
                    <a:lnTo>
                      <a:pt x="122" y="79"/>
                    </a:lnTo>
                    <a:lnTo>
                      <a:pt x="122" y="76"/>
                    </a:lnTo>
                    <a:lnTo>
                      <a:pt x="122" y="75"/>
                    </a:lnTo>
                    <a:lnTo>
                      <a:pt x="122" y="75"/>
                    </a:lnTo>
                    <a:lnTo>
                      <a:pt x="122" y="73"/>
                    </a:lnTo>
                    <a:lnTo>
                      <a:pt x="122" y="71"/>
                    </a:lnTo>
                    <a:lnTo>
                      <a:pt x="119" y="70"/>
                    </a:lnTo>
                    <a:lnTo>
                      <a:pt x="119" y="69"/>
                    </a:lnTo>
                    <a:lnTo>
                      <a:pt x="119" y="69"/>
                    </a:lnTo>
                    <a:lnTo>
                      <a:pt x="121" y="69"/>
                    </a:lnTo>
                    <a:lnTo>
                      <a:pt x="121" y="68"/>
                    </a:lnTo>
                    <a:lnTo>
                      <a:pt x="122" y="69"/>
                    </a:lnTo>
                    <a:lnTo>
                      <a:pt x="122" y="69"/>
                    </a:lnTo>
                    <a:lnTo>
                      <a:pt x="122" y="68"/>
                    </a:lnTo>
                    <a:lnTo>
                      <a:pt x="122" y="68"/>
                    </a:lnTo>
                    <a:lnTo>
                      <a:pt x="122" y="66"/>
                    </a:lnTo>
                    <a:lnTo>
                      <a:pt x="122" y="66"/>
                    </a:lnTo>
                    <a:lnTo>
                      <a:pt x="121" y="66"/>
                    </a:lnTo>
                    <a:lnTo>
                      <a:pt x="121" y="65"/>
                    </a:lnTo>
                    <a:lnTo>
                      <a:pt x="121" y="65"/>
                    </a:lnTo>
                    <a:lnTo>
                      <a:pt x="121" y="65"/>
                    </a:lnTo>
                    <a:lnTo>
                      <a:pt x="121" y="64"/>
                    </a:lnTo>
                    <a:lnTo>
                      <a:pt x="119" y="64"/>
                    </a:lnTo>
                    <a:lnTo>
                      <a:pt x="118" y="63"/>
                    </a:lnTo>
                    <a:lnTo>
                      <a:pt x="114" y="61"/>
                    </a:lnTo>
                    <a:lnTo>
                      <a:pt x="113" y="61"/>
                    </a:lnTo>
                    <a:lnTo>
                      <a:pt x="112" y="60"/>
                    </a:lnTo>
                    <a:lnTo>
                      <a:pt x="111" y="60"/>
                    </a:lnTo>
                    <a:lnTo>
                      <a:pt x="111" y="60"/>
                    </a:lnTo>
                    <a:lnTo>
                      <a:pt x="111" y="60"/>
                    </a:lnTo>
                    <a:lnTo>
                      <a:pt x="109" y="59"/>
                    </a:lnTo>
                    <a:lnTo>
                      <a:pt x="109" y="59"/>
                    </a:lnTo>
                    <a:lnTo>
                      <a:pt x="108" y="58"/>
                    </a:lnTo>
                    <a:lnTo>
                      <a:pt x="106" y="58"/>
                    </a:lnTo>
                    <a:lnTo>
                      <a:pt x="104" y="58"/>
                    </a:lnTo>
                    <a:lnTo>
                      <a:pt x="103" y="56"/>
                    </a:lnTo>
                    <a:lnTo>
                      <a:pt x="102" y="55"/>
                    </a:lnTo>
                    <a:lnTo>
                      <a:pt x="101" y="56"/>
                    </a:lnTo>
                    <a:lnTo>
                      <a:pt x="101" y="56"/>
                    </a:lnTo>
                    <a:lnTo>
                      <a:pt x="99" y="56"/>
                    </a:lnTo>
                    <a:lnTo>
                      <a:pt x="98" y="56"/>
                    </a:lnTo>
                    <a:lnTo>
                      <a:pt x="99" y="56"/>
                    </a:lnTo>
                    <a:lnTo>
                      <a:pt x="98" y="58"/>
                    </a:lnTo>
                    <a:lnTo>
                      <a:pt x="98" y="58"/>
                    </a:lnTo>
                    <a:lnTo>
                      <a:pt x="97" y="59"/>
                    </a:lnTo>
                    <a:lnTo>
                      <a:pt x="97" y="60"/>
                    </a:lnTo>
                    <a:lnTo>
                      <a:pt x="97" y="60"/>
                    </a:lnTo>
                    <a:lnTo>
                      <a:pt x="98" y="61"/>
                    </a:lnTo>
                    <a:lnTo>
                      <a:pt x="98" y="61"/>
                    </a:lnTo>
                    <a:lnTo>
                      <a:pt x="99" y="61"/>
                    </a:lnTo>
                    <a:lnTo>
                      <a:pt x="99" y="63"/>
                    </a:lnTo>
                    <a:lnTo>
                      <a:pt x="99" y="63"/>
                    </a:lnTo>
                    <a:lnTo>
                      <a:pt x="98" y="63"/>
                    </a:lnTo>
                    <a:lnTo>
                      <a:pt x="97" y="63"/>
                    </a:lnTo>
                    <a:lnTo>
                      <a:pt x="96" y="63"/>
                    </a:lnTo>
                    <a:lnTo>
                      <a:pt x="94" y="64"/>
                    </a:lnTo>
                    <a:lnTo>
                      <a:pt x="93" y="65"/>
                    </a:lnTo>
                    <a:lnTo>
                      <a:pt x="93" y="65"/>
                    </a:lnTo>
                    <a:lnTo>
                      <a:pt x="93" y="66"/>
                    </a:lnTo>
                    <a:lnTo>
                      <a:pt x="93" y="68"/>
                    </a:lnTo>
                    <a:lnTo>
                      <a:pt x="93" y="69"/>
                    </a:lnTo>
                    <a:lnTo>
                      <a:pt x="92" y="70"/>
                    </a:lnTo>
                    <a:lnTo>
                      <a:pt x="92" y="71"/>
                    </a:lnTo>
                    <a:lnTo>
                      <a:pt x="91" y="73"/>
                    </a:lnTo>
                    <a:lnTo>
                      <a:pt x="91" y="73"/>
                    </a:lnTo>
                    <a:lnTo>
                      <a:pt x="91" y="73"/>
                    </a:lnTo>
                    <a:lnTo>
                      <a:pt x="92" y="70"/>
                    </a:lnTo>
                    <a:lnTo>
                      <a:pt x="92" y="70"/>
                    </a:lnTo>
                    <a:lnTo>
                      <a:pt x="92" y="69"/>
                    </a:lnTo>
                    <a:lnTo>
                      <a:pt x="92" y="69"/>
                    </a:lnTo>
                    <a:lnTo>
                      <a:pt x="91" y="70"/>
                    </a:lnTo>
                    <a:lnTo>
                      <a:pt x="91" y="70"/>
                    </a:lnTo>
                    <a:lnTo>
                      <a:pt x="91" y="71"/>
                    </a:lnTo>
                    <a:lnTo>
                      <a:pt x="91" y="71"/>
                    </a:lnTo>
                    <a:lnTo>
                      <a:pt x="91" y="71"/>
                    </a:lnTo>
                    <a:lnTo>
                      <a:pt x="91" y="73"/>
                    </a:lnTo>
                    <a:lnTo>
                      <a:pt x="89" y="73"/>
                    </a:lnTo>
                    <a:lnTo>
                      <a:pt x="89" y="73"/>
                    </a:lnTo>
                    <a:lnTo>
                      <a:pt x="89" y="71"/>
                    </a:lnTo>
                    <a:lnTo>
                      <a:pt x="91" y="70"/>
                    </a:lnTo>
                    <a:lnTo>
                      <a:pt x="89" y="70"/>
                    </a:lnTo>
                    <a:lnTo>
                      <a:pt x="91" y="69"/>
                    </a:lnTo>
                    <a:lnTo>
                      <a:pt x="91" y="68"/>
                    </a:lnTo>
                    <a:lnTo>
                      <a:pt x="91" y="68"/>
                    </a:lnTo>
                    <a:lnTo>
                      <a:pt x="91" y="66"/>
                    </a:lnTo>
                    <a:lnTo>
                      <a:pt x="91" y="66"/>
                    </a:lnTo>
                    <a:lnTo>
                      <a:pt x="91" y="66"/>
                    </a:lnTo>
                    <a:lnTo>
                      <a:pt x="89" y="66"/>
                    </a:lnTo>
                    <a:lnTo>
                      <a:pt x="89" y="68"/>
                    </a:lnTo>
                    <a:lnTo>
                      <a:pt x="88" y="69"/>
                    </a:lnTo>
                    <a:lnTo>
                      <a:pt x="87" y="70"/>
                    </a:lnTo>
                    <a:lnTo>
                      <a:pt x="86" y="70"/>
                    </a:lnTo>
                    <a:lnTo>
                      <a:pt x="86" y="70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3" y="71"/>
                    </a:lnTo>
                    <a:lnTo>
                      <a:pt x="83" y="73"/>
                    </a:lnTo>
                    <a:lnTo>
                      <a:pt x="83" y="74"/>
                    </a:lnTo>
                    <a:lnTo>
                      <a:pt x="82" y="74"/>
                    </a:lnTo>
                    <a:lnTo>
                      <a:pt x="81" y="74"/>
                    </a:lnTo>
                    <a:lnTo>
                      <a:pt x="81" y="75"/>
                    </a:lnTo>
                    <a:lnTo>
                      <a:pt x="82" y="75"/>
                    </a:lnTo>
                    <a:lnTo>
                      <a:pt x="82" y="76"/>
                    </a:lnTo>
                    <a:lnTo>
                      <a:pt x="81" y="79"/>
                    </a:lnTo>
                    <a:lnTo>
                      <a:pt x="81" y="80"/>
                    </a:lnTo>
                    <a:lnTo>
                      <a:pt x="79" y="83"/>
                    </a:lnTo>
                    <a:lnTo>
                      <a:pt x="79" y="84"/>
                    </a:lnTo>
                    <a:lnTo>
                      <a:pt x="78" y="85"/>
                    </a:lnTo>
                    <a:lnTo>
                      <a:pt x="78" y="85"/>
                    </a:lnTo>
                    <a:lnTo>
                      <a:pt x="78" y="86"/>
                    </a:lnTo>
                    <a:lnTo>
                      <a:pt x="78" y="88"/>
                    </a:lnTo>
                    <a:lnTo>
                      <a:pt x="78" y="89"/>
                    </a:lnTo>
                    <a:lnTo>
                      <a:pt x="78" y="90"/>
                    </a:lnTo>
                    <a:lnTo>
                      <a:pt x="77" y="91"/>
                    </a:lnTo>
                    <a:lnTo>
                      <a:pt x="77" y="93"/>
                    </a:lnTo>
                    <a:lnTo>
                      <a:pt x="78" y="96"/>
                    </a:lnTo>
                    <a:lnTo>
                      <a:pt x="79" y="99"/>
                    </a:lnTo>
                    <a:lnTo>
                      <a:pt x="81" y="99"/>
                    </a:lnTo>
                    <a:lnTo>
                      <a:pt x="81" y="100"/>
                    </a:lnTo>
                    <a:lnTo>
                      <a:pt x="82" y="103"/>
                    </a:lnTo>
                    <a:lnTo>
                      <a:pt x="82" y="105"/>
                    </a:lnTo>
                    <a:lnTo>
                      <a:pt x="82" y="106"/>
                    </a:lnTo>
                    <a:lnTo>
                      <a:pt x="82" y="109"/>
                    </a:lnTo>
                    <a:lnTo>
                      <a:pt x="81" y="110"/>
                    </a:lnTo>
                    <a:lnTo>
                      <a:pt x="81" y="113"/>
                    </a:lnTo>
                    <a:lnTo>
                      <a:pt x="79" y="114"/>
                    </a:lnTo>
                    <a:lnTo>
                      <a:pt x="79" y="117"/>
                    </a:lnTo>
                    <a:lnTo>
                      <a:pt x="78" y="118"/>
                    </a:lnTo>
                    <a:lnTo>
                      <a:pt x="77" y="120"/>
                    </a:lnTo>
                    <a:lnTo>
                      <a:pt x="76" y="122"/>
                    </a:lnTo>
                    <a:lnTo>
                      <a:pt x="76" y="122"/>
                    </a:lnTo>
                    <a:lnTo>
                      <a:pt x="73" y="123"/>
                    </a:lnTo>
                    <a:lnTo>
                      <a:pt x="69" y="125"/>
                    </a:lnTo>
                    <a:lnTo>
                      <a:pt x="69" y="125"/>
                    </a:lnTo>
                    <a:lnTo>
                      <a:pt x="67" y="125"/>
                    </a:lnTo>
                    <a:lnTo>
                      <a:pt x="66" y="125"/>
                    </a:lnTo>
                    <a:lnTo>
                      <a:pt x="66" y="125"/>
                    </a:lnTo>
                    <a:lnTo>
                      <a:pt x="66" y="125"/>
                    </a:lnTo>
                    <a:lnTo>
                      <a:pt x="64" y="125"/>
                    </a:lnTo>
                    <a:lnTo>
                      <a:pt x="64" y="124"/>
                    </a:lnTo>
                    <a:lnTo>
                      <a:pt x="64" y="124"/>
                    </a:lnTo>
                    <a:lnTo>
                      <a:pt x="63" y="124"/>
                    </a:lnTo>
                    <a:lnTo>
                      <a:pt x="63" y="122"/>
                    </a:lnTo>
                    <a:lnTo>
                      <a:pt x="62" y="119"/>
                    </a:lnTo>
                    <a:lnTo>
                      <a:pt x="62" y="118"/>
                    </a:lnTo>
                    <a:lnTo>
                      <a:pt x="61" y="118"/>
                    </a:lnTo>
                    <a:lnTo>
                      <a:pt x="61" y="117"/>
                    </a:lnTo>
                    <a:lnTo>
                      <a:pt x="59" y="117"/>
                    </a:lnTo>
                    <a:lnTo>
                      <a:pt x="59" y="114"/>
                    </a:lnTo>
                    <a:lnTo>
                      <a:pt x="59" y="110"/>
                    </a:lnTo>
                    <a:lnTo>
                      <a:pt x="59" y="108"/>
                    </a:lnTo>
                    <a:lnTo>
                      <a:pt x="61" y="106"/>
                    </a:lnTo>
                    <a:lnTo>
                      <a:pt x="61" y="106"/>
                    </a:lnTo>
                    <a:lnTo>
                      <a:pt x="59" y="105"/>
                    </a:lnTo>
                    <a:lnTo>
                      <a:pt x="59" y="105"/>
                    </a:lnTo>
                    <a:lnTo>
                      <a:pt x="59" y="104"/>
                    </a:lnTo>
                    <a:lnTo>
                      <a:pt x="59" y="103"/>
                    </a:lnTo>
                    <a:lnTo>
                      <a:pt x="58" y="103"/>
                    </a:lnTo>
                    <a:lnTo>
                      <a:pt x="58" y="103"/>
                    </a:lnTo>
                    <a:lnTo>
                      <a:pt x="59" y="101"/>
                    </a:lnTo>
                    <a:lnTo>
                      <a:pt x="59" y="101"/>
                    </a:lnTo>
                    <a:lnTo>
                      <a:pt x="58" y="101"/>
                    </a:lnTo>
                    <a:lnTo>
                      <a:pt x="58" y="100"/>
                    </a:lnTo>
                    <a:lnTo>
                      <a:pt x="58" y="100"/>
                    </a:lnTo>
                    <a:lnTo>
                      <a:pt x="58" y="99"/>
                    </a:lnTo>
                    <a:lnTo>
                      <a:pt x="58" y="98"/>
                    </a:lnTo>
                    <a:lnTo>
                      <a:pt x="59" y="98"/>
                    </a:lnTo>
                    <a:lnTo>
                      <a:pt x="59" y="95"/>
                    </a:lnTo>
                    <a:lnTo>
                      <a:pt x="59" y="95"/>
                    </a:lnTo>
                    <a:lnTo>
                      <a:pt x="59" y="94"/>
                    </a:lnTo>
                    <a:lnTo>
                      <a:pt x="61" y="93"/>
                    </a:lnTo>
                    <a:lnTo>
                      <a:pt x="62" y="91"/>
                    </a:lnTo>
                    <a:lnTo>
                      <a:pt x="62" y="90"/>
                    </a:lnTo>
                    <a:lnTo>
                      <a:pt x="61" y="89"/>
                    </a:lnTo>
                    <a:lnTo>
                      <a:pt x="61" y="89"/>
                    </a:lnTo>
                    <a:lnTo>
                      <a:pt x="61" y="88"/>
                    </a:lnTo>
                    <a:lnTo>
                      <a:pt x="62" y="86"/>
                    </a:lnTo>
                    <a:lnTo>
                      <a:pt x="62" y="85"/>
                    </a:lnTo>
                    <a:lnTo>
                      <a:pt x="63" y="84"/>
                    </a:lnTo>
                    <a:lnTo>
                      <a:pt x="63" y="83"/>
                    </a:lnTo>
                    <a:lnTo>
                      <a:pt x="64" y="83"/>
                    </a:lnTo>
                    <a:lnTo>
                      <a:pt x="63" y="81"/>
                    </a:lnTo>
                    <a:lnTo>
                      <a:pt x="63" y="80"/>
                    </a:lnTo>
                    <a:lnTo>
                      <a:pt x="64" y="78"/>
                    </a:lnTo>
                    <a:lnTo>
                      <a:pt x="64" y="76"/>
                    </a:lnTo>
                    <a:lnTo>
                      <a:pt x="66" y="75"/>
                    </a:lnTo>
                    <a:lnTo>
                      <a:pt x="66" y="74"/>
                    </a:lnTo>
                    <a:lnTo>
                      <a:pt x="67" y="73"/>
                    </a:lnTo>
                    <a:lnTo>
                      <a:pt x="66" y="73"/>
                    </a:lnTo>
                    <a:lnTo>
                      <a:pt x="66" y="73"/>
                    </a:lnTo>
                    <a:lnTo>
                      <a:pt x="66" y="71"/>
                    </a:lnTo>
                    <a:lnTo>
                      <a:pt x="64" y="71"/>
                    </a:lnTo>
                    <a:lnTo>
                      <a:pt x="63" y="71"/>
                    </a:lnTo>
                    <a:lnTo>
                      <a:pt x="63" y="71"/>
                    </a:lnTo>
                    <a:lnTo>
                      <a:pt x="63" y="71"/>
                    </a:lnTo>
                    <a:lnTo>
                      <a:pt x="62" y="73"/>
                    </a:lnTo>
                    <a:lnTo>
                      <a:pt x="61" y="74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8" y="76"/>
                    </a:lnTo>
                    <a:lnTo>
                      <a:pt x="58" y="76"/>
                    </a:lnTo>
                    <a:lnTo>
                      <a:pt x="58" y="76"/>
                    </a:lnTo>
                    <a:lnTo>
                      <a:pt x="57" y="76"/>
                    </a:lnTo>
                    <a:lnTo>
                      <a:pt x="57" y="76"/>
                    </a:lnTo>
                    <a:lnTo>
                      <a:pt x="57" y="74"/>
                    </a:lnTo>
                    <a:lnTo>
                      <a:pt x="58" y="74"/>
                    </a:lnTo>
                    <a:lnTo>
                      <a:pt x="59" y="71"/>
                    </a:lnTo>
                    <a:lnTo>
                      <a:pt x="59" y="71"/>
                    </a:lnTo>
                    <a:lnTo>
                      <a:pt x="59" y="70"/>
                    </a:lnTo>
                    <a:lnTo>
                      <a:pt x="62" y="69"/>
                    </a:lnTo>
                    <a:lnTo>
                      <a:pt x="62" y="69"/>
                    </a:lnTo>
                    <a:lnTo>
                      <a:pt x="63" y="68"/>
                    </a:lnTo>
                    <a:lnTo>
                      <a:pt x="63" y="66"/>
                    </a:lnTo>
                    <a:lnTo>
                      <a:pt x="63" y="66"/>
                    </a:lnTo>
                    <a:lnTo>
                      <a:pt x="63" y="66"/>
                    </a:lnTo>
                    <a:lnTo>
                      <a:pt x="64" y="65"/>
                    </a:lnTo>
                    <a:lnTo>
                      <a:pt x="66" y="63"/>
                    </a:lnTo>
                    <a:lnTo>
                      <a:pt x="67" y="61"/>
                    </a:lnTo>
                    <a:lnTo>
                      <a:pt x="68" y="59"/>
                    </a:lnTo>
                    <a:lnTo>
                      <a:pt x="69" y="58"/>
                    </a:lnTo>
                    <a:lnTo>
                      <a:pt x="69" y="58"/>
                    </a:lnTo>
                    <a:lnTo>
                      <a:pt x="69" y="56"/>
                    </a:lnTo>
                    <a:lnTo>
                      <a:pt x="71" y="55"/>
                    </a:lnTo>
                    <a:lnTo>
                      <a:pt x="71" y="54"/>
                    </a:lnTo>
                    <a:lnTo>
                      <a:pt x="71" y="54"/>
                    </a:lnTo>
                    <a:lnTo>
                      <a:pt x="72" y="54"/>
                    </a:lnTo>
                    <a:lnTo>
                      <a:pt x="71" y="55"/>
                    </a:lnTo>
                    <a:lnTo>
                      <a:pt x="71" y="56"/>
                    </a:lnTo>
                    <a:lnTo>
                      <a:pt x="72" y="56"/>
                    </a:lnTo>
                    <a:lnTo>
                      <a:pt x="72" y="58"/>
                    </a:lnTo>
                    <a:lnTo>
                      <a:pt x="73" y="56"/>
                    </a:lnTo>
                    <a:lnTo>
                      <a:pt x="73" y="56"/>
                    </a:lnTo>
                    <a:lnTo>
                      <a:pt x="73" y="55"/>
                    </a:lnTo>
                    <a:lnTo>
                      <a:pt x="74" y="55"/>
                    </a:lnTo>
                    <a:lnTo>
                      <a:pt x="76" y="55"/>
                    </a:lnTo>
                    <a:lnTo>
                      <a:pt x="76" y="55"/>
                    </a:lnTo>
                    <a:lnTo>
                      <a:pt x="76" y="54"/>
                    </a:lnTo>
                    <a:lnTo>
                      <a:pt x="77" y="54"/>
                    </a:lnTo>
                    <a:lnTo>
                      <a:pt x="77" y="55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6" y="58"/>
                    </a:lnTo>
                    <a:lnTo>
                      <a:pt x="76" y="59"/>
                    </a:lnTo>
                    <a:lnTo>
                      <a:pt x="76" y="59"/>
                    </a:lnTo>
                    <a:lnTo>
                      <a:pt x="76" y="58"/>
                    </a:lnTo>
                    <a:lnTo>
                      <a:pt x="77" y="58"/>
                    </a:lnTo>
                    <a:lnTo>
                      <a:pt x="77" y="56"/>
                    </a:lnTo>
                    <a:lnTo>
                      <a:pt x="77" y="56"/>
                    </a:lnTo>
                    <a:lnTo>
                      <a:pt x="79" y="55"/>
                    </a:lnTo>
                    <a:lnTo>
                      <a:pt x="79" y="55"/>
                    </a:lnTo>
                    <a:lnTo>
                      <a:pt x="81" y="55"/>
                    </a:lnTo>
                    <a:lnTo>
                      <a:pt x="81" y="54"/>
                    </a:lnTo>
                    <a:lnTo>
                      <a:pt x="82" y="53"/>
                    </a:lnTo>
                    <a:lnTo>
                      <a:pt x="83" y="53"/>
                    </a:lnTo>
                    <a:lnTo>
                      <a:pt x="84" y="53"/>
                    </a:lnTo>
                    <a:lnTo>
                      <a:pt x="86" y="53"/>
                    </a:lnTo>
                    <a:lnTo>
                      <a:pt x="86" y="53"/>
                    </a:lnTo>
                    <a:lnTo>
                      <a:pt x="86" y="53"/>
                    </a:lnTo>
                    <a:lnTo>
                      <a:pt x="87" y="53"/>
                    </a:lnTo>
                    <a:lnTo>
                      <a:pt x="88" y="53"/>
                    </a:lnTo>
                    <a:lnTo>
                      <a:pt x="89" y="51"/>
                    </a:lnTo>
                    <a:lnTo>
                      <a:pt x="91" y="51"/>
                    </a:lnTo>
                    <a:lnTo>
                      <a:pt x="92" y="50"/>
                    </a:lnTo>
                    <a:lnTo>
                      <a:pt x="93" y="50"/>
                    </a:lnTo>
                    <a:lnTo>
                      <a:pt x="94" y="50"/>
                    </a:lnTo>
                    <a:lnTo>
                      <a:pt x="97" y="51"/>
                    </a:lnTo>
                    <a:lnTo>
                      <a:pt x="99" y="53"/>
                    </a:lnTo>
                    <a:lnTo>
                      <a:pt x="101" y="54"/>
                    </a:lnTo>
                    <a:lnTo>
                      <a:pt x="102" y="55"/>
                    </a:lnTo>
                    <a:lnTo>
                      <a:pt x="102" y="55"/>
                    </a:lnTo>
                    <a:lnTo>
                      <a:pt x="102" y="54"/>
                    </a:lnTo>
                    <a:lnTo>
                      <a:pt x="102" y="54"/>
                    </a:lnTo>
                    <a:lnTo>
                      <a:pt x="102" y="54"/>
                    </a:lnTo>
                    <a:lnTo>
                      <a:pt x="102" y="53"/>
                    </a:lnTo>
                    <a:lnTo>
                      <a:pt x="102" y="53"/>
                    </a:lnTo>
                    <a:lnTo>
                      <a:pt x="103" y="51"/>
                    </a:lnTo>
                    <a:lnTo>
                      <a:pt x="103" y="5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4" y="53"/>
                    </a:lnTo>
                    <a:lnTo>
                      <a:pt x="104" y="53"/>
                    </a:lnTo>
                    <a:lnTo>
                      <a:pt x="106" y="53"/>
                    </a:lnTo>
                    <a:lnTo>
                      <a:pt x="106" y="53"/>
                    </a:lnTo>
                    <a:lnTo>
                      <a:pt x="106" y="53"/>
                    </a:lnTo>
                    <a:lnTo>
                      <a:pt x="106" y="53"/>
                    </a:lnTo>
                    <a:lnTo>
                      <a:pt x="107" y="53"/>
                    </a:lnTo>
                    <a:lnTo>
                      <a:pt x="112" y="53"/>
                    </a:lnTo>
                    <a:lnTo>
                      <a:pt x="113" y="53"/>
                    </a:lnTo>
                    <a:lnTo>
                      <a:pt x="113" y="53"/>
                    </a:lnTo>
                    <a:lnTo>
                      <a:pt x="113" y="53"/>
                    </a:lnTo>
                    <a:lnTo>
                      <a:pt x="113" y="51"/>
                    </a:lnTo>
                    <a:lnTo>
                      <a:pt x="112" y="51"/>
                    </a:lnTo>
                    <a:lnTo>
                      <a:pt x="112" y="50"/>
                    </a:lnTo>
                    <a:lnTo>
                      <a:pt x="112" y="50"/>
                    </a:lnTo>
                    <a:lnTo>
                      <a:pt x="112" y="50"/>
                    </a:lnTo>
                    <a:lnTo>
                      <a:pt x="112" y="49"/>
                    </a:lnTo>
                    <a:lnTo>
                      <a:pt x="111" y="49"/>
                    </a:lnTo>
                    <a:lnTo>
                      <a:pt x="109" y="49"/>
                    </a:lnTo>
                    <a:lnTo>
                      <a:pt x="108" y="49"/>
                    </a:lnTo>
                    <a:lnTo>
                      <a:pt x="109" y="49"/>
                    </a:lnTo>
                    <a:lnTo>
                      <a:pt x="109" y="48"/>
                    </a:lnTo>
                    <a:lnTo>
                      <a:pt x="109" y="48"/>
                    </a:lnTo>
                    <a:lnTo>
                      <a:pt x="109" y="46"/>
                    </a:lnTo>
                    <a:lnTo>
                      <a:pt x="109" y="46"/>
                    </a:lnTo>
                    <a:lnTo>
                      <a:pt x="108" y="45"/>
                    </a:lnTo>
                    <a:lnTo>
                      <a:pt x="108" y="44"/>
                    </a:lnTo>
                    <a:lnTo>
                      <a:pt x="108" y="44"/>
                    </a:lnTo>
                    <a:lnTo>
                      <a:pt x="107" y="44"/>
                    </a:lnTo>
                    <a:lnTo>
                      <a:pt x="107" y="44"/>
                    </a:lnTo>
                    <a:lnTo>
                      <a:pt x="107" y="44"/>
                    </a:lnTo>
                    <a:lnTo>
                      <a:pt x="106" y="44"/>
                    </a:lnTo>
                    <a:lnTo>
                      <a:pt x="104" y="45"/>
                    </a:lnTo>
                    <a:lnTo>
                      <a:pt x="104" y="45"/>
                    </a:lnTo>
                    <a:lnTo>
                      <a:pt x="103" y="44"/>
                    </a:lnTo>
                    <a:lnTo>
                      <a:pt x="103" y="44"/>
                    </a:lnTo>
                    <a:lnTo>
                      <a:pt x="102" y="44"/>
                    </a:lnTo>
                    <a:lnTo>
                      <a:pt x="101" y="44"/>
                    </a:lnTo>
                    <a:lnTo>
                      <a:pt x="99" y="44"/>
                    </a:lnTo>
                    <a:lnTo>
                      <a:pt x="98" y="44"/>
                    </a:lnTo>
                    <a:lnTo>
                      <a:pt x="98" y="43"/>
                    </a:lnTo>
                    <a:lnTo>
                      <a:pt x="98" y="43"/>
                    </a:lnTo>
                    <a:lnTo>
                      <a:pt x="98" y="43"/>
                    </a:lnTo>
                    <a:lnTo>
                      <a:pt x="98" y="41"/>
                    </a:lnTo>
                    <a:lnTo>
                      <a:pt x="98" y="40"/>
                    </a:lnTo>
                    <a:lnTo>
                      <a:pt x="98" y="39"/>
                    </a:lnTo>
                    <a:lnTo>
                      <a:pt x="99" y="39"/>
                    </a:lnTo>
                    <a:lnTo>
                      <a:pt x="98" y="39"/>
                    </a:lnTo>
                    <a:lnTo>
                      <a:pt x="97" y="39"/>
                    </a:lnTo>
                    <a:lnTo>
                      <a:pt x="94" y="39"/>
                    </a:lnTo>
                    <a:lnTo>
                      <a:pt x="92" y="40"/>
                    </a:lnTo>
                    <a:lnTo>
                      <a:pt x="89" y="40"/>
                    </a:lnTo>
                    <a:lnTo>
                      <a:pt x="87" y="40"/>
                    </a:lnTo>
                    <a:lnTo>
                      <a:pt x="86" y="40"/>
                    </a:lnTo>
                    <a:lnTo>
                      <a:pt x="83" y="40"/>
                    </a:lnTo>
                    <a:lnTo>
                      <a:pt x="83" y="40"/>
                    </a:lnTo>
                    <a:lnTo>
                      <a:pt x="82" y="41"/>
                    </a:lnTo>
                    <a:lnTo>
                      <a:pt x="79" y="43"/>
                    </a:lnTo>
                    <a:lnTo>
                      <a:pt x="77" y="43"/>
                    </a:lnTo>
                    <a:lnTo>
                      <a:pt x="76" y="44"/>
                    </a:lnTo>
                    <a:lnTo>
                      <a:pt x="76" y="44"/>
                    </a:lnTo>
                    <a:lnTo>
                      <a:pt x="76" y="44"/>
                    </a:lnTo>
                    <a:lnTo>
                      <a:pt x="74" y="44"/>
                    </a:lnTo>
                    <a:lnTo>
                      <a:pt x="74" y="44"/>
                    </a:lnTo>
                    <a:lnTo>
                      <a:pt x="73" y="44"/>
                    </a:lnTo>
                    <a:lnTo>
                      <a:pt x="72" y="44"/>
                    </a:lnTo>
                    <a:lnTo>
                      <a:pt x="72" y="43"/>
                    </a:lnTo>
                    <a:lnTo>
                      <a:pt x="71" y="43"/>
                    </a:lnTo>
                    <a:lnTo>
                      <a:pt x="69" y="43"/>
                    </a:lnTo>
                    <a:lnTo>
                      <a:pt x="68" y="44"/>
                    </a:lnTo>
                    <a:lnTo>
                      <a:pt x="66" y="43"/>
                    </a:lnTo>
                    <a:lnTo>
                      <a:pt x="66" y="43"/>
                    </a:lnTo>
                    <a:lnTo>
                      <a:pt x="66" y="43"/>
                    </a:lnTo>
                    <a:lnTo>
                      <a:pt x="66" y="41"/>
                    </a:lnTo>
                    <a:lnTo>
                      <a:pt x="64" y="41"/>
                    </a:lnTo>
                    <a:lnTo>
                      <a:pt x="64" y="40"/>
                    </a:lnTo>
                    <a:lnTo>
                      <a:pt x="62" y="38"/>
                    </a:lnTo>
                    <a:lnTo>
                      <a:pt x="62" y="38"/>
                    </a:lnTo>
                    <a:lnTo>
                      <a:pt x="61" y="36"/>
                    </a:lnTo>
                    <a:lnTo>
                      <a:pt x="59" y="36"/>
                    </a:lnTo>
                    <a:lnTo>
                      <a:pt x="56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1" y="39"/>
                    </a:lnTo>
                    <a:lnTo>
                      <a:pt x="51" y="38"/>
                    </a:lnTo>
                    <a:lnTo>
                      <a:pt x="51" y="38"/>
                    </a:lnTo>
                    <a:lnTo>
                      <a:pt x="51" y="36"/>
                    </a:lnTo>
                    <a:lnTo>
                      <a:pt x="51" y="35"/>
                    </a:lnTo>
                    <a:lnTo>
                      <a:pt x="51" y="35"/>
                    </a:lnTo>
                    <a:lnTo>
                      <a:pt x="51" y="34"/>
                    </a:lnTo>
                    <a:lnTo>
                      <a:pt x="51" y="34"/>
                    </a:lnTo>
                    <a:lnTo>
                      <a:pt x="51" y="34"/>
                    </a:lnTo>
                    <a:lnTo>
                      <a:pt x="49" y="33"/>
                    </a:lnTo>
                    <a:lnTo>
                      <a:pt x="49" y="33"/>
                    </a:lnTo>
                    <a:lnTo>
                      <a:pt x="48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7" y="31"/>
                    </a:lnTo>
                    <a:lnTo>
                      <a:pt x="46" y="33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43" y="35"/>
                    </a:lnTo>
                    <a:lnTo>
                      <a:pt x="42" y="35"/>
                    </a:lnTo>
                    <a:lnTo>
                      <a:pt x="42" y="35"/>
                    </a:lnTo>
                    <a:lnTo>
                      <a:pt x="39" y="36"/>
                    </a:lnTo>
                    <a:lnTo>
                      <a:pt x="38" y="38"/>
                    </a:lnTo>
                    <a:lnTo>
                      <a:pt x="37" y="38"/>
                    </a:lnTo>
                    <a:lnTo>
                      <a:pt x="34" y="38"/>
                    </a:lnTo>
                    <a:lnTo>
                      <a:pt x="32" y="39"/>
                    </a:lnTo>
                    <a:lnTo>
                      <a:pt x="29" y="40"/>
                    </a:lnTo>
                    <a:lnTo>
                      <a:pt x="28" y="41"/>
                    </a:lnTo>
                    <a:lnTo>
                      <a:pt x="25" y="41"/>
                    </a:lnTo>
                    <a:lnTo>
                      <a:pt x="23" y="43"/>
                    </a:lnTo>
                    <a:lnTo>
                      <a:pt x="22" y="41"/>
                    </a:lnTo>
                    <a:lnTo>
                      <a:pt x="22" y="41"/>
                    </a:lnTo>
                    <a:lnTo>
                      <a:pt x="19" y="40"/>
                    </a:lnTo>
                    <a:lnTo>
                      <a:pt x="19" y="40"/>
                    </a:lnTo>
                    <a:lnTo>
                      <a:pt x="19" y="40"/>
                    </a:lnTo>
                    <a:lnTo>
                      <a:pt x="19" y="41"/>
                    </a:lnTo>
                    <a:lnTo>
                      <a:pt x="19" y="41"/>
                    </a:lnTo>
                    <a:lnTo>
                      <a:pt x="17" y="41"/>
                    </a:lnTo>
                    <a:lnTo>
                      <a:pt x="17" y="41"/>
                    </a:lnTo>
                    <a:lnTo>
                      <a:pt x="18" y="40"/>
                    </a:lnTo>
                    <a:lnTo>
                      <a:pt x="18" y="40"/>
                    </a:lnTo>
                    <a:lnTo>
                      <a:pt x="18" y="39"/>
                    </a:lnTo>
                    <a:lnTo>
                      <a:pt x="18" y="39"/>
                    </a:lnTo>
                    <a:lnTo>
                      <a:pt x="19" y="38"/>
                    </a:lnTo>
                    <a:lnTo>
                      <a:pt x="19" y="36"/>
                    </a:lnTo>
                    <a:lnTo>
                      <a:pt x="19" y="36"/>
                    </a:lnTo>
                    <a:lnTo>
                      <a:pt x="18" y="35"/>
                    </a:lnTo>
                    <a:lnTo>
                      <a:pt x="18" y="35"/>
                    </a:lnTo>
                    <a:lnTo>
                      <a:pt x="17" y="36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3" y="36"/>
                    </a:lnTo>
                    <a:lnTo>
                      <a:pt x="13" y="36"/>
                    </a:lnTo>
                    <a:lnTo>
                      <a:pt x="10" y="39"/>
                    </a:lnTo>
                    <a:lnTo>
                      <a:pt x="9" y="39"/>
                    </a:lnTo>
                    <a:lnTo>
                      <a:pt x="4" y="40"/>
                    </a:lnTo>
                    <a:lnTo>
                      <a:pt x="3" y="40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39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2" name="Freeform 20"/>
              <p:cNvSpPr>
                <a:spLocks/>
              </p:cNvSpPr>
              <p:nvPr/>
            </p:nvSpPr>
            <p:spPr bwMode="auto">
              <a:xfrm>
                <a:off x="1904" y="2119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1 h 1"/>
                  <a:gd name="T14" fmla="*/ 0 w 1"/>
                  <a:gd name="T15" fmla="*/ 1 h 1"/>
                  <a:gd name="T16" fmla="*/ 1 w 1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3" name="Freeform 21"/>
              <p:cNvSpPr>
                <a:spLocks/>
              </p:cNvSpPr>
              <p:nvPr/>
            </p:nvSpPr>
            <p:spPr bwMode="auto">
              <a:xfrm>
                <a:off x="1901" y="2120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2 w 2"/>
                  <a:gd name="T5" fmla="*/ 0 h 1"/>
                  <a:gd name="T6" fmla="*/ 2 w 2"/>
                  <a:gd name="T7" fmla="*/ 0 h 1"/>
                  <a:gd name="T8" fmla="*/ 0 w 2"/>
                  <a:gd name="T9" fmla="*/ 1 h 1"/>
                  <a:gd name="T10" fmla="*/ 0 w 2"/>
                  <a:gd name="T11" fmla="*/ 1 h 1"/>
                  <a:gd name="T12" fmla="*/ 2 w 2"/>
                  <a:gd name="T13" fmla="*/ 1 h 1"/>
                  <a:gd name="T14" fmla="*/ 2 w 2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4" name="Freeform 22"/>
              <p:cNvSpPr>
                <a:spLocks/>
              </p:cNvSpPr>
              <p:nvPr/>
            </p:nvSpPr>
            <p:spPr bwMode="auto">
              <a:xfrm>
                <a:off x="1929" y="2111"/>
                <a:ext cx="13" cy="9"/>
              </a:xfrm>
              <a:custGeom>
                <a:avLst/>
                <a:gdLst>
                  <a:gd name="T0" fmla="*/ 1 w 13"/>
                  <a:gd name="T1" fmla="*/ 5 h 9"/>
                  <a:gd name="T2" fmla="*/ 0 w 13"/>
                  <a:gd name="T3" fmla="*/ 5 h 9"/>
                  <a:gd name="T4" fmla="*/ 1 w 13"/>
                  <a:gd name="T5" fmla="*/ 7 h 9"/>
                  <a:gd name="T6" fmla="*/ 3 w 13"/>
                  <a:gd name="T7" fmla="*/ 7 h 9"/>
                  <a:gd name="T8" fmla="*/ 4 w 13"/>
                  <a:gd name="T9" fmla="*/ 7 h 9"/>
                  <a:gd name="T10" fmla="*/ 3 w 13"/>
                  <a:gd name="T11" fmla="*/ 7 h 9"/>
                  <a:gd name="T12" fmla="*/ 3 w 13"/>
                  <a:gd name="T13" fmla="*/ 7 h 9"/>
                  <a:gd name="T14" fmla="*/ 4 w 13"/>
                  <a:gd name="T15" fmla="*/ 5 h 9"/>
                  <a:gd name="T16" fmla="*/ 4 w 13"/>
                  <a:gd name="T17" fmla="*/ 5 h 9"/>
                  <a:gd name="T18" fmla="*/ 4 w 13"/>
                  <a:gd name="T19" fmla="*/ 7 h 9"/>
                  <a:gd name="T20" fmla="*/ 3 w 13"/>
                  <a:gd name="T21" fmla="*/ 7 h 9"/>
                  <a:gd name="T22" fmla="*/ 3 w 13"/>
                  <a:gd name="T23" fmla="*/ 8 h 9"/>
                  <a:gd name="T24" fmla="*/ 3 w 13"/>
                  <a:gd name="T25" fmla="*/ 8 h 9"/>
                  <a:gd name="T26" fmla="*/ 3 w 13"/>
                  <a:gd name="T27" fmla="*/ 9 h 9"/>
                  <a:gd name="T28" fmla="*/ 4 w 13"/>
                  <a:gd name="T29" fmla="*/ 9 h 9"/>
                  <a:gd name="T30" fmla="*/ 4 w 13"/>
                  <a:gd name="T31" fmla="*/ 8 h 9"/>
                  <a:gd name="T32" fmla="*/ 6 w 13"/>
                  <a:gd name="T33" fmla="*/ 7 h 9"/>
                  <a:gd name="T34" fmla="*/ 6 w 13"/>
                  <a:gd name="T35" fmla="*/ 5 h 9"/>
                  <a:gd name="T36" fmla="*/ 6 w 13"/>
                  <a:gd name="T37" fmla="*/ 5 h 9"/>
                  <a:gd name="T38" fmla="*/ 9 w 13"/>
                  <a:gd name="T39" fmla="*/ 3 h 9"/>
                  <a:gd name="T40" fmla="*/ 10 w 13"/>
                  <a:gd name="T41" fmla="*/ 3 h 9"/>
                  <a:gd name="T42" fmla="*/ 9 w 13"/>
                  <a:gd name="T43" fmla="*/ 3 h 9"/>
                  <a:gd name="T44" fmla="*/ 9 w 13"/>
                  <a:gd name="T45" fmla="*/ 3 h 9"/>
                  <a:gd name="T46" fmla="*/ 9 w 13"/>
                  <a:gd name="T47" fmla="*/ 2 h 9"/>
                  <a:gd name="T48" fmla="*/ 13 w 13"/>
                  <a:gd name="T49" fmla="*/ 2 h 9"/>
                  <a:gd name="T50" fmla="*/ 13 w 13"/>
                  <a:gd name="T51" fmla="*/ 2 h 9"/>
                  <a:gd name="T52" fmla="*/ 13 w 13"/>
                  <a:gd name="T53" fmla="*/ 0 h 9"/>
                  <a:gd name="T54" fmla="*/ 11 w 13"/>
                  <a:gd name="T55" fmla="*/ 0 h 9"/>
                  <a:gd name="T56" fmla="*/ 9 w 13"/>
                  <a:gd name="T57" fmla="*/ 0 h 9"/>
                  <a:gd name="T58" fmla="*/ 8 w 13"/>
                  <a:gd name="T59" fmla="*/ 0 h 9"/>
                  <a:gd name="T60" fmla="*/ 5 w 13"/>
                  <a:gd name="T61" fmla="*/ 2 h 9"/>
                  <a:gd name="T62" fmla="*/ 4 w 13"/>
                  <a:gd name="T63" fmla="*/ 2 h 9"/>
                  <a:gd name="T64" fmla="*/ 1 w 13"/>
                  <a:gd name="T65" fmla="*/ 4 h 9"/>
                  <a:gd name="T66" fmla="*/ 1 w 13"/>
                  <a:gd name="T6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" h="9">
                    <a:moveTo>
                      <a:pt x="1" y="5"/>
                    </a:moveTo>
                    <a:lnTo>
                      <a:pt x="0" y="5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3" y="7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6" y="7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0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1" y="4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5" name="Freeform 23"/>
              <p:cNvSpPr>
                <a:spLocks/>
              </p:cNvSpPr>
              <p:nvPr/>
            </p:nvSpPr>
            <p:spPr bwMode="auto">
              <a:xfrm>
                <a:off x="1937" y="2088"/>
                <a:ext cx="5" cy="2"/>
              </a:xfrm>
              <a:custGeom>
                <a:avLst/>
                <a:gdLst>
                  <a:gd name="T0" fmla="*/ 1 w 5"/>
                  <a:gd name="T1" fmla="*/ 2 h 2"/>
                  <a:gd name="T2" fmla="*/ 1 w 5"/>
                  <a:gd name="T3" fmla="*/ 2 h 2"/>
                  <a:gd name="T4" fmla="*/ 1 w 5"/>
                  <a:gd name="T5" fmla="*/ 1 h 2"/>
                  <a:gd name="T6" fmla="*/ 2 w 5"/>
                  <a:gd name="T7" fmla="*/ 1 h 2"/>
                  <a:gd name="T8" fmla="*/ 3 w 5"/>
                  <a:gd name="T9" fmla="*/ 1 h 2"/>
                  <a:gd name="T10" fmla="*/ 3 w 5"/>
                  <a:gd name="T11" fmla="*/ 1 h 2"/>
                  <a:gd name="T12" fmla="*/ 3 w 5"/>
                  <a:gd name="T13" fmla="*/ 1 h 2"/>
                  <a:gd name="T14" fmla="*/ 5 w 5"/>
                  <a:gd name="T15" fmla="*/ 1 h 2"/>
                  <a:gd name="T16" fmla="*/ 5 w 5"/>
                  <a:gd name="T17" fmla="*/ 1 h 2"/>
                  <a:gd name="T18" fmla="*/ 5 w 5"/>
                  <a:gd name="T19" fmla="*/ 0 h 2"/>
                  <a:gd name="T20" fmla="*/ 3 w 5"/>
                  <a:gd name="T21" fmla="*/ 0 h 2"/>
                  <a:gd name="T22" fmla="*/ 2 w 5"/>
                  <a:gd name="T23" fmla="*/ 0 h 2"/>
                  <a:gd name="T24" fmla="*/ 1 w 5"/>
                  <a:gd name="T25" fmla="*/ 0 h 2"/>
                  <a:gd name="T26" fmla="*/ 1 w 5"/>
                  <a:gd name="T27" fmla="*/ 0 h 2"/>
                  <a:gd name="T28" fmla="*/ 0 w 5"/>
                  <a:gd name="T29" fmla="*/ 1 h 2"/>
                  <a:gd name="T30" fmla="*/ 0 w 5"/>
                  <a:gd name="T31" fmla="*/ 2 h 2"/>
                  <a:gd name="T32" fmla="*/ 1 w 5"/>
                  <a:gd name="T3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" h="2">
                    <a:moveTo>
                      <a:pt x="1" y="2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6" name="Freeform 24"/>
              <p:cNvSpPr>
                <a:spLocks/>
              </p:cNvSpPr>
              <p:nvPr/>
            </p:nvSpPr>
            <p:spPr bwMode="auto">
              <a:xfrm>
                <a:off x="1922" y="2099"/>
                <a:ext cx="10" cy="6"/>
              </a:xfrm>
              <a:custGeom>
                <a:avLst/>
                <a:gdLst>
                  <a:gd name="T0" fmla="*/ 0 w 10"/>
                  <a:gd name="T1" fmla="*/ 5 h 6"/>
                  <a:gd name="T2" fmla="*/ 0 w 10"/>
                  <a:gd name="T3" fmla="*/ 6 h 6"/>
                  <a:gd name="T4" fmla="*/ 0 w 10"/>
                  <a:gd name="T5" fmla="*/ 6 h 6"/>
                  <a:gd name="T6" fmla="*/ 1 w 10"/>
                  <a:gd name="T7" fmla="*/ 6 h 6"/>
                  <a:gd name="T8" fmla="*/ 1 w 10"/>
                  <a:gd name="T9" fmla="*/ 6 h 6"/>
                  <a:gd name="T10" fmla="*/ 3 w 10"/>
                  <a:gd name="T11" fmla="*/ 6 h 6"/>
                  <a:gd name="T12" fmla="*/ 3 w 10"/>
                  <a:gd name="T13" fmla="*/ 5 h 6"/>
                  <a:gd name="T14" fmla="*/ 3 w 10"/>
                  <a:gd name="T15" fmla="*/ 5 h 6"/>
                  <a:gd name="T16" fmla="*/ 3 w 10"/>
                  <a:gd name="T17" fmla="*/ 5 h 6"/>
                  <a:gd name="T18" fmla="*/ 3 w 10"/>
                  <a:gd name="T19" fmla="*/ 5 h 6"/>
                  <a:gd name="T20" fmla="*/ 3 w 10"/>
                  <a:gd name="T21" fmla="*/ 5 h 6"/>
                  <a:gd name="T22" fmla="*/ 7 w 10"/>
                  <a:gd name="T23" fmla="*/ 2 h 6"/>
                  <a:gd name="T24" fmla="*/ 8 w 10"/>
                  <a:gd name="T25" fmla="*/ 2 h 6"/>
                  <a:gd name="T26" fmla="*/ 8 w 10"/>
                  <a:gd name="T27" fmla="*/ 2 h 6"/>
                  <a:gd name="T28" fmla="*/ 8 w 10"/>
                  <a:gd name="T29" fmla="*/ 1 h 6"/>
                  <a:gd name="T30" fmla="*/ 10 w 10"/>
                  <a:gd name="T31" fmla="*/ 1 h 6"/>
                  <a:gd name="T32" fmla="*/ 10 w 10"/>
                  <a:gd name="T33" fmla="*/ 0 h 6"/>
                  <a:gd name="T34" fmla="*/ 8 w 10"/>
                  <a:gd name="T35" fmla="*/ 1 h 6"/>
                  <a:gd name="T36" fmla="*/ 6 w 10"/>
                  <a:gd name="T37" fmla="*/ 1 h 6"/>
                  <a:gd name="T38" fmla="*/ 1 w 10"/>
                  <a:gd name="T39" fmla="*/ 5 h 6"/>
                  <a:gd name="T40" fmla="*/ 0 w 10"/>
                  <a:gd name="T41" fmla="*/ 5 h 6"/>
                  <a:gd name="T42" fmla="*/ 0 w 10"/>
                  <a:gd name="T43" fmla="*/ 5 h 6"/>
                  <a:gd name="T44" fmla="*/ 0 w 10"/>
                  <a:gd name="T45" fmla="*/ 5 h 6"/>
                  <a:gd name="T46" fmla="*/ 0 w 10"/>
                  <a:gd name="T4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6">
                    <a:moveTo>
                      <a:pt x="0" y="5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7" name="Freeform 25"/>
              <p:cNvSpPr>
                <a:spLocks/>
              </p:cNvSpPr>
              <p:nvPr/>
            </p:nvSpPr>
            <p:spPr bwMode="auto">
              <a:xfrm>
                <a:off x="1900" y="2123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0 w 3"/>
                  <a:gd name="T3" fmla="*/ 0 h 1"/>
                  <a:gd name="T4" fmla="*/ 0 w 3"/>
                  <a:gd name="T5" fmla="*/ 1 h 1"/>
                  <a:gd name="T6" fmla="*/ 0 w 3"/>
                  <a:gd name="T7" fmla="*/ 1 h 1"/>
                  <a:gd name="T8" fmla="*/ 0 w 3"/>
                  <a:gd name="T9" fmla="*/ 1 h 1"/>
                  <a:gd name="T10" fmla="*/ 0 w 3"/>
                  <a:gd name="T11" fmla="*/ 1 h 1"/>
                  <a:gd name="T12" fmla="*/ 1 w 3"/>
                  <a:gd name="T13" fmla="*/ 1 h 1"/>
                  <a:gd name="T14" fmla="*/ 1 w 3"/>
                  <a:gd name="T15" fmla="*/ 0 h 1"/>
                  <a:gd name="T16" fmla="*/ 1 w 3"/>
                  <a:gd name="T17" fmla="*/ 0 h 1"/>
                  <a:gd name="T18" fmla="*/ 3 w 3"/>
                  <a:gd name="T19" fmla="*/ 0 h 1"/>
                  <a:gd name="T20" fmla="*/ 3 w 3"/>
                  <a:gd name="T21" fmla="*/ 0 h 1"/>
                  <a:gd name="T22" fmla="*/ 1 w 3"/>
                  <a:gd name="T2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8" name="Freeform 26"/>
              <p:cNvSpPr>
                <a:spLocks/>
              </p:cNvSpPr>
              <p:nvPr/>
            </p:nvSpPr>
            <p:spPr bwMode="auto">
              <a:xfrm>
                <a:off x="1990" y="2131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2 w 2"/>
                  <a:gd name="T15" fmla="*/ 2 h 2"/>
                  <a:gd name="T16" fmla="*/ 2 w 2"/>
                  <a:gd name="T17" fmla="*/ 0 h 2"/>
                  <a:gd name="T18" fmla="*/ 0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89" name="Freeform 27"/>
              <p:cNvSpPr>
                <a:spLocks/>
              </p:cNvSpPr>
              <p:nvPr/>
            </p:nvSpPr>
            <p:spPr bwMode="auto">
              <a:xfrm>
                <a:off x="2610" y="2996"/>
                <a:ext cx="3" cy="4"/>
              </a:xfrm>
              <a:custGeom>
                <a:avLst/>
                <a:gdLst>
                  <a:gd name="T0" fmla="*/ 2 w 3"/>
                  <a:gd name="T1" fmla="*/ 0 h 4"/>
                  <a:gd name="T2" fmla="*/ 2 w 3"/>
                  <a:gd name="T3" fmla="*/ 2 h 4"/>
                  <a:gd name="T4" fmla="*/ 0 w 3"/>
                  <a:gd name="T5" fmla="*/ 3 h 4"/>
                  <a:gd name="T6" fmla="*/ 0 w 3"/>
                  <a:gd name="T7" fmla="*/ 4 h 4"/>
                  <a:gd name="T8" fmla="*/ 0 w 3"/>
                  <a:gd name="T9" fmla="*/ 4 h 4"/>
                  <a:gd name="T10" fmla="*/ 3 w 3"/>
                  <a:gd name="T11" fmla="*/ 2 h 4"/>
                  <a:gd name="T12" fmla="*/ 3 w 3"/>
                  <a:gd name="T13" fmla="*/ 2 h 4"/>
                  <a:gd name="T14" fmla="*/ 3 w 3"/>
                  <a:gd name="T15" fmla="*/ 2 h 4"/>
                  <a:gd name="T16" fmla="*/ 2 w 3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lnTo>
                      <a:pt x="2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0" name="Freeform 28"/>
              <p:cNvSpPr>
                <a:spLocks/>
              </p:cNvSpPr>
              <p:nvPr/>
            </p:nvSpPr>
            <p:spPr bwMode="auto">
              <a:xfrm>
                <a:off x="2518" y="3150"/>
                <a:ext cx="2" cy="4"/>
              </a:xfrm>
              <a:custGeom>
                <a:avLst/>
                <a:gdLst>
                  <a:gd name="T0" fmla="*/ 2 w 2"/>
                  <a:gd name="T1" fmla="*/ 2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4 h 4"/>
                  <a:gd name="T8" fmla="*/ 1 w 2"/>
                  <a:gd name="T9" fmla="*/ 4 h 4"/>
                  <a:gd name="T10" fmla="*/ 2 w 2"/>
                  <a:gd name="T11" fmla="*/ 4 h 4"/>
                  <a:gd name="T12" fmla="*/ 2 w 2"/>
                  <a:gd name="T13" fmla="*/ 3 h 4"/>
                  <a:gd name="T14" fmla="*/ 2 w 2"/>
                  <a:gd name="T15" fmla="*/ 3 h 4"/>
                  <a:gd name="T16" fmla="*/ 2 w 2"/>
                  <a:gd name="T17" fmla="*/ 3 h 4"/>
                  <a:gd name="T18" fmla="*/ 2 w 2"/>
                  <a:gd name="T19" fmla="*/ 2 h 4"/>
                  <a:gd name="T20" fmla="*/ 2 w 2"/>
                  <a:gd name="T2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4">
                    <a:moveTo>
                      <a:pt x="2" y="2"/>
                    </a:moveTo>
                    <a:lnTo>
                      <a:pt x="1" y="0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1" name="Freeform 29"/>
              <p:cNvSpPr>
                <a:spLocks/>
              </p:cNvSpPr>
              <p:nvPr/>
            </p:nvSpPr>
            <p:spPr bwMode="auto">
              <a:xfrm>
                <a:off x="2533" y="3142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1 w 3"/>
                  <a:gd name="T3" fmla="*/ 0 h 2"/>
                  <a:gd name="T4" fmla="*/ 1 w 3"/>
                  <a:gd name="T5" fmla="*/ 0 h 2"/>
                  <a:gd name="T6" fmla="*/ 1 w 3"/>
                  <a:gd name="T7" fmla="*/ 0 h 2"/>
                  <a:gd name="T8" fmla="*/ 0 w 3"/>
                  <a:gd name="T9" fmla="*/ 1 h 2"/>
                  <a:gd name="T10" fmla="*/ 0 w 3"/>
                  <a:gd name="T11" fmla="*/ 2 h 2"/>
                  <a:gd name="T12" fmla="*/ 1 w 3"/>
                  <a:gd name="T13" fmla="*/ 1 h 2"/>
                  <a:gd name="T14" fmla="*/ 2 w 3"/>
                  <a:gd name="T15" fmla="*/ 1 h 2"/>
                  <a:gd name="T16" fmla="*/ 3 w 3"/>
                  <a:gd name="T17" fmla="*/ 1 h 2"/>
                  <a:gd name="T18" fmla="*/ 2 w 3"/>
                  <a:gd name="T19" fmla="*/ 1 h 2"/>
                  <a:gd name="T20" fmla="*/ 2 w 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2" name="Freeform 30"/>
              <p:cNvSpPr>
                <a:spLocks/>
              </p:cNvSpPr>
              <p:nvPr/>
            </p:nvSpPr>
            <p:spPr bwMode="auto">
              <a:xfrm>
                <a:off x="2620" y="3644"/>
                <a:ext cx="32" cy="16"/>
              </a:xfrm>
              <a:custGeom>
                <a:avLst/>
                <a:gdLst>
                  <a:gd name="T0" fmla="*/ 30 w 32"/>
                  <a:gd name="T1" fmla="*/ 12 h 16"/>
                  <a:gd name="T2" fmla="*/ 30 w 32"/>
                  <a:gd name="T3" fmla="*/ 10 h 16"/>
                  <a:gd name="T4" fmla="*/ 29 w 32"/>
                  <a:gd name="T5" fmla="*/ 11 h 16"/>
                  <a:gd name="T6" fmla="*/ 28 w 32"/>
                  <a:gd name="T7" fmla="*/ 11 h 16"/>
                  <a:gd name="T8" fmla="*/ 28 w 32"/>
                  <a:gd name="T9" fmla="*/ 10 h 16"/>
                  <a:gd name="T10" fmla="*/ 27 w 32"/>
                  <a:gd name="T11" fmla="*/ 8 h 16"/>
                  <a:gd name="T12" fmla="*/ 27 w 32"/>
                  <a:gd name="T13" fmla="*/ 7 h 16"/>
                  <a:gd name="T14" fmla="*/ 25 w 32"/>
                  <a:gd name="T15" fmla="*/ 6 h 16"/>
                  <a:gd name="T16" fmla="*/ 25 w 32"/>
                  <a:gd name="T17" fmla="*/ 5 h 16"/>
                  <a:gd name="T18" fmla="*/ 24 w 32"/>
                  <a:gd name="T19" fmla="*/ 5 h 16"/>
                  <a:gd name="T20" fmla="*/ 23 w 32"/>
                  <a:gd name="T21" fmla="*/ 5 h 16"/>
                  <a:gd name="T22" fmla="*/ 23 w 32"/>
                  <a:gd name="T23" fmla="*/ 6 h 16"/>
                  <a:gd name="T24" fmla="*/ 23 w 32"/>
                  <a:gd name="T25" fmla="*/ 6 h 16"/>
                  <a:gd name="T26" fmla="*/ 22 w 32"/>
                  <a:gd name="T27" fmla="*/ 5 h 16"/>
                  <a:gd name="T28" fmla="*/ 20 w 32"/>
                  <a:gd name="T29" fmla="*/ 5 h 16"/>
                  <a:gd name="T30" fmla="*/ 20 w 32"/>
                  <a:gd name="T31" fmla="*/ 3 h 16"/>
                  <a:gd name="T32" fmla="*/ 19 w 32"/>
                  <a:gd name="T33" fmla="*/ 2 h 16"/>
                  <a:gd name="T34" fmla="*/ 18 w 32"/>
                  <a:gd name="T35" fmla="*/ 2 h 16"/>
                  <a:gd name="T36" fmla="*/ 18 w 32"/>
                  <a:gd name="T37" fmla="*/ 2 h 16"/>
                  <a:gd name="T38" fmla="*/ 17 w 32"/>
                  <a:gd name="T39" fmla="*/ 1 h 16"/>
                  <a:gd name="T40" fmla="*/ 15 w 32"/>
                  <a:gd name="T41" fmla="*/ 1 h 16"/>
                  <a:gd name="T42" fmla="*/ 15 w 32"/>
                  <a:gd name="T43" fmla="*/ 2 h 16"/>
                  <a:gd name="T44" fmla="*/ 13 w 32"/>
                  <a:gd name="T45" fmla="*/ 1 h 16"/>
                  <a:gd name="T46" fmla="*/ 12 w 32"/>
                  <a:gd name="T47" fmla="*/ 1 h 16"/>
                  <a:gd name="T48" fmla="*/ 9 w 32"/>
                  <a:gd name="T49" fmla="*/ 0 h 16"/>
                  <a:gd name="T50" fmla="*/ 9 w 32"/>
                  <a:gd name="T51" fmla="*/ 0 h 16"/>
                  <a:gd name="T52" fmla="*/ 8 w 32"/>
                  <a:gd name="T53" fmla="*/ 0 h 16"/>
                  <a:gd name="T54" fmla="*/ 2 w 32"/>
                  <a:gd name="T55" fmla="*/ 0 h 16"/>
                  <a:gd name="T56" fmla="*/ 0 w 32"/>
                  <a:gd name="T57" fmla="*/ 0 h 16"/>
                  <a:gd name="T58" fmla="*/ 2 w 32"/>
                  <a:gd name="T59" fmla="*/ 0 h 16"/>
                  <a:gd name="T60" fmla="*/ 7 w 32"/>
                  <a:gd name="T61" fmla="*/ 1 h 16"/>
                  <a:gd name="T62" fmla="*/ 5 w 32"/>
                  <a:gd name="T63" fmla="*/ 1 h 16"/>
                  <a:gd name="T64" fmla="*/ 5 w 32"/>
                  <a:gd name="T65" fmla="*/ 2 h 16"/>
                  <a:gd name="T66" fmla="*/ 7 w 32"/>
                  <a:gd name="T67" fmla="*/ 3 h 16"/>
                  <a:gd name="T68" fmla="*/ 8 w 32"/>
                  <a:gd name="T69" fmla="*/ 2 h 16"/>
                  <a:gd name="T70" fmla="*/ 13 w 32"/>
                  <a:gd name="T71" fmla="*/ 5 h 16"/>
                  <a:gd name="T72" fmla="*/ 14 w 32"/>
                  <a:gd name="T73" fmla="*/ 6 h 16"/>
                  <a:gd name="T74" fmla="*/ 15 w 32"/>
                  <a:gd name="T75" fmla="*/ 6 h 16"/>
                  <a:gd name="T76" fmla="*/ 17 w 32"/>
                  <a:gd name="T77" fmla="*/ 6 h 16"/>
                  <a:gd name="T78" fmla="*/ 17 w 32"/>
                  <a:gd name="T79" fmla="*/ 7 h 16"/>
                  <a:gd name="T80" fmla="*/ 18 w 32"/>
                  <a:gd name="T81" fmla="*/ 7 h 16"/>
                  <a:gd name="T82" fmla="*/ 19 w 32"/>
                  <a:gd name="T83" fmla="*/ 8 h 16"/>
                  <a:gd name="T84" fmla="*/ 20 w 32"/>
                  <a:gd name="T85" fmla="*/ 10 h 16"/>
                  <a:gd name="T86" fmla="*/ 22 w 32"/>
                  <a:gd name="T87" fmla="*/ 10 h 16"/>
                  <a:gd name="T88" fmla="*/ 22 w 32"/>
                  <a:gd name="T89" fmla="*/ 10 h 16"/>
                  <a:gd name="T90" fmla="*/ 23 w 32"/>
                  <a:gd name="T91" fmla="*/ 11 h 16"/>
                  <a:gd name="T92" fmla="*/ 24 w 32"/>
                  <a:gd name="T93" fmla="*/ 13 h 16"/>
                  <a:gd name="T94" fmla="*/ 25 w 32"/>
                  <a:gd name="T95" fmla="*/ 15 h 16"/>
                  <a:gd name="T96" fmla="*/ 27 w 32"/>
                  <a:gd name="T97" fmla="*/ 16 h 16"/>
                  <a:gd name="T98" fmla="*/ 28 w 32"/>
                  <a:gd name="T99" fmla="*/ 16 h 16"/>
                  <a:gd name="T100" fmla="*/ 29 w 32"/>
                  <a:gd name="T101" fmla="*/ 16 h 16"/>
                  <a:gd name="T102" fmla="*/ 30 w 32"/>
                  <a:gd name="T103" fmla="*/ 15 h 16"/>
                  <a:gd name="T104" fmla="*/ 32 w 32"/>
                  <a:gd name="T105" fmla="*/ 15 h 16"/>
                  <a:gd name="T106" fmla="*/ 30 w 32"/>
                  <a:gd name="T107" fmla="*/ 13 h 16"/>
                  <a:gd name="T108" fmla="*/ 30 w 32"/>
                  <a:gd name="T109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2" h="16">
                    <a:moveTo>
                      <a:pt x="30" y="12"/>
                    </a:moveTo>
                    <a:lnTo>
                      <a:pt x="30" y="10"/>
                    </a:lnTo>
                    <a:lnTo>
                      <a:pt x="29" y="11"/>
                    </a:lnTo>
                    <a:lnTo>
                      <a:pt x="28" y="11"/>
                    </a:lnTo>
                    <a:lnTo>
                      <a:pt x="28" y="10"/>
                    </a:lnTo>
                    <a:lnTo>
                      <a:pt x="27" y="8"/>
                    </a:lnTo>
                    <a:lnTo>
                      <a:pt x="27" y="7"/>
                    </a:lnTo>
                    <a:lnTo>
                      <a:pt x="25" y="6"/>
                    </a:lnTo>
                    <a:lnTo>
                      <a:pt x="25" y="5"/>
                    </a:lnTo>
                    <a:lnTo>
                      <a:pt x="24" y="5"/>
                    </a:lnTo>
                    <a:lnTo>
                      <a:pt x="23" y="5"/>
                    </a:lnTo>
                    <a:lnTo>
                      <a:pt x="23" y="6"/>
                    </a:lnTo>
                    <a:lnTo>
                      <a:pt x="23" y="6"/>
                    </a:lnTo>
                    <a:lnTo>
                      <a:pt x="22" y="5"/>
                    </a:lnTo>
                    <a:lnTo>
                      <a:pt x="20" y="5"/>
                    </a:lnTo>
                    <a:lnTo>
                      <a:pt x="20" y="3"/>
                    </a:lnTo>
                    <a:lnTo>
                      <a:pt x="19" y="2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1"/>
                    </a:lnTo>
                    <a:lnTo>
                      <a:pt x="15" y="2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7" y="3"/>
                    </a:lnTo>
                    <a:lnTo>
                      <a:pt x="8" y="2"/>
                    </a:lnTo>
                    <a:lnTo>
                      <a:pt x="13" y="5"/>
                    </a:lnTo>
                    <a:lnTo>
                      <a:pt x="14" y="6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7" y="7"/>
                    </a:lnTo>
                    <a:lnTo>
                      <a:pt x="18" y="7"/>
                    </a:lnTo>
                    <a:lnTo>
                      <a:pt x="19" y="8"/>
                    </a:lnTo>
                    <a:lnTo>
                      <a:pt x="20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3" y="11"/>
                    </a:lnTo>
                    <a:lnTo>
                      <a:pt x="24" y="13"/>
                    </a:lnTo>
                    <a:lnTo>
                      <a:pt x="25" y="15"/>
                    </a:lnTo>
                    <a:lnTo>
                      <a:pt x="27" y="16"/>
                    </a:lnTo>
                    <a:lnTo>
                      <a:pt x="28" y="16"/>
                    </a:lnTo>
                    <a:lnTo>
                      <a:pt x="29" y="16"/>
                    </a:lnTo>
                    <a:lnTo>
                      <a:pt x="30" y="15"/>
                    </a:lnTo>
                    <a:lnTo>
                      <a:pt x="32" y="15"/>
                    </a:lnTo>
                    <a:lnTo>
                      <a:pt x="30" y="13"/>
                    </a:lnTo>
                    <a:lnTo>
                      <a:pt x="30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3" name="Freeform 31"/>
              <p:cNvSpPr>
                <a:spLocks/>
              </p:cNvSpPr>
              <p:nvPr/>
            </p:nvSpPr>
            <p:spPr bwMode="auto">
              <a:xfrm>
                <a:off x="2394" y="2109"/>
                <a:ext cx="3" cy="4"/>
              </a:xfrm>
              <a:custGeom>
                <a:avLst/>
                <a:gdLst>
                  <a:gd name="T0" fmla="*/ 3 w 3"/>
                  <a:gd name="T1" fmla="*/ 0 h 4"/>
                  <a:gd name="T2" fmla="*/ 2 w 3"/>
                  <a:gd name="T3" fmla="*/ 0 h 4"/>
                  <a:gd name="T4" fmla="*/ 2 w 3"/>
                  <a:gd name="T5" fmla="*/ 1 h 4"/>
                  <a:gd name="T6" fmla="*/ 1 w 3"/>
                  <a:gd name="T7" fmla="*/ 1 h 4"/>
                  <a:gd name="T8" fmla="*/ 1 w 3"/>
                  <a:gd name="T9" fmla="*/ 1 h 4"/>
                  <a:gd name="T10" fmla="*/ 1 w 3"/>
                  <a:gd name="T11" fmla="*/ 2 h 4"/>
                  <a:gd name="T12" fmla="*/ 0 w 3"/>
                  <a:gd name="T13" fmla="*/ 4 h 4"/>
                  <a:gd name="T14" fmla="*/ 0 w 3"/>
                  <a:gd name="T15" fmla="*/ 4 h 4"/>
                  <a:gd name="T16" fmla="*/ 1 w 3"/>
                  <a:gd name="T17" fmla="*/ 4 h 4"/>
                  <a:gd name="T18" fmla="*/ 1 w 3"/>
                  <a:gd name="T19" fmla="*/ 4 h 4"/>
                  <a:gd name="T20" fmla="*/ 2 w 3"/>
                  <a:gd name="T21" fmla="*/ 1 h 4"/>
                  <a:gd name="T22" fmla="*/ 3 w 3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4" name="Freeform 32"/>
              <p:cNvSpPr>
                <a:spLocks/>
              </p:cNvSpPr>
              <p:nvPr/>
            </p:nvSpPr>
            <p:spPr bwMode="auto">
              <a:xfrm>
                <a:off x="2320" y="3594"/>
                <a:ext cx="26" cy="18"/>
              </a:xfrm>
              <a:custGeom>
                <a:avLst/>
                <a:gdLst>
                  <a:gd name="T0" fmla="*/ 24 w 26"/>
                  <a:gd name="T1" fmla="*/ 5 h 18"/>
                  <a:gd name="T2" fmla="*/ 25 w 26"/>
                  <a:gd name="T3" fmla="*/ 3 h 18"/>
                  <a:gd name="T4" fmla="*/ 26 w 26"/>
                  <a:gd name="T5" fmla="*/ 3 h 18"/>
                  <a:gd name="T6" fmla="*/ 24 w 26"/>
                  <a:gd name="T7" fmla="*/ 2 h 18"/>
                  <a:gd name="T8" fmla="*/ 24 w 26"/>
                  <a:gd name="T9" fmla="*/ 1 h 18"/>
                  <a:gd name="T10" fmla="*/ 20 w 26"/>
                  <a:gd name="T11" fmla="*/ 2 h 18"/>
                  <a:gd name="T12" fmla="*/ 20 w 26"/>
                  <a:gd name="T13" fmla="*/ 2 h 18"/>
                  <a:gd name="T14" fmla="*/ 19 w 26"/>
                  <a:gd name="T15" fmla="*/ 2 h 18"/>
                  <a:gd name="T16" fmla="*/ 20 w 26"/>
                  <a:gd name="T17" fmla="*/ 3 h 18"/>
                  <a:gd name="T18" fmla="*/ 20 w 26"/>
                  <a:gd name="T19" fmla="*/ 5 h 18"/>
                  <a:gd name="T20" fmla="*/ 20 w 26"/>
                  <a:gd name="T21" fmla="*/ 5 h 18"/>
                  <a:gd name="T22" fmla="*/ 20 w 26"/>
                  <a:gd name="T23" fmla="*/ 5 h 18"/>
                  <a:gd name="T24" fmla="*/ 16 w 26"/>
                  <a:gd name="T25" fmla="*/ 3 h 18"/>
                  <a:gd name="T26" fmla="*/ 16 w 26"/>
                  <a:gd name="T27" fmla="*/ 3 h 18"/>
                  <a:gd name="T28" fmla="*/ 16 w 26"/>
                  <a:gd name="T29" fmla="*/ 2 h 18"/>
                  <a:gd name="T30" fmla="*/ 16 w 26"/>
                  <a:gd name="T31" fmla="*/ 2 h 18"/>
                  <a:gd name="T32" fmla="*/ 17 w 26"/>
                  <a:gd name="T33" fmla="*/ 2 h 18"/>
                  <a:gd name="T34" fmla="*/ 17 w 26"/>
                  <a:gd name="T35" fmla="*/ 1 h 18"/>
                  <a:gd name="T36" fmla="*/ 17 w 26"/>
                  <a:gd name="T37" fmla="*/ 0 h 18"/>
                  <a:gd name="T38" fmla="*/ 16 w 26"/>
                  <a:gd name="T39" fmla="*/ 0 h 18"/>
                  <a:gd name="T40" fmla="*/ 14 w 26"/>
                  <a:gd name="T41" fmla="*/ 0 h 18"/>
                  <a:gd name="T42" fmla="*/ 11 w 26"/>
                  <a:gd name="T43" fmla="*/ 0 h 18"/>
                  <a:gd name="T44" fmla="*/ 10 w 26"/>
                  <a:gd name="T45" fmla="*/ 0 h 18"/>
                  <a:gd name="T46" fmla="*/ 11 w 26"/>
                  <a:gd name="T47" fmla="*/ 1 h 18"/>
                  <a:gd name="T48" fmla="*/ 7 w 26"/>
                  <a:gd name="T49" fmla="*/ 3 h 18"/>
                  <a:gd name="T50" fmla="*/ 7 w 26"/>
                  <a:gd name="T51" fmla="*/ 5 h 18"/>
                  <a:gd name="T52" fmla="*/ 9 w 26"/>
                  <a:gd name="T53" fmla="*/ 6 h 18"/>
                  <a:gd name="T54" fmla="*/ 9 w 26"/>
                  <a:gd name="T55" fmla="*/ 7 h 18"/>
                  <a:gd name="T56" fmla="*/ 7 w 26"/>
                  <a:gd name="T57" fmla="*/ 7 h 18"/>
                  <a:gd name="T58" fmla="*/ 7 w 26"/>
                  <a:gd name="T59" fmla="*/ 7 h 18"/>
                  <a:gd name="T60" fmla="*/ 6 w 26"/>
                  <a:gd name="T61" fmla="*/ 7 h 18"/>
                  <a:gd name="T62" fmla="*/ 5 w 26"/>
                  <a:gd name="T63" fmla="*/ 8 h 18"/>
                  <a:gd name="T64" fmla="*/ 1 w 26"/>
                  <a:gd name="T65" fmla="*/ 11 h 18"/>
                  <a:gd name="T66" fmla="*/ 2 w 26"/>
                  <a:gd name="T67" fmla="*/ 12 h 18"/>
                  <a:gd name="T68" fmla="*/ 0 w 26"/>
                  <a:gd name="T69" fmla="*/ 13 h 18"/>
                  <a:gd name="T70" fmla="*/ 0 w 26"/>
                  <a:gd name="T71" fmla="*/ 15 h 18"/>
                  <a:gd name="T72" fmla="*/ 2 w 26"/>
                  <a:gd name="T73" fmla="*/ 17 h 18"/>
                  <a:gd name="T74" fmla="*/ 3 w 26"/>
                  <a:gd name="T75" fmla="*/ 18 h 18"/>
                  <a:gd name="T76" fmla="*/ 5 w 26"/>
                  <a:gd name="T77" fmla="*/ 16 h 18"/>
                  <a:gd name="T78" fmla="*/ 6 w 26"/>
                  <a:gd name="T79" fmla="*/ 16 h 18"/>
                  <a:gd name="T80" fmla="*/ 7 w 26"/>
                  <a:gd name="T81" fmla="*/ 16 h 18"/>
                  <a:gd name="T82" fmla="*/ 9 w 26"/>
                  <a:gd name="T83" fmla="*/ 16 h 18"/>
                  <a:gd name="T84" fmla="*/ 6 w 26"/>
                  <a:gd name="T85" fmla="*/ 13 h 18"/>
                  <a:gd name="T86" fmla="*/ 7 w 26"/>
                  <a:gd name="T87" fmla="*/ 12 h 18"/>
                  <a:gd name="T88" fmla="*/ 14 w 26"/>
                  <a:gd name="T89" fmla="*/ 15 h 18"/>
                  <a:gd name="T90" fmla="*/ 15 w 26"/>
                  <a:gd name="T91" fmla="*/ 13 h 18"/>
                  <a:gd name="T92" fmla="*/ 14 w 26"/>
                  <a:gd name="T93" fmla="*/ 12 h 18"/>
                  <a:gd name="T94" fmla="*/ 14 w 26"/>
                  <a:gd name="T95" fmla="*/ 11 h 18"/>
                  <a:gd name="T96" fmla="*/ 19 w 26"/>
                  <a:gd name="T97" fmla="*/ 10 h 18"/>
                  <a:gd name="T98" fmla="*/ 20 w 26"/>
                  <a:gd name="T99" fmla="*/ 10 h 18"/>
                  <a:gd name="T100" fmla="*/ 21 w 26"/>
                  <a:gd name="T101" fmla="*/ 8 h 18"/>
                  <a:gd name="T102" fmla="*/ 24 w 26"/>
                  <a:gd name="T103" fmla="*/ 7 h 18"/>
                  <a:gd name="T104" fmla="*/ 25 w 26"/>
                  <a:gd name="T105" fmla="*/ 7 h 18"/>
                  <a:gd name="T106" fmla="*/ 25 w 26"/>
                  <a:gd name="T107" fmla="*/ 7 h 18"/>
                  <a:gd name="T108" fmla="*/ 26 w 26"/>
                  <a:gd name="T109" fmla="*/ 6 h 18"/>
                  <a:gd name="T110" fmla="*/ 25 w 26"/>
                  <a:gd name="T111" fmla="*/ 5 h 18"/>
                  <a:gd name="T112" fmla="*/ 24 w 26"/>
                  <a:gd name="T113" fmla="*/ 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6" h="18">
                    <a:moveTo>
                      <a:pt x="24" y="5"/>
                    </a:moveTo>
                    <a:lnTo>
                      <a:pt x="25" y="3"/>
                    </a:lnTo>
                    <a:lnTo>
                      <a:pt x="26" y="3"/>
                    </a:lnTo>
                    <a:lnTo>
                      <a:pt x="24" y="2"/>
                    </a:lnTo>
                    <a:lnTo>
                      <a:pt x="24" y="1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19" y="2"/>
                    </a:lnTo>
                    <a:lnTo>
                      <a:pt x="20" y="3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11" y="1"/>
                    </a:lnTo>
                    <a:lnTo>
                      <a:pt x="7" y="3"/>
                    </a:lnTo>
                    <a:lnTo>
                      <a:pt x="7" y="5"/>
                    </a:lnTo>
                    <a:lnTo>
                      <a:pt x="9" y="6"/>
                    </a:lnTo>
                    <a:lnTo>
                      <a:pt x="9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6" y="7"/>
                    </a:lnTo>
                    <a:lnTo>
                      <a:pt x="5" y="8"/>
                    </a:lnTo>
                    <a:lnTo>
                      <a:pt x="1" y="11"/>
                    </a:lnTo>
                    <a:lnTo>
                      <a:pt x="2" y="12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5" y="16"/>
                    </a:lnTo>
                    <a:lnTo>
                      <a:pt x="6" y="16"/>
                    </a:lnTo>
                    <a:lnTo>
                      <a:pt x="7" y="16"/>
                    </a:lnTo>
                    <a:lnTo>
                      <a:pt x="9" y="16"/>
                    </a:lnTo>
                    <a:lnTo>
                      <a:pt x="6" y="13"/>
                    </a:lnTo>
                    <a:lnTo>
                      <a:pt x="7" y="12"/>
                    </a:lnTo>
                    <a:lnTo>
                      <a:pt x="14" y="15"/>
                    </a:lnTo>
                    <a:lnTo>
                      <a:pt x="15" y="13"/>
                    </a:lnTo>
                    <a:lnTo>
                      <a:pt x="14" y="12"/>
                    </a:lnTo>
                    <a:lnTo>
                      <a:pt x="14" y="11"/>
                    </a:lnTo>
                    <a:lnTo>
                      <a:pt x="19" y="10"/>
                    </a:lnTo>
                    <a:lnTo>
                      <a:pt x="20" y="10"/>
                    </a:lnTo>
                    <a:lnTo>
                      <a:pt x="21" y="8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6" y="6"/>
                    </a:lnTo>
                    <a:lnTo>
                      <a:pt x="25" y="5"/>
                    </a:lnTo>
                    <a:lnTo>
                      <a:pt x="2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5" name="Freeform 33"/>
              <p:cNvSpPr>
                <a:spLocks/>
              </p:cNvSpPr>
              <p:nvPr/>
            </p:nvSpPr>
            <p:spPr bwMode="auto">
              <a:xfrm>
                <a:off x="1985" y="2140"/>
                <a:ext cx="3" cy="1"/>
              </a:xfrm>
              <a:custGeom>
                <a:avLst/>
                <a:gdLst>
                  <a:gd name="T0" fmla="*/ 3 w 3"/>
                  <a:gd name="T1" fmla="*/ 0 h 1"/>
                  <a:gd name="T2" fmla="*/ 2 w 3"/>
                  <a:gd name="T3" fmla="*/ 0 h 1"/>
                  <a:gd name="T4" fmla="*/ 0 w 3"/>
                  <a:gd name="T5" fmla="*/ 0 h 1"/>
                  <a:gd name="T6" fmla="*/ 0 w 3"/>
                  <a:gd name="T7" fmla="*/ 0 h 1"/>
                  <a:gd name="T8" fmla="*/ 2 w 3"/>
                  <a:gd name="T9" fmla="*/ 1 h 1"/>
                  <a:gd name="T10" fmla="*/ 2 w 3"/>
                  <a:gd name="T11" fmla="*/ 1 h 1"/>
                  <a:gd name="T12" fmla="*/ 3 w 3"/>
                  <a:gd name="T13" fmla="*/ 1 h 1"/>
                  <a:gd name="T14" fmla="*/ 3 w 3"/>
                  <a:gd name="T15" fmla="*/ 1 h 1"/>
                  <a:gd name="T16" fmla="*/ 3 w 3"/>
                  <a:gd name="T17" fmla="*/ 1 h 1"/>
                  <a:gd name="T18" fmla="*/ 3 w 3"/>
                  <a:gd name="T19" fmla="*/ 1 h 1"/>
                  <a:gd name="T20" fmla="*/ 3 w 3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6" name="Freeform 34"/>
              <p:cNvSpPr>
                <a:spLocks/>
              </p:cNvSpPr>
              <p:nvPr/>
            </p:nvSpPr>
            <p:spPr bwMode="auto">
              <a:xfrm>
                <a:off x="2474" y="3206"/>
                <a:ext cx="2" cy="5"/>
              </a:xfrm>
              <a:custGeom>
                <a:avLst/>
                <a:gdLst>
                  <a:gd name="T0" fmla="*/ 1 w 2"/>
                  <a:gd name="T1" fmla="*/ 0 h 5"/>
                  <a:gd name="T2" fmla="*/ 1 w 2"/>
                  <a:gd name="T3" fmla="*/ 1 h 5"/>
                  <a:gd name="T4" fmla="*/ 1 w 2"/>
                  <a:gd name="T5" fmla="*/ 2 h 5"/>
                  <a:gd name="T6" fmla="*/ 0 w 2"/>
                  <a:gd name="T7" fmla="*/ 5 h 5"/>
                  <a:gd name="T8" fmla="*/ 1 w 2"/>
                  <a:gd name="T9" fmla="*/ 5 h 5"/>
                  <a:gd name="T10" fmla="*/ 1 w 2"/>
                  <a:gd name="T11" fmla="*/ 3 h 5"/>
                  <a:gd name="T12" fmla="*/ 2 w 2"/>
                  <a:gd name="T13" fmla="*/ 2 h 5"/>
                  <a:gd name="T14" fmla="*/ 2 w 2"/>
                  <a:gd name="T15" fmla="*/ 0 h 5"/>
                  <a:gd name="T16" fmla="*/ 2 w 2"/>
                  <a:gd name="T17" fmla="*/ 0 h 5"/>
                  <a:gd name="T18" fmla="*/ 1 w 2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5">
                    <a:moveTo>
                      <a:pt x="1" y="0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7" name="Freeform 35"/>
              <p:cNvSpPr>
                <a:spLocks/>
              </p:cNvSpPr>
              <p:nvPr/>
            </p:nvSpPr>
            <p:spPr bwMode="auto">
              <a:xfrm>
                <a:off x="2062" y="2186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0 w 1"/>
                  <a:gd name="T9" fmla="*/ 2 h 2"/>
                  <a:gd name="T10" fmla="*/ 0 w 1"/>
                  <a:gd name="T11" fmla="*/ 2 h 2"/>
                  <a:gd name="T12" fmla="*/ 1 w 1"/>
                  <a:gd name="T13" fmla="*/ 2 h 2"/>
                  <a:gd name="T14" fmla="*/ 1 w 1"/>
                  <a:gd name="T15" fmla="*/ 2 h 2"/>
                  <a:gd name="T16" fmla="*/ 1 w 1"/>
                  <a:gd name="T17" fmla="*/ 2 h 2"/>
                  <a:gd name="T18" fmla="*/ 1 w 1"/>
                  <a:gd name="T1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8" name="Freeform 36"/>
              <p:cNvSpPr>
                <a:spLocks/>
              </p:cNvSpPr>
              <p:nvPr/>
            </p:nvSpPr>
            <p:spPr bwMode="auto">
              <a:xfrm>
                <a:off x="2336" y="3606"/>
                <a:ext cx="1" cy="3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0 h 3"/>
                  <a:gd name="T4" fmla="*/ 0 w 1"/>
                  <a:gd name="T5" fmla="*/ 1 h 3"/>
                  <a:gd name="T6" fmla="*/ 0 w 1"/>
                  <a:gd name="T7" fmla="*/ 1 h 3"/>
                  <a:gd name="T8" fmla="*/ 1 w 1"/>
                  <a:gd name="T9" fmla="*/ 3 h 3"/>
                  <a:gd name="T10" fmla="*/ 1 w 1"/>
                  <a:gd name="T11" fmla="*/ 0 h 3"/>
                  <a:gd name="T12" fmla="*/ 0 w 1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99" name="Freeform 37"/>
              <p:cNvSpPr>
                <a:spLocks/>
              </p:cNvSpPr>
              <p:nvPr/>
            </p:nvSpPr>
            <p:spPr bwMode="auto">
              <a:xfrm>
                <a:off x="1965" y="2151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0 h 2"/>
                  <a:gd name="T3" fmla="*/ 2 h 2"/>
                  <a:gd name="T4" fmla="*/ 2 h 2"/>
                  <a:gd name="T5" fmla="*/ 2 h 2"/>
                  <a:gd name="T6" fmla="*/ 2 h 2"/>
                  <a:gd name="T7" fmla="*/ 2 h 2"/>
                  <a:gd name="T8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0" name="Freeform 38"/>
              <p:cNvSpPr>
                <a:spLocks/>
              </p:cNvSpPr>
              <p:nvPr/>
            </p:nvSpPr>
            <p:spPr bwMode="auto">
              <a:xfrm>
                <a:off x="2318" y="3609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1 h 2"/>
                  <a:gd name="T4" fmla="*/ 0 w 2"/>
                  <a:gd name="T5" fmla="*/ 1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2 h 2"/>
                  <a:gd name="T12" fmla="*/ 2 w 2"/>
                  <a:gd name="T13" fmla="*/ 1 h 2"/>
                  <a:gd name="T14" fmla="*/ 0 w 2"/>
                  <a:gd name="T15" fmla="*/ 0 h 2"/>
                  <a:gd name="T16" fmla="*/ 0 w 2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1" name="Freeform 39"/>
              <p:cNvSpPr>
                <a:spLocks/>
              </p:cNvSpPr>
              <p:nvPr/>
            </p:nvSpPr>
            <p:spPr bwMode="auto">
              <a:xfrm>
                <a:off x="1970" y="2141"/>
                <a:ext cx="3" cy="3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0 h 3"/>
                  <a:gd name="T4" fmla="*/ 2 w 3"/>
                  <a:gd name="T5" fmla="*/ 2 h 3"/>
                  <a:gd name="T6" fmla="*/ 0 w 3"/>
                  <a:gd name="T7" fmla="*/ 3 h 3"/>
                  <a:gd name="T8" fmla="*/ 2 w 3"/>
                  <a:gd name="T9" fmla="*/ 3 h 3"/>
                  <a:gd name="T10" fmla="*/ 2 w 3"/>
                  <a:gd name="T11" fmla="*/ 3 h 3"/>
                  <a:gd name="T12" fmla="*/ 3 w 3"/>
                  <a:gd name="T13" fmla="*/ 3 h 3"/>
                  <a:gd name="T14" fmla="*/ 3 w 3"/>
                  <a:gd name="T15" fmla="*/ 2 h 3"/>
                  <a:gd name="T16" fmla="*/ 3 w 3"/>
                  <a:gd name="T17" fmla="*/ 0 h 3"/>
                  <a:gd name="T18" fmla="*/ 3 w 3"/>
                  <a:gd name="T19" fmla="*/ 0 h 3"/>
                  <a:gd name="T20" fmla="*/ 2 w 3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2" name="Freeform 40"/>
              <p:cNvSpPr>
                <a:spLocks/>
              </p:cNvSpPr>
              <p:nvPr/>
            </p:nvSpPr>
            <p:spPr bwMode="auto">
              <a:xfrm>
                <a:off x="1947" y="2149"/>
                <a:ext cx="5" cy="9"/>
              </a:xfrm>
              <a:custGeom>
                <a:avLst/>
                <a:gdLst>
                  <a:gd name="T0" fmla="*/ 5 w 5"/>
                  <a:gd name="T1" fmla="*/ 0 h 9"/>
                  <a:gd name="T2" fmla="*/ 3 w 5"/>
                  <a:gd name="T3" fmla="*/ 1 h 9"/>
                  <a:gd name="T4" fmla="*/ 3 w 5"/>
                  <a:gd name="T5" fmla="*/ 1 h 9"/>
                  <a:gd name="T6" fmla="*/ 2 w 5"/>
                  <a:gd name="T7" fmla="*/ 2 h 9"/>
                  <a:gd name="T8" fmla="*/ 2 w 5"/>
                  <a:gd name="T9" fmla="*/ 2 h 9"/>
                  <a:gd name="T10" fmla="*/ 1 w 5"/>
                  <a:gd name="T11" fmla="*/ 2 h 9"/>
                  <a:gd name="T12" fmla="*/ 1 w 5"/>
                  <a:gd name="T13" fmla="*/ 4 h 9"/>
                  <a:gd name="T14" fmla="*/ 1 w 5"/>
                  <a:gd name="T15" fmla="*/ 5 h 9"/>
                  <a:gd name="T16" fmla="*/ 0 w 5"/>
                  <a:gd name="T17" fmla="*/ 6 h 9"/>
                  <a:gd name="T18" fmla="*/ 0 w 5"/>
                  <a:gd name="T19" fmla="*/ 6 h 9"/>
                  <a:gd name="T20" fmla="*/ 0 w 5"/>
                  <a:gd name="T21" fmla="*/ 7 h 9"/>
                  <a:gd name="T22" fmla="*/ 0 w 5"/>
                  <a:gd name="T23" fmla="*/ 7 h 9"/>
                  <a:gd name="T24" fmla="*/ 0 w 5"/>
                  <a:gd name="T25" fmla="*/ 9 h 9"/>
                  <a:gd name="T26" fmla="*/ 1 w 5"/>
                  <a:gd name="T27" fmla="*/ 9 h 9"/>
                  <a:gd name="T28" fmla="*/ 1 w 5"/>
                  <a:gd name="T29" fmla="*/ 9 h 9"/>
                  <a:gd name="T30" fmla="*/ 2 w 5"/>
                  <a:gd name="T31" fmla="*/ 6 h 9"/>
                  <a:gd name="T32" fmla="*/ 2 w 5"/>
                  <a:gd name="T33" fmla="*/ 6 h 9"/>
                  <a:gd name="T34" fmla="*/ 2 w 5"/>
                  <a:gd name="T35" fmla="*/ 6 h 9"/>
                  <a:gd name="T36" fmla="*/ 2 w 5"/>
                  <a:gd name="T37" fmla="*/ 6 h 9"/>
                  <a:gd name="T38" fmla="*/ 3 w 5"/>
                  <a:gd name="T39" fmla="*/ 5 h 9"/>
                  <a:gd name="T40" fmla="*/ 3 w 5"/>
                  <a:gd name="T41" fmla="*/ 4 h 9"/>
                  <a:gd name="T42" fmla="*/ 3 w 5"/>
                  <a:gd name="T43" fmla="*/ 4 h 9"/>
                  <a:gd name="T44" fmla="*/ 3 w 5"/>
                  <a:gd name="T45" fmla="*/ 4 h 9"/>
                  <a:gd name="T46" fmla="*/ 5 w 5"/>
                  <a:gd name="T47" fmla="*/ 4 h 9"/>
                  <a:gd name="T48" fmla="*/ 5 w 5"/>
                  <a:gd name="T49" fmla="*/ 4 h 9"/>
                  <a:gd name="T50" fmla="*/ 3 w 5"/>
                  <a:gd name="T51" fmla="*/ 2 h 9"/>
                  <a:gd name="T52" fmla="*/ 3 w 5"/>
                  <a:gd name="T53" fmla="*/ 2 h 9"/>
                  <a:gd name="T54" fmla="*/ 5 w 5"/>
                  <a:gd name="T55" fmla="*/ 2 h 9"/>
                  <a:gd name="T56" fmla="*/ 5 w 5"/>
                  <a:gd name="T57" fmla="*/ 2 h 9"/>
                  <a:gd name="T58" fmla="*/ 5 w 5"/>
                  <a:gd name="T59" fmla="*/ 1 h 9"/>
                  <a:gd name="T60" fmla="*/ 5 w 5"/>
                  <a:gd name="T61" fmla="*/ 1 h 9"/>
                  <a:gd name="T62" fmla="*/ 5 w 5"/>
                  <a:gd name="T63" fmla="*/ 1 h 9"/>
                  <a:gd name="T64" fmla="*/ 5 w 5"/>
                  <a:gd name="T65" fmla="*/ 1 h 9"/>
                  <a:gd name="T66" fmla="*/ 5 w 5"/>
                  <a:gd name="T67" fmla="*/ 1 h 9"/>
                  <a:gd name="T68" fmla="*/ 5 w 5"/>
                  <a:gd name="T69" fmla="*/ 0 h 9"/>
                  <a:gd name="T70" fmla="*/ 5 w 5"/>
                  <a:gd name="T7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" h="9">
                    <a:moveTo>
                      <a:pt x="5" y="0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3" name="Freeform 41"/>
              <p:cNvSpPr>
                <a:spLocks/>
              </p:cNvSpPr>
              <p:nvPr/>
            </p:nvSpPr>
            <p:spPr bwMode="auto">
              <a:xfrm>
                <a:off x="2101" y="2166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  <a:gd name="T4" fmla="*/ 1 w 1"/>
                  <a:gd name="T5" fmla="*/ 0 w 1"/>
                  <a:gd name="T6" fmla="*/ 1 w 1"/>
                  <a:gd name="T7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4" name="Freeform 42"/>
              <p:cNvSpPr>
                <a:spLocks/>
              </p:cNvSpPr>
              <p:nvPr/>
            </p:nvSpPr>
            <p:spPr bwMode="auto">
              <a:xfrm>
                <a:off x="2099" y="2170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0 w 2"/>
                  <a:gd name="T9" fmla="*/ 1 h 1"/>
                  <a:gd name="T10" fmla="*/ 0 w 2"/>
                  <a:gd name="T11" fmla="*/ 1 h 1"/>
                  <a:gd name="T12" fmla="*/ 2 w 2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5" name="Freeform 43"/>
              <p:cNvSpPr>
                <a:spLocks/>
              </p:cNvSpPr>
              <p:nvPr/>
            </p:nvSpPr>
            <p:spPr bwMode="auto">
              <a:xfrm>
                <a:off x="2012" y="2208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1 h 1"/>
                  <a:gd name="T5" fmla="*/ 0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6" name="Freeform 44"/>
              <p:cNvSpPr>
                <a:spLocks/>
              </p:cNvSpPr>
              <p:nvPr/>
            </p:nvSpPr>
            <p:spPr bwMode="auto">
              <a:xfrm>
                <a:off x="2097" y="2166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0 w 4"/>
                  <a:gd name="T3" fmla="*/ 3 h 3"/>
                  <a:gd name="T4" fmla="*/ 0 w 4"/>
                  <a:gd name="T5" fmla="*/ 3 h 3"/>
                  <a:gd name="T6" fmla="*/ 0 w 4"/>
                  <a:gd name="T7" fmla="*/ 3 h 3"/>
                  <a:gd name="T8" fmla="*/ 1 w 4"/>
                  <a:gd name="T9" fmla="*/ 3 h 3"/>
                  <a:gd name="T10" fmla="*/ 1 w 4"/>
                  <a:gd name="T11" fmla="*/ 2 h 3"/>
                  <a:gd name="T12" fmla="*/ 1 w 4"/>
                  <a:gd name="T13" fmla="*/ 2 h 3"/>
                  <a:gd name="T14" fmla="*/ 2 w 4"/>
                  <a:gd name="T15" fmla="*/ 2 h 3"/>
                  <a:gd name="T16" fmla="*/ 4 w 4"/>
                  <a:gd name="T17" fmla="*/ 0 h 3"/>
                  <a:gd name="T18" fmla="*/ 2 w 4"/>
                  <a:gd name="T19" fmla="*/ 2 h 3"/>
                  <a:gd name="T20" fmla="*/ 1 w 4"/>
                  <a:gd name="T21" fmla="*/ 2 h 3"/>
                  <a:gd name="T22" fmla="*/ 0 w 4"/>
                  <a:gd name="T23" fmla="*/ 2 h 3"/>
                  <a:gd name="T24" fmla="*/ 0 w 4"/>
                  <a:gd name="T25" fmla="*/ 2 h 3"/>
                  <a:gd name="T26" fmla="*/ 0 w 4"/>
                  <a:gd name="T27" fmla="*/ 2 h 3"/>
                  <a:gd name="T28" fmla="*/ 0 w 4"/>
                  <a:gd name="T29" fmla="*/ 3 h 3"/>
                  <a:gd name="T30" fmla="*/ 0 w 4"/>
                  <a:gd name="T31" fmla="*/ 3 h 3"/>
                  <a:gd name="T32" fmla="*/ 0 w 4"/>
                  <a:gd name="T3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7" name="Freeform 45"/>
              <p:cNvSpPr>
                <a:spLocks/>
              </p:cNvSpPr>
              <p:nvPr/>
            </p:nvSpPr>
            <p:spPr bwMode="auto">
              <a:xfrm>
                <a:off x="2092" y="2168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2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  <a:gd name="T10" fmla="*/ 0 w 2"/>
                  <a:gd name="T11" fmla="*/ 1 h 1"/>
                  <a:gd name="T12" fmla="*/ 0 w 2"/>
                  <a:gd name="T13" fmla="*/ 1 h 1"/>
                  <a:gd name="T14" fmla="*/ 0 w 2"/>
                  <a:gd name="T15" fmla="*/ 1 h 1"/>
                  <a:gd name="T16" fmla="*/ 1 w 2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8" name="Freeform 46"/>
              <p:cNvSpPr>
                <a:spLocks/>
              </p:cNvSpPr>
              <p:nvPr/>
            </p:nvSpPr>
            <p:spPr bwMode="auto">
              <a:xfrm>
                <a:off x="1953" y="214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1 h 1"/>
                  <a:gd name="T10" fmla="*/ 0 w 1"/>
                  <a:gd name="T11" fmla="*/ 1 h 1"/>
                  <a:gd name="T12" fmla="*/ 1 w 1"/>
                  <a:gd name="T13" fmla="*/ 1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09" name="Freeform 47"/>
              <p:cNvSpPr>
                <a:spLocks/>
              </p:cNvSpPr>
              <p:nvPr/>
            </p:nvSpPr>
            <p:spPr bwMode="auto">
              <a:xfrm>
                <a:off x="910" y="1900"/>
                <a:ext cx="6" cy="5"/>
              </a:xfrm>
              <a:custGeom>
                <a:avLst/>
                <a:gdLst>
                  <a:gd name="T0" fmla="*/ 3 w 6"/>
                  <a:gd name="T1" fmla="*/ 5 h 5"/>
                  <a:gd name="T2" fmla="*/ 6 w 6"/>
                  <a:gd name="T3" fmla="*/ 0 h 5"/>
                  <a:gd name="T4" fmla="*/ 5 w 6"/>
                  <a:gd name="T5" fmla="*/ 0 h 5"/>
                  <a:gd name="T6" fmla="*/ 2 w 6"/>
                  <a:gd name="T7" fmla="*/ 1 h 5"/>
                  <a:gd name="T8" fmla="*/ 1 w 6"/>
                  <a:gd name="T9" fmla="*/ 2 h 5"/>
                  <a:gd name="T10" fmla="*/ 0 w 6"/>
                  <a:gd name="T11" fmla="*/ 2 h 5"/>
                  <a:gd name="T12" fmla="*/ 1 w 6"/>
                  <a:gd name="T13" fmla="*/ 5 h 5"/>
                  <a:gd name="T14" fmla="*/ 2 w 6"/>
                  <a:gd name="T15" fmla="*/ 5 h 5"/>
                  <a:gd name="T16" fmla="*/ 3 w 6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lnTo>
                      <a:pt x="6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0" name="Freeform 48"/>
              <p:cNvSpPr>
                <a:spLocks/>
              </p:cNvSpPr>
              <p:nvPr/>
            </p:nvSpPr>
            <p:spPr bwMode="auto">
              <a:xfrm>
                <a:off x="1441" y="211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0 w 1"/>
                  <a:gd name="T13" fmla="*/ 0 h 1"/>
                  <a:gd name="T14" fmla="*/ 0 w 1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1" name="Freeform 49"/>
              <p:cNvSpPr>
                <a:spLocks/>
              </p:cNvSpPr>
              <p:nvPr/>
            </p:nvSpPr>
            <p:spPr bwMode="auto">
              <a:xfrm>
                <a:off x="841" y="1738"/>
                <a:ext cx="4" cy="3"/>
              </a:xfrm>
              <a:custGeom>
                <a:avLst/>
                <a:gdLst>
                  <a:gd name="T0" fmla="*/ 4 w 4"/>
                  <a:gd name="T1" fmla="*/ 0 h 3"/>
                  <a:gd name="T2" fmla="*/ 4 w 4"/>
                  <a:gd name="T3" fmla="*/ 0 h 3"/>
                  <a:gd name="T4" fmla="*/ 1 w 4"/>
                  <a:gd name="T5" fmla="*/ 2 h 3"/>
                  <a:gd name="T6" fmla="*/ 0 w 4"/>
                  <a:gd name="T7" fmla="*/ 3 h 3"/>
                  <a:gd name="T8" fmla="*/ 0 w 4"/>
                  <a:gd name="T9" fmla="*/ 3 h 3"/>
                  <a:gd name="T10" fmla="*/ 0 w 4"/>
                  <a:gd name="T11" fmla="*/ 3 h 3"/>
                  <a:gd name="T12" fmla="*/ 2 w 4"/>
                  <a:gd name="T13" fmla="*/ 2 h 3"/>
                  <a:gd name="T14" fmla="*/ 4 w 4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lnTo>
                      <a:pt x="4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2" name="Freeform 50"/>
              <p:cNvSpPr>
                <a:spLocks/>
              </p:cNvSpPr>
              <p:nvPr/>
            </p:nvSpPr>
            <p:spPr bwMode="auto">
              <a:xfrm>
                <a:off x="1854" y="1835"/>
                <a:ext cx="2" cy="2"/>
              </a:xfrm>
              <a:custGeom>
                <a:avLst/>
                <a:gdLst>
                  <a:gd name="T0" fmla="*/ 0 w 2"/>
                  <a:gd name="T1" fmla="*/ 1 h 2"/>
                  <a:gd name="T2" fmla="*/ 0 w 2"/>
                  <a:gd name="T3" fmla="*/ 1 h 2"/>
                  <a:gd name="T4" fmla="*/ 1 w 2"/>
                  <a:gd name="T5" fmla="*/ 2 h 2"/>
                  <a:gd name="T6" fmla="*/ 2 w 2"/>
                  <a:gd name="T7" fmla="*/ 2 h 2"/>
                  <a:gd name="T8" fmla="*/ 2 w 2"/>
                  <a:gd name="T9" fmla="*/ 1 h 2"/>
                  <a:gd name="T10" fmla="*/ 2 w 2"/>
                  <a:gd name="T11" fmla="*/ 1 h 2"/>
                  <a:gd name="T12" fmla="*/ 1 w 2"/>
                  <a:gd name="T13" fmla="*/ 0 h 2"/>
                  <a:gd name="T14" fmla="*/ 0 w 2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3" name="Freeform 51"/>
              <p:cNvSpPr>
                <a:spLocks/>
              </p:cNvSpPr>
              <p:nvPr/>
            </p:nvSpPr>
            <p:spPr bwMode="auto">
              <a:xfrm>
                <a:off x="1647" y="1723"/>
                <a:ext cx="4" cy="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2 h 3"/>
                  <a:gd name="T4" fmla="*/ 2 w 4"/>
                  <a:gd name="T5" fmla="*/ 3 h 3"/>
                  <a:gd name="T6" fmla="*/ 2 w 4"/>
                  <a:gd name="T7" fmla="*/ 3 h 3"/>
                  <a:gd name="T8" fmla="*/ 3 w 4"/>
                  <a:gd name="T9" fmla="*/ 3 h 3"/>
                  <a:gd name="T10" fmla="*/ 4 w 4"/>
                  <a:gd name="T11" fmla="*/ 2 h 3"/>
                  <a:gd name="T12" fmla="*/ 4 w 4"/>
                  <a:gd name="T13" fmla="*/ 0 h 3"/>
                  <a:gd name="T14" fmla="*/ 2 w 4"/>
                  <a:gd name="T15" fmla="*/ 0 h 3"/>
                  <a:gd name="T16" fmla="*/ 0 w 4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4" name="Freeform 52"/>
              <p:cNvSpPr>
                <a:spLocks/>
              </p:cNvSpPr>
              <p:nvPr/>
            </p:nvSpPr>
            <p:spPr bwMode="auto">
              <a:xfrm>
                <a:off x="1646" y="1707"/>
                <a:ext cx="4" cy="9"/>
              </a:xfrm>
              <a:custGeom>
                <a:avLst/>
                <a:gdLst>
                  <a:gd name="T0" fmla="*/ 0 w 4"/>
                  <a:gd name="T1" fmla="*/ 6 h 9"/>
                  <a:gd name="T2" fmla="*/ 1 w 4"/>
                  <a:gd name="T3" fmla="*/ 6 h 9"/>
                  <a:gd name="T4" fmla="*/ 3 w 4"/>
                  <a:gd name="T5" fmla="*/ 8 h 9"/>
                  <a:gd name="T6" fmla="*/ 3 w 4"/>
                  <a:gd name="T7" fmla="*/ 9 h 9"/>
                  <a:gd name="T8" fmla="*/ 3 w 4"/>
                  <a:gd name="T9" fmla="*/ 9 h 9"/>
                  <a:gd name="T10" fmla="*/ 4 w 4"/>
                  <a:gd name="T11" fmla="*/ 6 h 9"/>
                  <a:gd name="T12" fmla="*/ 4 w 4"/>
                  <a:gd name="T13" fmla="*/ 5 h 9"/>
                  <a:gd name="T14" fmla="*/ 4 w 4"/>
                  <a:gd name="T15" fmla="*/ 5 h 9"/>
                  <a:gd name="T16" fmla="*/ 4 w 4"/>
                  <a:gd name="T17" fmla="*/ 5 h 9"/>
                  <a:gd name="T18" fmla="*/ 3 w 4"/>
                  <a:gd name="T19" fmla="*/ 4 h 9"/>
                  <a:gd name="T20" fmla="*/ 3 w 4"/>
                  <a:gd name="T21" fmla="*/ 3 h 9"/>
                  <a:gd name="T22" fmla="*/ 3 w 4"/>
                  <a:gd name="T23" fmla="*/ 1 h 9"/>
                  <a:gd name="T24" fmla="*/ 1 w 4"/>
                  <a:gd name="T25" fmla="*/ 0 h 9"/>
                  <a:gd name="T26" fmla="*/ 0 w 4"/>
                  <a:gd name="T27" fmla="*/ 1 h 9"/>
                  <a:gd name="T28" fmla="*/ 1 w 4"/>
                  <a:gd name="T29" fmla="*/ 3 h 9"/>
                  <a:gd name="T30" fmla="*/ 0 w 4"/>
                  <a:gd name="T31" fmla="*/ 4 h 9"/>
                  <a:gd name="T32" fmla="*/ 0 w 4"/>
                  <a:gd name="T33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" h="9">
                    <a:moveTo>
                      <a:pt x="0" y="6"/>
                    </a:moveTo>
                    <a:lnTo>
                      <a:pt x="1" y="6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5" name="Freeform 53"/>
              <p:cNvSpPr>
                <a:spLocks/>
              </p:cNvSpPr>
              <p:nvPr/>
            </p:nvSpPr>
            <p:spPr bwMode="auto">
              <a:xfrm>
                <a:off x="1443" y="2096"/>
                <a:ext cx="5" cy="8"/>
              </a:xfrm>
              <a:custGeom>
                <a:avLst/>
                <a:gdLst>
                  <a:gd name="T0" fmla="*/ 3 w 5"/>
                  <a:gd name="T1" fmla="*/ 2 h 8"/>
                  <a:gd name="T2" fmla="*/ 4 w 5"/>
                  <a:gd name="T3" fmla="*/ 0 h 8"/>
                  <a:gd name="T4" fmla="*/ 3 w 5"/>
                  <a:gd name="T5" fmla="*/ 0 h 8"/>
                  <a:gd name="T6" fmla="*/ 3 w 5"/>
                  <a:gd name="T7" fmla="*/ 0 h 8"/>
                  <a:gd name="T8" fmla="*/ 3 w 5"/>
                  <a:gd name="T9" fmla="*/ 0 h 8"/>
                  <a:gd name="T10" fmla="*/ 1 w 5"/>
                  <a:gd name="T11" fmla="*/ 0 h 8"/>
                  <a:gd name="T12" fmla="*/ 0 w 5"/>
                  <a:gd name="T13" fmla="*/ 2 h 8"/>
                  <a:gd name="T14" fmla="*/ 0 w 5"/>
                  <a:gd name="T15" fmla="*/ 3 h 8"/>
                  <a:gd name="T16" fmla="*/ 0 w 5"/>
                  <a:gd name="T17" fmla="*/ 3 h 8"/>
                  <a:gd name="T18" fmla="*/ 1 w 5"/>
                  <a:gd name="T19" fmla="*/ 3 h 8"/>
                  <a:gd name="T20" fmla="*/ 1 w 5"/>
                  <a:gd name="T21" fmla="*/ 4 h 8"/>
                  <a:gd name="T22" fmla="*/ 3 w 5"/>
                  <a:gd name="T23" fmla="*/ 4 h 8"/>
                  <a:gd name="T24" fmla="*/ 3 w 5"/>
                  <a:gd name="T25" fmla="*/ 4 h 8"/>
                  <a:gd name="T26" fmla="*/ 3 w 5"/>
                  <a:gd name="T27" fmla="*/ 5 h 8"/>
                  <a:gd name="T28" fmla="*/ 3 w 5"/>
                  <a:gd name="T29" fmla="*/ 7 h 8"/>
                  <a:gd name="T30" fmla="*/ 3 w 5"/>
                  <a:gd name="T31" fmla="*/ 7 h 8"/>
                  <a:gd name="T32" fmla="*/ 4 w 5"/>
                  <a:gd name="T33" fmla="*/ 7 h 8"/>
                  <a:gd name="T34" fmla="*/ 4 w 5"/>
                  <a:gd name="T35" fmla="*/ 7 h 8"/>
                  <a:gd name="T36" fmla="*/ 5 w 5"/>
                  <a:gd name="T37" fmla="*/ 8 h 8"/>
                  <a:gd name="T38" fmla="*/ 5 w 5"/>
                  <a:gd name="T39" fmla="*/ 8 h 8"/>
                  <a:gd name="T40" fmla="*/ 5 w 5"/>
                  <a:gd name="T41" fmla="*/ 8 h 8"/>
                  <a:gd name="T42" fmla="*/ 5 w 5"/>
                  <a:gd name="T43" fmla="*/ 8 h 8"/>
                  <a:gd name="T44" fmla="*/ 5 w 5"/>
                  <a:gd name="T45" fmla="*/ 7 h 8"/>
                  <a:gd name="T46" fmla="*/ 4 w 5"/>
                  <a:gd name="T47" fmla="*/ 5 h 8"/>
                  <a:gd name="T48" fmla="*/ 4 w 5"/>
                  <a:gd name="T49" fmla="*/ 7 h 8"/>
                  <a:gd name="T50" fmla="*/ 3 w 5"/>
                  <a:gd name="T51" fmla="*/ 4 h 8"/>
                  <a:gd name="T52" fmla="*/ 3 w 5"/>
                  <a:gd name="T53" fmla="*/ 3 h 8"/>
                  <a:gd name="T54" fmla="*/ 3 w 5"/>
                  <a:gd name="T55" fmla="*/ 3 h 8"/>
                  <a:gd name="T56" fmla="*/ 1 w 5"/>
                  <a:gd name="T57" fmla="*/ 3 h 8"/>
                  <a:gd name="T58" fmla="*/ 1 w 5"/>
                  <a:gd name="T59" fmla="*/ 3 h 8"/>
                  <a:gd name="T60" fmla="*/ 3 w 5"/>
                  <a:gd name="T6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" h="8">
                    <a:moveTo>
                      <a:pt x="3" y="2"/>
                    </a:move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6" name="Freeform 54"/>
              <p:cNvSpPr>
                <a:spLocks/>
              </p:cNvSpPr>
              <p:nvPr/>
            </p:nvSpPr>
            <p:spPr bwMode="auto">
              <a:xfrm>
                <a:off x="1438" y="2091"/>
                <a:ext cx="3" cy="3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0 h 3"/>
                  <a:gd name="T4" fmla="*/ 0 w 3"/>
                  <a:gd name="T5" fmla="*/ 0 h 3"/>
                  <a:gd name="T6" fmla="*/ 0 w 3"/>
                  <a:gd name="T7" fmla="*/ 2 h 3"/>
                  <a:gd name="T8" fmla="*/ 0 w 3"/>
                  <a:gd name="T9" fmla="*/ 3 h 3"/>
                  <a:gd name="T10" fmla="*/ 0 w 3"/>
                  <a:gd name="T11" fmla="*/ 3 h 3"/>
                  <a:gd name="T12" fmla="*/ 0 w 3"/>
                  <a:gd name="T13" fmla="*/ 3 h 3"/>
                  <a:gd name="T14" fmla="*/ 3 w 3"/>
                  <a:gd name="T15" fmla="*/ 3 h 3"/>
                  <a:gd name="T16" fmla="*/ 1 w 3"/>
                  <a:gd name="T17" fmla="*/ 3 h 3"/>
                  <a:gd name="T18" fmla="*/ 1 w 3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7" name="Freeform 55"/>
              <p:cNvSpPr>
                <a:spLocks/>
              </p:cNvSpPr>
              <p:nvPr/>
            </p:nvSpPr>
            <p:spPr bwMode="auto">
              <a:xfrm>
                <a:off x="1446" y="2108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0 h 2"/>
                  <a:gd name="T6" fmla="*/ 0 w 1"/>
                  <a:gd name="T7" fmla="*/ 0 h 2"/>
                  <a:gd name="T8" fmla="*/ 0 w 1"/>
                  <a:gd name="T9" fmla="*/ 0 h 2"/>
                  <a:gd name="T10" fmla="*/ 0 w 1"/>
                  <a:gd name="T11" fmla="*/ 1 h 2"/>
                  <a:gd name="T12" fmla="*/ 0 w 1"/>
                  <a:gd name="T13" fmla="*/ 1 h 2"/>
                  <a:gd name="T14" fmla="*/ 0 w 1"/>
                  <a:gd name="T15" fmla="*/ 2 h 2"/>
                  <a:gd name="T16" fmla="*/ 1 w 1"/>
                  <a:gd name="T17" fmla="*/ 2 h 2"/>
                  <a:gd name="T18" fmla="*/ 1 w 1"/>
                  <a:gd name="T1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8" name="Freeform 56"/>
              <p:cNvSpPr>
                <a:spLocks/>
              </p:cNvSpPr>
              <p:nvPr/>
            </p:nvSpPr>
            <p:spPr bwMode="auto">
              <a:xfrm>
                <a:off x="1447" y="2111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3 h 3"/>
                  <a:gd name="T4" fmla="*/ 1 w 1"/>
                  <a:gd name="T5" fmla="*/ 3 h 3"/>
                  <a:gd name="T6" fmla="*/ 1 w 1"/>
                  <a:gd name="T7" fmla="*/ 3 h 3"/>
                  <a:gd name="T8" fmla="*/ 1 w 1"/>
                  <a:gd name="T9" fmla="*/ 2 h 3"/>
                  <a:gd name="T10" fmla="*/ 1 w 1"/>
                  <a:gd name="T11" fmla="*/ 2 h 3"/>
                  <a:gd name="T12" fmla="*/ 0 w 1"/>
                  <a:gd name="T13" fmla="*/ 0 h 3"/>
                  <a:gd name="T14" fmla="*/ 0 w 1"/>
                  <a:gd name="T15" fmla="*/ 0 h 3"/>
                  <a:gd name="T16" fmla="*/ 0 w 1"/>
                  <a:gd name="T17" fmla="*/ 2 h 3"/>
                  <a:gd name="T18" fmla="*/ 0 w 1"/>
                  <a:gd name="T19" fmla="*/ 3 h 3"/>
                  <a:gd name="T20" fmla="*/ 0 w 1"/>
                  <a:gd name="T21" fmla="*/ 2 h 3"/>
                  <a:gd name="T22" fmla="*/ 0 w 1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19" name="Freeform 57"/>
              <p:cNvSpPr>
                <a:spLocks/>
              </p:cNvSpPr>
              <p:nvPr/>
            </p:nvSpPr>
            <p:spPr bwMode="auto">
              <a:xfrm>
                <a:off x="2376" y="2053"/>
                <a:ext cx="3" cy="1"/>
              </a:xfrm>
              <a:custGeom>
                <a:avLst/>
                <a:gdLst>
                  <a:gd name="T0" fmla="*/ 0 w 3"/>
                  <a:gd name="T1" fmla="*/ 1 h 1"/>
                  <a:gd name="T2" fmla="*/ 0 w 3"/>
                  <a:gd name="T3" fmla="*/ 1 h 1"/>
                  <a:gd name="T4" fmla="*/ 0 w 3"/>
                  <a:gd name="T5" fmla="*/ 1 h 1"/>
                  <a:gd name="T6" fmla="*/ 1 w 3"/>
                  <a:gd name="T7" fmla="*/ 1 h 1"/>
                  <a:gd name="T8" fmla="*/ 1 w 3"/>
                  <a:gd name="T9" fmla="*/ 1 h 1"/>
                  <a:gd name="T10" fmla="*/ 1 w 3"/>
                  <a:gd name="T11" fmla="*/ 1 h 1"/>
                  <a:gd name="T12" fmla="*/ 3 w 3"/>
                  <a:gd name="T13" fmla="*/ 0 h 1"/>
                  <a:gd name="T14" fmla="*/ 3 w 3"/>
                  <a:gd name="T15" fmla="*/ 0 h 1"/>
                  <a:gd name="T16" fmla="*/ 1 w 3"/>
                  <a:gd name="T17" fmla="*/ 0 h 1"/>
                  <a:gd name="T18" fmla="*/ 0 w 3"/>
                  <a:gd name="T19" fmla="*/ 0 h 1"/>
                  <a:gd name="T20" fmla="*/ 0 w 3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0" name="Freeform 58"/>
              <p:cNvSpPr>
                <a:spLocks/>
              </p:cNvSpPr>
              <p:nvPr/>
            </p:nvSpPr>
            <p:spPr bwMode="auto">
              <a:xfrm>
                <a:off x="2395" y="2071"/>
                <a:ext cx="4" cy="3"/>
              </a:xfrm>
              <a:custGeom>
                <a:avLst/>
                <a:gdLst>
                  <a:gd name="T0" fmla="*/ 1 w 4"/>
                  <a:gd name="T1" fmla="*/ 0 h 3"/>
                  <a:gd name="T2" fmla="*/ 1 w 4"/>
                  <a:gd name="T3" fmla="*/ 2 h 3"/>
                  <a:gd name="T4" fmla="*/ 0 w 4"/>
                  <a:gd name="T5" fmla="*/ 2 h 3"/>
                  <a:gd name="T6" fmla="*/ 0 w 4"/>
                  <a:gd name="T7" fmla="*/ 2 h 3"/>
                  <a:gd name="T8" fmla="*/ 0 w 4"/>
                  <a:gd name="T9" fmla="*/ 2 h 3"/>
                  <a:gd name="T10" fmla="*/ 0 w 4"/>
                  <a:gd name="T11" fmla="*/ 3 h 3"/>
                  <a:gd name="T12" fmla="*/ 0 w 4"/>
                  <a:gd name="T13" fmla="*/ 3 h 3"/>
                  <a:gd name="T14" fmla="*/ 0 w 4"/>
                  <a:gd name="T15" fmla="*/ 3 h 3"/>
                  <a:gd name="T16" fmla="*/ 4 w 4"/>
                  <a:gd name="T17" fmla="*/ 2 h 3"/>
                  <a:gd name="T18" fmla="*/ 4 w 4"/>
                  <a:gd name="T19" fmla="*/ 2 h 3"/>
                  <a:gd name="T20" fmla="*/ 2 w 4"/>
                  <a:gd name="T21" fmla="*/ 0 h 3"/>
                  <a:gd name="T22" fmla="*/ 1 w 4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1" name="Freeform 59"/>
              <p:cNvSpPr>
                <a:spLocks/>
              </p:cNvSpPr>
              <p:nvPr/>
            </p:nvSpPr>
            <p:spPr bwMode="auto">
              <a:xfrm>
                <a:off x="2386" y="1643"/>
                <a:ext cx="41" cy="26"/>
              </a:xfrm>
              <a:custGeom>
                <a:avLst/>
                <a:gdLst>
                  <a:gd name="T0" fmla="*/ 4 w 41"/>
                  <a:gd name="T1" fmla="*/ 9 h 26"/>
                  <a:gd name="T2" fmla="*/ 1 w 41"/>
                  <a:gd name="T3" fmla="*/ 9 h 26"/>
                  <a:gd name="T4" fmla="*/ 1 w 41"/>
                  <a:gd name="T5" fmla="*/ 10 h 26"/>
                  <a:gd name="T6" fmla="*/ 0 w 41"/>
                  <a:gd name="T7" fmla="*/ 15 h 26"/>
                  <a:gd name="T8" fmla="*/ 0 w 41"/>
                  <a:gd name="T9" fmla="*/ 16 h 26"/>
                  <a:gd name="T10" fmla="*/ 1 w 41"/>
                  <a:gd name="T11" fmla="*/ 18 h 26"/>
                  <a:gd name="T12" fmla="*/ 3 w 41"/>
                  <a:gd name="T13" fmla="*/ 18 h 26"/>
                  <a:gd name="T14" fmla="*/ 5 w 41"/>
                  <a:gd name="T15" fmla="*/ 19 h 26"/>
                  <a:gd name="T16" fmla="*/ 11 w 41"/>
                  <a:gd name="T17" fmla="*/ 19 h 26"/>
                  <a:gd name="T18" fmla="*/ 13 w 41"/>
                  <a:gd name="T19" fmla="*/ 19 h 26"/>
                  <a:gd name="T20" fmla="*/ 14 w 41"/>
                  <a:gd name="T21" fmla="*/ 20 h 26"/>
                  <a:gd name="T22" fmla="*/ 15 w 41"/>
                  <a:gd name="T23" fmla="*/ 19 h 26"/>
                  <a:gd name="T24" fmla="*/ 15 w 41"/>
                  <a:gd name="T25" fmla="*/ 20 h 26"/>
                  <a:gd name="T26" fmla="*/ 16 w 41"/>
                  <a:gd name="T27" fmla="*/ 20 h 26"/>
                  <a:gd name="T28" fmla="*/ 18 w 41"/>
                  <a:gd name="T29" fmla="*/ 21 h 26"/>
                  <a:gd name="T30" fmla="*/ 14 w 41"/>
                  <a:gd name="T31" fmla="*/ 21 h 26"/>
                  <a:gd name="T32" fmla="*/ 11 w 41"/>
                  <a:gd name="T33" fmla="*/ 21 h 26"/>
                  <a:gd name="T34" fmla="*/ 10 w 41"/>
                  <a:gd name="T35" fmla="*/ 23 h 26"/>
                  <a:gd name="T36" fmla="*/ 10 w 41"/>
                  <a:gd name="T37" fmla="*/ 23 h 26"/>
                  <a:gd name="T38" fmla="*/ 11 w 41"/>
                  <a:gd name="T39" fmla="*/ 24 h 26"/>
                  <a:gd name="T40" fmla="*/ 11 w 41"/>
                  <a:gd name="T41" fmla="*/ 24 h 26"/>
                  <a:gd name="T42" fmla="*/ 14 w 41"/>
                  <a:gd name="T43" fmla="*/ 25 h 26"/>
                  <a:gd name="T44" fmla="*/ 15 w 41"/>
                  <a:gd name="T45" fmla="*/ 26 h 26"/>
                  <a:gd name="T46" fmla="*/ 16 w 41"/>
                  <a:gd name="T47" fmla="*/ 26 h 26"/>
                  <a:gd name="T48" fmla="*/ 19 w 41"/>
                  <a:gd name="T49" fmla="*/ 26 h 26"/>
                  <a:gd name="T50" fmla="*/ 26 w 41"/>
                  <a:gd name="T51" fmla="*/ 24 h 26"/>
                  <a:gd name="T52" fmla="*/ 30 w 41"/>
                  <a:gd name="T53" fmla="*/ 24 h 26"/>
                  <a:gd name="T54" fmla="*/ 39 w 41"/>
                  <a:gd name="T55" fmla="*/ 20 h 26"/>
                  <a:gd name="T56" fmla="*/ 40 w 41"/>
                  <a:gd name="T57" fmla="*/ 19 h 26"/>
                  <a:gd name="T58" fmla="*/ 41 w 41"/>
                  <a:gd name="T59" fmla="*/ 18 h 26"/>
                  <a:gd name="T60" fmla="*/ 41 w 41"/>
                  <a:gd name="T61" fmla="*/ 18 h 26"/>
                  <a:gd name="T62" fmla="*/ 40 w 41"/>
                  <a:gd name="T63" fmla="*/ 16 h 26"/>
                  <a:gd name="T64" fmla="*/ 40 w 41"/>
                  <a:gd name="T65" fmla="*/ 16 h 26"/>
                  <a:gd name="T66" fmla="*/ 40 w 41"/>
                  <a:gd name="T67" fmla="*/ 15 h 26"/>
                  <a:gd name="T68" fmla="*/ 40 w 41"/>
                  <a:gd name="T69" fmla="*/ 15 h 26"/>
                  <a:gd name="T70" fmla="*/ 40 w 41"/>
                  <a:gd name="T71" fmla="*/ 14 h 26"/>
                  <a:gd name="T72" fmla="*/ 40 w 41"/>
                  <a:gd name="T73" fmla="*/ 14 h 26"/>
                  <a:gd name="T74" fmla="*/ 40 w 41"/>
                  <a:gd name="T75" fmla="*/ 13 h 26"/>
                  <a:gd name="T76" fmla="*/ 35 w 41"/>
                  <a:gd name="T77" fmla="*/ 11 h 26"/>
                  <a:gd name="T78" fmla="*/ 30 w 41"/>
                  <a:gd name="T79" fmla="*/ 9 h 26"/>
                  <a:gd name="T80" fmla="*/ 25 w 41"/>
                  <a:gd name="T81" fmla="*/ 5 h 26"/>
                  <a:gd name="T82" fmla="*/ 23 w 41"/>
                  <a:gd name="T83" fmla="*/ 3 h 26"/>
                  <a:gd name="T84" fmla="*/ 21 w 41"/>
                  <a:gd name="T85" fmla="*/ 3 h 26"/>
                  <a:gd name="T86" fmla="*/ 13 w 41"/>
                  <a:gd name="T87" fmla="*/ 1 h 26"/>
                  <a:gd name="T88" fmla="*/ 8 w 41"/>
                  <a:gd name="T89" fmla="*/ 0 h 26"/>
                  <a:gd name="T90" fmla="*/ 3 w 41"/>
                  <a:gd name="T91" fmla="*/ 1 h 26"/>
                  <a:gd name="T92" fmla="*/ 1 w 41"/>
                  <a:gd name="T93" fmla="*/ 3 h 26"/>
                  <a:gd name="T94" fmla="*/ 1 w 41"/>
                  <a:gd name="T95" fmla="*/ 4 h 26"/>
                  <a:gd name="T96" fmla="*/ 1 w 41"/>
                  <a:gd name="T97" fmla="*/ 4 h 26"/>
                  <a:gd name="T98" fmla="*/ 1 w 41"/>
                  <a:gd name="T99" fmla="*/ 5 h 26"/>
                  <a:gd name="T100" fmla="*/ 1 w 41"/>
                  <a:gd name="T101" fmla="*/ 6 h 26"/>
                  <a:gd name="T102" fmla="*/ 1 w 41"/>
                  <a:gd name="T103" fmla="*/ 6 h 26"/>
                  <a:gd name="T104" fmla="*/ 4 w 41"/>
                  <a:gd name="T105" fmla="*/ 8 h 26"/>
                  <a:gd name="T106" fmla="*/ 8 w 41"/>
                  <a:gd name="T107" fmla="*/ 10 h 26"/>
                  <a:gd name="T108" fmla="*/ 8 w 41"/>
                  <a:gd name="T109" fmla="*/ 10 h 26"/>
                  <a:gd name="T110" fmla="*/ 4 w 41"/>
                  <a:gd name="T111" fmla="*/ 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1" h="26">
                    <a:moveTo>
                      <a:pt x="4" y="9"/>
                    </a:moveTo>
                    <a:lnTo>
                      <a:pt x="1" y="9"/>
                    </a:lnTo>
                    <a:lnTo>
                      <a:pt x="1" y="10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3" y="18"/>
                    </a:lnTo>
                    <a:lnTo>
                      <a:pt x="5" y="19"/>
                    </a:lnTo>
                    <a:lnTo>
                      <a:pt x="11" y="19"/>
                    </a:lnTo>
                    <a:lnTo>
                      <a:pt x="13" y="19"/>
                    </a:lnTo>
                    <a:lnTo>
                      <a:pt x="14" y="20"/>
                    </a:lnTo>
                    <a:lnTo>
                      <a:pt x="15" y="19"/>
                    </a:lnTo>
                    <a:lnTo>
                      <a:pt x="15" y="20"/>
                    </a:lnTo>
                    <a:lnTo>
                      <a:pt x="16" y="20"/>
                    </a:lnTo>
                    <a:lnTo>
                      <a:pt x="18" y="21"/>
                    </a:lnTo>
                    <a:lnTo>
                      <a:pt x="14" y="21"/>
                    </a:lnTo>
                    <a:lnTo>
                      <a:pt x="11" y="21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4" y="25"/>
                    </a:lnTo>
                    <a:lnTo>
                      <a:pt x="15" y="26"/>
                    </a:lnTo>
                    <a:lnTo>
                      <a:pt x="16" y="26"/>
                    </a:lnTo>
                    <a:lnTo>
                      <a:pt x="19" y="26"/>
                    </a:lnTo>
                    <a:lnTo>
                      <a:pt x="26" y="24"/>
                    </a:lnTo>
                    <a:lnTo>
                      <a:pt x="30" y="24"/>
                    </a:lnTo>
                    <a:lnTo>
                      <a:pt x="39" y="20"/>
                    </a:lnTo>
                    <a:lnTo>
                      <a:pt x="40" y="19"/>
                    </a:lnTo>
                    <a:lnTo>
                      <a:pt x="41" y="18"/>
                    </a:lnTo>
                    <a:lnTo>
                      <a:pt x="41" y="18"/>
                    </a:lnTo>
                    <a:lnTo>
                      <a:pt x="40" y="16"/>
                    </a:lnTo>
                    <a:lnTo>
                      <a:pt x="40" y="16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40" y="13"/>
                    </a:lnTo>
                    <a:lnTo>
                      <a:pt x="35" y="11"/>
                    </a:lnTo>
                    <a:lnTo>
                      <a:pt x="30" y="9"/>
                    </a:lnTo>
                    <a:lnTo>
                      <a:pt x="25" y="5"/>
                    </a:lnTo>
                    <a:lnTo>
                      <a:pt x="23" y="3"/>
                    </a:lnTo>
                    <a:lnTo>
                      <a:pt x="21" y="3"/>
                    </a:lnTo>
                    <a:lnTo>
                      <a:pt x="13" y="1"/>
                    </a:lnTo>
                    <a:lnTo>
                      <a:pt x="8" y="0"/>
                    </a:lnTo>
                    <a:lnTo>
                      <a:pt x="3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4" y="8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4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2" name="Freeform 60"/>
              <p:cNvSpPr>
                <a:spLocks/>
              </p:cNvSpPr>
              <p:nvPr/>
            </p:nvSpPr>
            <p:spPr bwMode="auto">
              <a:xfrm>
                <a:off x="2379" y="2031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1 w 2"/>
                  <a:gd name="T5" fmla="*/ 0 h 2"/>
                  <a:gd name="T6" fmla="*/ 0 w 2"/>
                  <a:gd name="T7" fmla="*/ 0 h 2"/>
                  <a:gd name="T8" fmla="*/ 0 w 2"/>
                  <a:gd name="T9" fmla="*/ 2 h 2"/>
                  <a:gd name="T10" fmla="*/ 0 w 2"/>
                  <a:gd name="T11" fmla="*/ 2 h 2"/>
                  <a:gd name="T12" fmla="*/ 1 w 2"/>
                  <a:gd name="T13" fmla="*/ 2 h 2"/>
                  <a:gd name="T14" fmla="*/ 2 w 2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3" name="Freeform 61"/>
              <p:cNvSpPr>
                <a:spLocks/>
              </p:cNvSpPr>
              <p:nvPr/>
            </p:nvSpPr>
            <p:spPr bwMode="auto">
              <a:xfrm>
                <a:off x="2386" y="2074"/>
                <a:ext cx="5" cy="2"/>
              </a:xfrm>
              <a:custGeom>
                <a:avLst/>
                <a:gdLst>
                  <a:gd name="T0" fmla="*/ 3 w 5"/>
                  <a:gd name="T1" fmla="*/ 1 h 2"/>
                  <a:gd name="T2" fmla="*/ 1 w 5"/>
                  <a:gd name="T3" fmla="*/ 1 h 2"/>
                  <a:gd name="T4" fmla="*/ 1 w 5"/>
                  <a:gd name="T5" fmla="*/ 1 h 2"/>
                  <a:gd name="T6" fmla="*/ 1 w 5"/>
                  <a:gd name="T7" fmla="*/ 0 h 2"/>
                  <a:gd name="T8" fmla="*/ 1 w 5"/>
                  <a:gd name="T9" fmla="*/ 0 h 2"/>
                  <a:gd name="T10" fmla="*/ 0 w 5"/>
                  <a:gd name="T11" fmla="*/ 0 h 2"/>
                  <a:gd name="T12" fmla="*/ 0 w 5"/>
                  <a:gd name="T13" fmla="*/ 1 h 2"/>
                  <a:gd name="T14" fmla="*/ 1 w 5"/>
                  <a:gd name="T15" fmla="*/ 2 h 2"/>
                  <a:gd name="T16" fmla="*/ 1 w 5"/>
                  <a:gd name="T17" fmla="*/ 2 h 2"/>
                  <a:gd name="T18" fmla="*/ 3 w 5"/>
                  <a:gd name="T19" fmla="*/ 2 h 2"/>
                  <a:gd name="T20" fmla="*/ 3 w 5"/>
                  <a:gd name="T21" fmla="*/ 1 h 2"/>
                  <a:gd name="T22" fmla="*/ 5 w 5"/>
                  <a:gd name="T23" fmla="*/ 0 h 2"/>
                  <a:gd name="T24" fmla="*/ 5 w 5"/>
                  <a:gd name="T25" fmla="*/ 0 h 2"/>
                  <a:gd name="T26" fmla="*/ 5 w 5"/>
                  <a:gd name="T27" fmla="*/ 0 h 2"/>
                  <a:gd name="T28" fmla="*/ 4 w 5"/>
                  <a:gd name="T29" fmla="*/ 0 h 2"/>
                  <a:gd name="T30" fmla="*/ 3 w 5"/>
                  <a:gd name="T3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2">
                    <a:moveTo>
                      <a:pt x="3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4" name="Freeform 62"/>
              <p:cNvSpPr>
                <a:spLocks/>
              </p:cNvSpPr>
              <p:nvPr/>
            </p:nvSpPr>
            <p:spPr bwMode="auto">
              <a:xfrm>
                <a:off x="2298" y="1952"/>
                <a:ext cx="4" cy="3"/>
              </a:xfrm>
              <a:custGeom>
                <a:avLst/>
                <a:gdLst>
                  <a:gd name="T0" fmla="*/ 4 w 4"/>
                  <a:gd name="T1" fmla="*/ 2 h 3"/>
                  <a:gd name="T2" fmla="*/ 3 w 4"/>
                  <a:gd name="T3" fmla="*/ 0 h 3"/>
                  <a:gd name="T4" fmla="*/ 2 w 4"/>
                  <a:gd name="T5" fmla="*/ 0 h 3"/>
                  <a:gd name="T6" fmla="*/ 2 w 4"/>
                  <a:gd name="T7" fmla="*/ 0 h 3"/>
                  <a:gd name="T8" fmla="*/ 0 w 4"/>
                  <a:gd name="T9" fmla="*/ 2 h 3"/>
                  <a:gd name="T10" fmla="*/ 0 w 4"/>
                  <a:gd name="T11" fmla="*/ 2 h 3"/>
                  <a:gd name="T12" fmla="*/ 0 w 4"/>
                  <a:gd name="T13" fmla="*/ 3 h 3"/>
                  <a:gd name="T14" fmla="*/ 2 w 4"/>
                  <a:gd name="T15" fmla="*/ 3 h 3"/>
                  <a:gd name="T16" fmla="*/ 3 w 4"/>
                  <a:gd name="T17" fmla="*/ 3 h 3"/>
                  <a:gd name="T18" fmla="*/ 3 w 4"/>
                  <a:gd name="T19" fmla="*/ 3 h 3"/>
                  <a:gd name="T20" fmla="*/ 4 w 4"/>
                  <a:gd name="T21" fmla="*/ 2 h 3"/>
                  <a:gd name="T22" fmla="*/ 4 w 4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5" name="Freeform 63"/>
              <p:cNvSpPr>
                <a:spLocks/>
              </p:cNvSpPr>
              <p:nvPr/>
            </p:nvSpPr>
            <p:spPr bwMode="auto">
              <a:xfrm>
                <a:off x="1441" y="2093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0 w 1"/>
                  <a:gd name="T5" fmla="*/ 0 h 2"/>
                  <a:gd name="T6" fmla="*/ 0 w 1"/>
                  <a:gd name="T7" fmla="*/ 1 h 2"/>
                  <a:gd name="T8" fmla="*/ 0 w 1"/>
                  <a:gd name="T9" fmla="*/ 2 h 2"/>
                  <a:gd name="T10" fmla="*/ 1 w 1"/>
                  <a:gd name="T11" fmla="*/ 2 h 2"/>
                  <a:gd name="T12" fmla="*/ 1 w 1"/>
                  <a:gd name="T13" fmla="*/ 2 h 2"/>
                  <a:gd name="T14" fmla="*/ 1 w 1"/>
                  <a:gd name="T15" fmla="*/ 2 h 2"/>
                  <a:gd name="T16" fmla="*/ 1 w 1"/>
                  <a:gd name="T17" fmla="*/ 2 h 2"/>
                  <a:gd name="T18" fmla="*/ 1 w 1"/>
                  <a:gd name="T19" fmla="*/ 1 h 2"/>
                  <a:gd name="T20" fmla="*/ 1 w 1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6" name="Freeform 64"/>
              <p:cNvSpPr>
                <a:spLocks/>
              </p:cNvSpPr>
              <p:nvPr/>
            </p:nvSpPr>
            <p:spPr bwMode="auto">
              <a:xfrm>
                <a:off x="2042" y="2029"/>
                <a:ext cx="6" cy="2"/>
              </a:xfrm>
              <a:custGeom>
                <a:avLst/>
                <a:gdLst>
                  <a:gd name="T0" fmla="*/ 2 w 6"/>
                  <a:gd name="T1" fmla="*/ 2 h 2"/>
                  <a:gd name="T2" fmla="*/ 3 w 6"/>
                  <a:gd name="T3" fmla="*/ 2 h 2"/>
                  <a:gd name="T4" fmla="*/ 3 w 6"/>
                  <a:gd name="T5" fmla="*/ 2 h 2"/>
                  <a:gd name="T6" fmla="*/ 5 w 6"/>
                  <a:gd name="T7" fmla="*/ 2 h 2"/>
                  <a:gd name="T8" fmla="*/ 5 w 6"/>
                  <a:gd name="T9" fmla="*/ 2 h 2"/>
                  <a:gd name="T10" fmla="*/ 5 w 6"/>
                  <a:gd name="T11" fmla="*/ 1 h 2"/>
                  <a:gd name="T12" fmla="*/ 6 w 6"/>
                  <a:gd name="T13" fmla="*/ 1 h 2"/>
                  <a:gd name="T14" fmla="*/ 6 w 6"/>
                  <a:gd name="T15" fmla="*/ 0 h 2"/>
                  <a:gd name="T16" fmla="*/ 5 w 6"/>
                  <a:gd name="T17" fmla="*/ 0 h 2"/>
                  <a:gd name="T18" fmla="*/ 0 w 6"/>
                  <a:gd name="T19" fmla="*/ 1 h 2"/>
                  <a:gd name="T20" fmla="*/ 1 w 6"/>
                  <a:gd name="T21" fmla="*/ 2 h 2"/>
                  <a:gd name="T22" fmla="*/ 2 w 6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2">
                    <a:moveTo>
                      <a:pt x="2" y="2"/>
                    </a:moveTo>
                    <a:lnTo>
                      <a:pt x="3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7" name="Freeform 65"/>
              <p:cNvSpPr>
                <a:spLocks/>
              </p:cNvSpPr>
              <p:nvPr/>
            </p:nvSpPr>
            <p:spPr bwMode="auto">
              <a:xfrm>
                <a:off x="2367" y="1579"/>
                <a:ext cx="18" cy="8"/>
              </a:xfrm>
              <a:custGeom>
                <a:avLst/>
                <a:gdLst>
                  <a:gd name="T0" fmla="*/ 5 w 18"/>
                  <a:gd name="T1" fmla="*/ 4 h 8"/>
                  <a:gd name="T2" fmla="*/ 5 w 18"/>
                  <a:gd name="T3" fmla="*/ 5 h 8"/>
                  <a:gd name="T4" fmla="*/ 7 w 18"/>
                  <a:gd name="T5" fmla="*/ 5 h 8"/>
                  <a:gd name="T6" fmla="*/ 7 w 18"/>
                  <a:gd name="T7" fmla="*/ 5 h 8"/>
                  <a:gd name="T8" fmla="*/ 7 w 18"/>
                  <a:gd name="T9" fmla="*/ 7 h 8"/>
                  <a:gd name="T10" fmla="*/ 8 w 18"/>
                  <a:gd name="T11" fmla="*/ 7 h 8"/>
                  <a:gd name="T12" fmla="*/ 9 w 18"/>
                  <a:gd name="T13" fmla="*/ 7 h 8"/>
                  <a:gd name="T14" fmla="*/ 10 w 18"/>
                  <a:gd name="T15" fmla="*/ 8 h 8"/>
                  <a:gd name="T16" fmla="*/ 10 w 18"/>
                  <a:gd name="T17" fmla="*/ 8 h 8"/>
                  <a:gd name="T18" fmla="*/ 14 w 18"/>
                  <a:gd name="T19" fmla="*/ 4 h 8"/>
                  <a:gd name="T20" fmla="*/ 15 w 18"/>
                  <a:gd name="T21" fmla="*/ 3 h 8"/>
                  <a:gd name="T22" fmla="*/ 18 w 18"/>
                  <a:gd name="T23" fmla="*/ 2 h 8"/>
                  <a:gd name="T24" fmla="*/ 18 w 18"/>
                  <a:gd name="T25" fmla="*/ 0 h 8"/>
                  <a:gd name="T26" fmla="*/ 15 w 18"/>
                  <a:gd name="T27" fmla="*/ 0 h 8"/>
                  <a:gd name="T28" fmla="*/ 14 w 18"/>
                  <a:gd name="T29" fmla="*/ 0 h 8"/>
                  <a:gd name="T30" fmla="*/ 12 w 18"/>
                  <a:gd name="T31" fmla="*/ 2 h 8"/>
                  <a:gd name="T32" fmla="*/ 10 w 18"/>
                  <a:gd name="T33" fmla="*/ 2 h 8"/>
                  <a:gd name="T34" fmla="*/ 10 w 18"/>
                  <a:gd name="T35" fmla="*/ 2 h 8"/>
                  <a:gd name="T36" fmla="*/ 8 w 18"/>
                  <a:gd name="T37" fmla="*/ 2 h 8"/>
                  <a:gd name="T38" fmla="*/ 4 w 18"/>
                  <a:gd name="T39" fmla="*/ 2 h 8"/>
                  <a:gd name="T40" fmla="*/ 3 w 18"/>
                  <a:gd name="T41" fmla="*/ 3 h 8"/>
                  <a:gd name="T42" fmla="*/ 0 w 18"/>
                  <a:gd name="T43" fmla="*/ 3 h 8"/>
                  <a:gd name="T44" fmla="*/ 2 w 18"/>
                  <a:gd name="T45" fmla="*/ 4 h 8"/>
                  <a:gd name="T46" fmla="*/ 3 w 18"/>
                  <a:gd name="T47" fmla="*/ 5 h 8"/>
                  <a:gd name="T48" fmla="*/ 5 w 18"/>
                  <a:gd name="T4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" h="8">
                    <a:moveTo>
                      <a:pt x="5" y="4"/>
                    </a:moveTo>
                    <a:lnTo>
                      <a:pt x="5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9" y="7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4" y="4"/>
                    </a:lnTo>
                    <a:lnTo>
                      <a:pt x="15" y="3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8" name="Freeform 66"/>
              <p:cNvSpPr>
                <a:spLocks/>
              </p:cNvSpPr>
              <p:nvPr/>
            </p:nvSpPr>
            <p:spPr bwMode="auto">
              <a:xfrm>
                <a:off x="2323" y="2038"/>
                <a:ext cx="94" cy="88"/>
              </a:xfrm>
              <a:custGeom>
                <a:avLst/>
                <a:gdLst>
                  <a:gd name="T0" fmla="*/ 49 w 94"/>
                  <a:gd name="T1" fmla="*/ 2 h 88"/>
                  <a:gd name="T2" fmla="*/ 37 w 94"/>
                  <a:gd name="T3" fmla="*/ 8 h 88"/>
                  <a:gd name="T4" fmla="*/ 32 w 94"/>
                  <a:gd name="T5" fmla="*/ 15 h 88"/>
                  <a:gd name="T6" fmla="*/ 29 w 94"/>
                  <a:gd name="T7" fmla="*/ 18 h 88"/>
                  <a:gd name="T8" fmla="*/ 22 w 94"/>
                  <a:gd name="T9" fmla="*/ 36 h 88"/>
                  <a:gd name="T10" fmla="*/ 17 w 94"/>
                  <a:gd name="T11" fmla="*/ 40 h 88"/>
                  <a:gd name="T12" fmla="*/ 19 w 94"/>
                  <a:gd name="T13" fmla="*/ 46 h 88"/>
                  <a:gd name="T14" fmla="*/ 14 w 94"/>
                  <a:gd name="T15" fmla="*/ 46 h 88"/>
                  <a:gd name="T16" fmla="*/ 8 w 94"/>
                  <a:gd name="T17" fmla="*/ 53 h 88"/>
                  <a:gd name="T18" fmla="*/ 11 w 94"/>
                  <a:gd name="T19" fmla="*/ 55 h 88"/>
                  <a:gd name="T20" fmla="*/ 7 w 94"/>
                  <a:gd name="T21" fmla="*/ 62 h 88"/>
                  <a:gd name="T22" fmla="*/ 4 w 94"/>
                  <a:gd name="T23" fmla="*/ 72 h 88"/>
                  <a:gd name="T24" fmla="*/ 17 w 94"/>
                  <a:gd name="T25" fmla="*/ 71 h 88"/>
                  <a:gd name="T26" fmla="*/ 42 w 94"/>
                  <a:gd name="T27" fmla="*/ 71 h 88"/>
                  <a:gd name="T28" fmla="*/ 49 w 94"/>
                  <a:gd name="T29" fmla="*/ 68 h 88"/>
                  <a:gd name="T30" fmla="*/ 51 w 94"/>
                  <a:gd name="T31" fmla="*/ 73 h 88"/>
                  <a:gd name="T32" fmla="*/ 57 w 94"/>
                  <a:gd name="T33" fmla="*/ 71 h 88"/>
                  <a:gd name="T34" fmla="*/ 63 w 94"/>
                  <a:gd name="T35" fmla="*/ 72 h 88"/>
                  <a:gd name="T36" fmla="*/ 51 w 94"/>
                  <a:gd name="T37" fmla="*/ 81 h 88"/>
                  <a:gd name="T38" fmla="*/ 53 w 94"/>
                  <a:gd name="T39" fmla="*/ 85 h 88"/>
                  <a:gd name="T40" fmla="*/ 61 w 94"/>
                  <a:gd name="T41" fmla="*/ 78 h 88"/>
                  <a:gd name="T42" fmla="*/ 68 w 94"/>
                  <a:gd name="T43" fmla="*/ 75 h 88"/>
                  <a:gd name="T44" fmla="*/ 73 w 94"/>
                  <a:gd name="T45" fmla="*/ 67 h 88"/>
                  <a:gd name="T46" fmla="*/ 76 w 94"/>
                  <a:gd name="T47" fmla="*/ 77 h 88"/>
                  <a:gd name="T48" fmla="*/ 76 w 94"/>
                  <a:gd name="T49" fmla="*/ 85 h 88"/>
                  <a:gd name="T50" fmla="*/ 81 w 94"/>
                  <a:gd name="T51" fmla="*/ 82 h 88"/>
                  <a:gd name="T52" fmla="*/ 84 w 94"/>
                  <a:gd name="T53" fmla="*/ 87 h 88"/>
                  <a:gd name="T54" fmla="*/ 89 w 94"/>
                  <a:gd name="T55" fmla="*/ 85 h 88"/>
                  <a:gd name="T56" fmla="*/ 94 w 94"/>
                  <a:gd name="T57" fmla="*/ 71 h 88"/>
                  <a:gd name="T58" fmla="*/ 88 w 94"/>
                  <a:gd name="T59" fmla="*/ 73 h 88"/>
                  <a:gd name="T60" fmla="*/ 91 w 94"/>
                  <a:gd name="T61" fmla="*/ 65 h 88"/>
                  <a:gd name="T62" fmla="*/ 81 w 94"/>
                  <a:gd name="T63" fmla="*/ 71 h 88"/>
                  <a:gd name="T64" fmla="*/ 81 w 94"/>
                  <a:gd name="T65" fmla="*/ 65 h 88"/>
                  <a:gd name="T66" fmla="*/ 82 w 94"/>
                  <a:gd name="T67" fmla="*/ 63 h 88"/>
                  <a:gd name="T68" fmla="*/ 87 w 94"/>
                  <a:gd name="T69" fmla="*/ 58 h 88"/>
                  <a:gd name="T70" fmla="*/ 88 w 94"/>
                  <a:gd name="T71" fmla="*/ 53 h 88"/>
                  <a:gd name="T72" fmla="*/ 79 w 94"/>
                  <a:gd name="T73" fmla="*/ 56 h 88"/>
                  <a:gd name="T74" fmla="*/ 78 w 94"/>
                  <a:gd name="T75" fmla="*/ 56 h 88"/>
                  <a:gd name="T76" fmla="*/ 76 w 94"/>
                  <a:gd name="T77" fmla="*/ 52 h 88"/>
                  <a:gd name="T78" fmla="*/ 78 w 94"/>
                  <a:gd name="T79" fmla="*/ 48 h 88"/>
                  <a:gd name="T80" fmla="*/ 81 w 94"/>
                  <a:gd name="T81" fmla="*/ 41 h 88"/>
                  <a:gd name="T82" fmla="*/ 69 w 94"/>
                  <a:gd name="T83" fmla="*/ 41 h 88"/>
                  <a:gd name="T84" fmla="*/ 66 w 94"/>
                  <a:gd name="T85" fmla="*/ 40 h 88"/>
                  <a:gd name="T86" fmla="*/ 61 w 94"/>
                  <a:gd name="T87" fmla="*/ 42 h 88"/>
                  <a:gd name="T88" fmla="*/ 57 w 94"/>
                  <a:gd name="T89" fmla="*/ 45 h 88"/>
                  <a:gd name="T90" fmla="*/ 58 w 94"/>
                  <a:gd name="T91" fmla="*/ 38 h 88"/>
                  <a:gd name="T92" fmla="*/ 54 w 94"/>
                  <a:gd name="T93" fmla="*/ 38 h 88"/>
                  <a:gd name="T94" fmla="*/ 49 w 94"/>
                  <a:gd name="T95" fmla="*/ 35 h 88"/>
                  <a:gd name="T96" fmla="*/ 54 w 94"/>
                  <a:gd name="T97" fmla="*/ 30 h 88"/>
                  <a:gd name="T98" fmla="*/ 46 w 94"/>
                  <a:gd name="T99" fmla="*/ 30 h 88"/>
                  <a:gd name="T100" fmla="*/ 43 w 94"/>
                  <a:gd name="T101" fmla="*/ 31 h 88"/>
                  <a:gd name="T102" fmla="*/ 37 w 94"/>
                  <a:gd name="T103" fmla="*/ 35 h 88"/>
                  <a:gd name="T104" fmla="*/ 38 w 94"/>
                  <a:gd name="T105" fmla="*/ 28 h 88"/>
                  <a:gd name="T106" fmla="*/ 46 w 94"/>
                  <a:gd name="T107" fmla="*/ 16 h 88"/>
                  <a:gd name="T108" fmla="*/ 51 w 94"/>
                  <a:gd name="T109" fmla="*/ 8 h 88"/>
                  <a:gd name="T110" fmla="*/ 47 w 94"/>
                  <a:gd name="T111" fmla="*/ 5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4" h="88">
                    <a:moveTo>
                      <a:pt x="56" y="1"/>
                    </a:moveTo>
                    <a:lnTo>
                      <a:pt x="54" y="1"/>
                    </a:lnTo>
                    <a:lnTo>
                      <a:pt x="54" y="0"/>
                    </a:lnTo>
                    <a:lnTo>
                      <a:pt x="52" y="1"/>
                    </a:lnTo>
                    <a:lnTo>
                      <a:pt x="52" y="1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49" y="2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4" y="2"/>
                    </a:lnTo>
                    <a:lnTo>
                      <a:pt x="41" y="3"/>
                    </a:lnTo>
                    <a:lnTo>
                      <a:pt x="39" y="5"/>
                    </a:lnTo>
                    <a:lnTo>
                      <a:pt x="38" y="5"/>
                    </a:lnTo>
                    <a:lnTo>
                      <a:pt x="37" y="6"/>
                    </a:lnTo>
                    <a:lnTo>
                      <a:pt x="37" y="8"/>
                    </a:lnTo>
                    <a:lnTo>
                      <a:pt x="37" y="8"/>
                    </a:lnTo>
                    <a:lnTo>
                      <a:pt x="34" y="11"/>
                    </a:lnTo>
                    <a:lnTo>
                      <a:pt x="33" y="11"/>
                    </a:lnTo>
                    <a:lnTo>
                      <a:pt x="33" y="11"/>
                    </a:lnTo>
                    <a:lnTo>
                      <a:pt x="34" y="12"/>
                    </a:lnTo>
                    <a:lnTo>
                      <a:pt x="34" y="12"/>
                    </a:lnTo>
                    <a:lnTo>
                      <a:pt x="33" y="13"/>
                    </a:lnTo>
                    <a:lnTo>
                      <a:pt x="32" y="15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29" y="17"/>
                    </a:lnTo>
                    <a:lnTo>
                      <a:pt x="29" y="17"/>
                    </a:lnTo>
                    <a:lnTo>
                      <a:pt x="31" y="17"/>
                    </a:lnTo>
                    <a:lnTo>
                      <a:pt x="32" y="18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9" y="18"/>
                    </a:lnTo>
                    <a:lnTo>
                      <a:pt x="28" y="20"/>
                    </a:lnTo>
                    <a:lnTo>
                      <a:pt x="28" y="21"/>
                    </a:lnTo>
                    <a:lnTo>
                      <a:pt x="26" y="26"/>
                    </a:lnTo>
                    <a:lnTo>
                      <a:pt x="24" y="28"/>
                    </a:lnTo>
                    <a:lnTo>
                      <a:pt x="21" y="35"/>
                    </a:lnTo>
                    <a:lnTo>
                      <a:pt x="21" y="35"/>
                    </a:lnTo>
                    <a:lnTo>
                      <a:pt x="22" y="36"/>
                    </a:lnTo>
                    <a:lnTo>
                      <a:pt x="23" y="38"/>
                    </a:lnTo>
                    <a:lnTo>
                      <a:pt x="23" y="38"/>
                    </a:lnTo>
                    <a:lnTo>
                      <a:pt x="22" y="38"/>
                    </a:lnTo>
                    <a:lnTo>
                      <a:pt x="21" y="37"/>
                    </a:lnTo>
                    <a:lnTo>
                      <a:pt x="19" y="37"/>
                    </a:lnTo>
                    <a:lnTo>
                      <a:pt x="18" y="38"/>
                    </a:lnTo>
                    <a:lnTo>
                      <a:pt x="18" y="40"/>
                    </a:lnTo>
                    <a:lnTo>
                      <a:pt x="17" y="40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9" y="43"/>
                    </a:lnTo>
                    <a:lnTo>
                      <a:pt x="21" y="43"/>
                    </a:lnTo>
                    <a:lnTo>
                      <a:pt x="21" y="43"/>
                    </a:lnTo>
                    <a:lnTo>
                      <a:pt x="19" y="43"/>
                    </a:lnTo>
                    <a:lnTo>
                      <a:pt x="18" y="46"/>
                    </a:lnTo>
                    <a:lnTo>
                      <a:pt x="19" y="46"/>
                    </a:lnTo>
                    <a:lnTo>
                      <a:pt x="19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19" y="47"/>
                    </a:lnTo>
                    <a:lnTo>
                      <a:pt x="18" y="46"/>
                    </a:lnTo>
                    <a:lnTo>
                      <a:pt x="16" y="46"/>
                    </a:lnTo>
                    <a:lnTo>
                      <a:pt x="16" y="45"/>
                    </a:lnTo>
                    <a:lnTo>
                      <a:pt x="14" y="46"/>
                    </a:lnTo>
                    <a:lnTo>
                      <a:pt x="13" y="47"/>
                    </a:lnTo>
                    <a:lnTo>
                      <a:pt x="13" y="48"/>
                    </a:lnTo>
                    <a:lnTo>
                      <a:pt x="11" y="51"/>
                    </a:lnTo>
                    <a:lnTo>
                      <a:pt x="11" y="53"/>
                    </a:lnTo>
                    <a:lnTo>
                      <a:pt x="11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9" y="51"/>
                    </a:lnTo>
                    <a:lnTo>
                      <a:pt x="8" y="51"/>
                    </a:lnTo>
                    <a:lnTo>
                      <a:pt x="6" y="53"/>
                    </a:lnTo>
                    <a:lnTo>
                      <a:pt x="4" y="55"/>
                    </a:lnTo>
                    <a:lnTo>
                      <a:pt x="4" y="56"/>
                    </a:lnTo>
                    <a:lnTo>
                      <a:pt x="7" y="56"/>
                    </a:lnTo>
                    <a:lnTo>
                      <a:pt x="11" y="55"/>
                    </a:lnTo>
                    <a:lnTo>
                      <a:pt x="12" y="55"/>
                    </a:lnTo>
                    <a:lnTo>
                      <a:pt x="13" y="56"/>
                    </a:lnTo>
                    <a:lnTo>
                      <a:pt x="16" y="56"/>
                    </a:lnTo>
                    <a:lnTo>
                      <a:pt x="16" y="56"/>
                    </a:lnTo>
                    <a:lnTo>
                      <a:pt x="13" y="57"/>
                    </a:lnTo>
                    <a:lnTo>
                      <a:pt x="12" y="57"/>
                    </a:lnTo>
                    <a:lnTo>
                      <a:pt x="11" y="58"/>
                    </a:lnTo>
                    <a:lnTo>
                      <a:pt x="7" y="62"/>
                    </a:lnTo>
                    <a:lnTo>
                      <a:pt x="2" y="65"/>
                    </a:lnTo>
                    <a:lnTo>
                      <a:pt x="2" y="66"/>
                    </a:lnTo>
                    <a:lnTo>
                      <a:pt x="0" y="66"/>
                    </a:lnTo>
                    <a:lnTo>
                      <a:pt x="0" y="67"/>
                    </a:lnTo>
                    <a:lnTo>
                      <a:pt x="2" y="70"/>
                    </a:lnTo>
                    <a:lnTo>
                      <a:pt x="3" y="71"/>
                    </a:lnTo>
                    <a:lnTo>
                      <a:pt x="3" y="72"/>
                    </a:lnTo>
                    <a:lnTo>
                      <a:pt x="4" y="72"/>
                    </a:lnTo>
                    <a:lnTo>
                      <a:pt x="7" y="72"/>
                    </a:lnTo>
                    <a:lnTo>
                      <a:pt x="12" y="71"/>
                    </a:lnTo>
                    <a:lnTo>
                      <a:pt x="13" y="71"/>
                    </a:lnTo>
                    <a:lnTo>
                      <a:pt x="14" y="70"/>
                    </a:lnTo>
                    <a:lnTo>
                      <a:pt x="16" y="70"/>
                    </a:lnTo>
                    <a:lnTo>
                      <a:pt x="16" y="70"/>
                    </a:lnTo>
                    <a:lnTo>
                      <a:pt x="16" y="70"/>
                    </a:lnTo>
                    <a:lnTo>
                      <a:pt x="17" y="71"/>
                    </a:lnTo>
                    <a:lnTo>
                      <a:pt x="21" y="70"/>
                    </a:lnTo>
                    <a:lnTo>
                      <a:pt x="22" y="71"/>
                    </a:lnTo>
                    <a:lnTo>
                      <a:pt x="24" y="71"/>
                    </a:lnTo>
                    <a:lnTo>
                      <a:pt x="27" y="71"/>
                    </a:lnTo>
                    <a:lnTo>
                      <a:pt x="34" y="72"/>
                    </a:lnTo>
                    <a:lnTo>
                      <a:pt x="37" y="72"/>
                    </a:lnTo>
                    <a:lnTo>
                      <a:pt x="38" y="72"/>
                    </a:lnTo>
                    <a:lnTo>
                      <a:pt x="42" y="71"/>
                    </a:lnTo>
                    <a:lnTo>
                      <a:pt x="43" y="71"/>
                    </a:lnTo>
                    <a:lnTo>
                      <a:pt x="44" y="71"/>
                    </a:lnTo>
                    <a:lnTo>
                      <a:pt x="44" y="71"/>
                    </a:lnTo>
                    <a:lnTo>
                      <a:pt x="46" y="68"/>
                    </a:lnTo>
                    <a:lnTo>
                      <a:pt x="46" y="68"/>
                    </a:lnTo>
                    <a:lnTo>
                      <a:pt x="47" y="68"/>
                    </a:lnTo>
                    <a:lnTo>
                      <a:pt x="48" y="68"/>
                    </a:lnTo>
                    <a:lnTo>
                      <a:pt x="49" y="68"/>
                    </a:lnTo>
                    <a:lnTo>
                      <a:pt x="49" y="67"/>
                    </a:lnTo>
                    <a:lnTo>
                      <a:pt x="51" y="68"/>
                    </a:lnTo>
                    <a:lnTo>
                      <a:pt x="49" y="72"/>
                    </a:lnTo>
                    <a:lnTo>
                      <a:pt x="47" y="73"/>
                    </a:lnTo>
                    <a:lnTo>
                      <a:pt x="46" y="73"/>
                    </a:lnTo>
                    <a:lnTo>
                      <a:pt x="47" y="73"/>
                    </a:lnTo>
                    <a:lnTo>
                      <a:pt x="49" y="73"/>
                    </a:lnTo>
                    <a:lnTo>
                      <a:pt x="51" y="73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4" y="73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56" y="72"/>
                    </a:lnTo>
                    <a:lnTo>
                      <a:pt x="57" y="71"/>
                    </a:lnTo>
                    <a:lnTo>
                      <a:pt x="57" y="71"/>
                    </a:lnTo>
                    <a:lnTo>
                      <a:pt x="59" y="71"/>
                    </a:lnTo>
                    <a:lnTo>
                      <a:pt x="61" y="71"/>
                    </a:lnTo>
                    <a:lnTo>
                      <a:pt x="61" y="71"/>
                    </a:lnTo>
                    <a:lnTo>
                      <a:pt x="62" y="71"/>
                    </a:lnTo>
                    <a:lnTo>
                      <a:pt x="63" y="71"/>
                    </a:lnTo>
                    <a:lnTo>
                      <a:pt x="64" y="71"/>
                    </a:lnTo>
                    <a:lnTo>
                      <a:pt x="64" y="71"/>
                    </a:lnTo>
                    <a:lnTo>
                      <a:pt x="63" y="72"/>
                    </a:lnTo>
                    <a:lnTo>
                      <a:pt x="62" y="73"/>
                    </a:lnTo>
                    <a:lnTo>
                      <a:pt x="59" y="75"/>
                    </a:lnTo>
                    <a:lnTo>
                      <a:pt x="57" y="77"/>
                    </a:lnTo>
                    <a:lnTo>
                      <a:pt x="56" y="78"/>
                    </a:lnTo>
                    <a:lnTo>
                      <a:pt x="54" y="80"/>
                    </a:lnTo>
                    <a:lnTo>
                      <a:pt x="53" y="80"/>
                    </a:lnTo>
                    <a:lnTo>
                      <a:pt x="51" y="81"/>
                    </a:lnTo>
                    <a:lnTo>
                      <a:pt x="51" y="81"/>
                    </a:lnTo>
                    <a:lnTo>
                      <a:pt x="49" y="82"/>
                    </a:lnTo>
                    <a:lnTo>
                      <a:pt x="48" y="82"/>
                    </a:lnTo>
                    <a:lnTo>
                      <a:pt x="48" y="82"/>
                    </a:lnTo>
                    <a:lnTo>
                      <a:pt x="48" y="83"/>
                    </a:lnTo>
                    <a:lnTo>
                      <a:pt x="49" y="83"/>
                    </a:lnTo>
                    <a:lnTo>
                      <a:pt x="51" y="85"/>
                    </a:lnTo>
                    <a:lnTo>
                      <a:pt x="51" y="85"/>
                    </a:lnTo>
                    <a:lnTo>
                      <a:pt x="53" y="85"/>
                    </a:lnTo>
                    <a:lnTo>
                      <a:pt x="54" y="83"/>
                    </a:lnTo>
                    <a:lnTo>
                      <a:pt x="56" y="83"/>
                    </a:lnTo>
                    <a:lnTo>
                      <a:pt x="56" y="83"/>
                    </a:lnTo>
                    <a:lnTo>
                      <a:pt x="57" y="83"/>
                    </a:lnTo>
                    <a:lnTo>
                      <a:pt x="58" y="83"/>
                    </a:lnTo>
                    <a:lnTo>
                      <a:pt x="59" y="81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3" y="76"/>
                    </a:lnTo>
                    <a:lnTo>
                      <a:pt x="64" y="75"/>
                    </a:lnTo>
                    <a:lnTo>
                      <a:pt x="66" y="75"/>
                    </a:lnTo>
                    <a:lnTo>
                      <a:pt x="67" y="75"/>
                    </a:lnTo>
                    <a:lnTo>
                      <a:pt x="68" y="75"/>
                    </a:lnTo>
                    <a:lnTo>
                      <a:pt x="69" y="72"/>
                    </a:lnTo>
                    <a:lnTo>
                      <a:pt x="69" y="72"/>
                    </a:lnTo>
                    <a:lnTo>
                      <a:pt x="68" y="75"/>
                    </a:lnTo>
                    <a:lnTo>
                      <a:pt x="68" y="76"/>
                    </a:lnTo>
                    <a:lnTo>
                      <a:pt x="69" y="75"/>
                    </a:lnTo>
                    <a:lnTo>
                      <a:pt x="69" y="75"/>
                    </a:lnTo>
                    <a:lnTo>
                      <a:pt x="69" y="73"/>
                    </a:lnTo>
                    <a:lnTo>
                      <a:pt x="69" y="72"/>
                    </a:lnTo>
                    <a:lnTo>
                      <a:pt x="72" y="68"/>
                    </a:lnTo>
                    <a:lnTo>
                      <a:pt x="73" y="67"/>
                    </a:lnTo>
                    <a:lnTo>
                      <a:pt x="73" y="67"/>
                    </a:lnTo>
                    <a:lnTo>
                      <a:pt x="74" y="68"/>
                    </a:lnTo>
                    <a:lnTo>
                      <a:pt x="76" y="68"/>
                    </a:lnTo>
                    <a:lnTo>
                      <a:pt x="77" y="71"/>
                    </a:lnTo>
                    <a:lnTo>
                      <a:pt x="77" y="73"/>
                    </a:lnTo>
                    <a:lnTo>
                      <a:pt x="77" y="73"/>
                    </a:lnTo>
                    <a:lnTo>
                      <a:pt x="78" y="75"/>
                    </a:lnTo>
                    <a:lnTo>
                      <a:pt x="77" y="75"/>
                    </a:lnTo>
                    <a:lnTo>
                      <a:pt x="76" y="77"/>
                    </a:lnTo>
                    <a:lnTo>
                      <a:pt x="74" y="81"/>
                    </a:lnTo>
                    <a:lnTo>
                      <a:pt x="73" y="82"/>
                    </a:lnTo>
                    <a:lnTo>
                      <a:pt x="73" y="83"/>
                    </a:lnTo>
                    <a:lnTo>
                      <a:pt x="73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6" y="85"/>
                    </a:lnTo>
                    <a:lnTo>
                      <a:pt x="78" y="83"/>
                    </a:lnTo>
                    <a:lnTo>
                      <a:pt x="78" y="82"/>
                    </a:lnTo>
                    <a:lnTo>
                      <a:pt x="79" y="81"/>
                    </a:lnTo>
                    <a:lnTo>
                      <a:pt x="81" y="80"/>
                    </a:lnTo>
                    <a:lnTo>
                      <a:pt x="81" y="80"/>
                    </a:lnTo>
                    <a:lnTo>
                      <a:pt x="82" y="80"/>
                    </a:lnTo>
                    <a:lnTo>
                      <a:pt x="82" y="81"/>
                    </a:lnTo>
                    <a:lnTo>
                      <a:pt x="81" y="82"/>
                    </a:lnTo>
                    <a:lnTo>
                      <a:pt x="82" y="82"/>
                    </a:lnTo>
                    <a:lnTo>
                      <a:pt x="81" y="83"/>
                    </a:lnTo>
                    <a:lnTo>
                      <a:pt x="81" y="87"/>
                    </a:lnTo>
                    <a:lnTo>
                      <a:pt x="82" y="88"/>
                    </a:lnTo>
                    <a:lnTo>
                      <a:pt x="82" y="88"/>
                    </a:lnTo>
                    <a:lnTo>
                      <a:pt x="82" y="88"/>
                    </a:lnTo>
                    <a:lnTo>
                      <a:pt x="84" y="87"/>
                    </a:lnTo>
                    <a:lnTo>
                      <a:pt x="84" y="87"/>
                    </a:lnTo>
                    <a:lnTo>
                      <a:pt x="86" y="87"/>
                    </a:lnTo>
                    <a:lnTo>
                      <a:pt x="86" y="87"/>
                    </a:lnTo>
                    <a:lnTo>
                      <a:pt x="87" y="88"/>
                    </a:lnTo>
                    <a:lnTo>
                      <a:pt x="87" y="88"/>
                    </a:lnTo>
                    <a:lnTo>
                      <a:pt x="88" y="88"/>
                    </a:lnTo>
                    <a:lnTo>
                      <a:pt x="88" y="87"/>
                    </a:lnTo>
                    <a:lnTo>
                      <a:pt x="89" y="87"/>
                    </a:lnTo>
                    <a:lnTo>
                      <a:pt x="89" y="85"/>
                    </a:lnTo>
                    <a:lnTo>
                      <a:pt x="91" y="82"/>
                    </a:lnTo>
                    <a:lnTo>
                      <a:pt x="91" y="82"/>
                    </a:lnTo>
                    <a:lnTo>
                      <a:pt x="91" y="81"/>
                    </a:lnTo>
                    <a:lnTo>
                      <a:pt x="91" y="80"/>
                    </a:lnTo>
                    <a:lnTo>
                      <a:pt x="94" y="75"/>
                    </a:lnTo>
                    <a:lnTo>
                      <a:pt x="94" y="73"/>
                    </a:lnTo>
                    <a:lnTo>
                      <a:pt x="94" y="72"/>
                    </a:lnTo>
                    <a:lnTo>
                      <a:pt x="94" y="71"/>
                    </a:lnTo>
                    <a:lnTo>
                      <a:pt x="93" y="70"/>
                    </a:lnTo>
                    <a:lnTo>
                      <a:pt x="93" y="70"/>
                    </a:lnTo>
                    <a:lnTo>
                      <a:pt x="93" y="68"/>
                    </a:lnTo>
                    <a:lnTo>
                      <a:pt x="92" y="68"/>
                    </a:lnTo>
                    <a:lnTo>
                      <a:pt x="92" y="70"/>
                    </a:lnTo>
                    <a:lnTo>
                      <a:pt x="91" y="71"/>
                    </a:lnTo>
                    <a:lnTo>
                      <a:pt x="91" y="72"/>
                    </a:lnTo>
                    <a:lnTo>
                      <a:pt x="88" y="73"/>
                    </a:lnTo>
                    <a:lnTo>
                      <a:pt x="88" y="75"/>
                    </a:lnTo>
                    <a:lnTo>
                      <a:pt x="87" y="73"/>
                    </a:lnTo>
                    <a:lnTo>
                      <a:pt x="87" y="73"/>
                    </a:lnTo>
                    <a:lnTo>
                      <a:pt x="87" y="71"/>
                    </a:lnTo>
                    <a:lnTo>
                      <a:pt x="87" y="70"/>
                    </a:lnTo>
                    <a:lnTo>
                      <a:pt x="88" y="68"/>
                    </a:lnTo>
                    <a:lnTo>
                      <a:pt x="89" y="65"/>
                    </a:lnTo>
                    <a:lnTo>
                      <a:pt x="91" y="65"/>
                    </a:lnTo>
                    <a:lnTo>
                      <a:pt x="91" y="63"/>
                    </a:lnTo>
                    <a:lnTo>
                      <a:pt x="92" y="62"/>
                    </a:lnTo>
                    <a:lnTo>
                      <a:pt x="91" y="62"/>
                    </a:lnTo>
                    <a:lnTo>
                      <a:pt x="91" y="62"/>
                    </a:lnTo>
                    <a:lnTo>
                      <a:pt x="88" y="63"/>
                    </a:lnTo>
                    <a:lnTo>
                      <a:pt x="86" y="65"/>
                    </a:lnTo>
                    <a:lnTo>
                      <a:pt x="82" y="70"/>
                    </a:lnTo>
                    <a:lnTo>
                      <a:pt x="81" y="71"/>
                    </a:lnTo>
                    <a:lnTo>
                      <a:pt x="81" y="71"/>
                    </a:lnTo>
                    <a:lnTo>
                      <a:pt x="79" y="71"/>
                    </a:lnTo>
                    <a:lnTo>
                      <a:pt x="78" y="70"/>
                    </a:lnTo>
                    <a:lnTo>
                      <a:pt x="78" y="70"/>
                    </a:lnTo>
                    <a:lnTo>
                      <a:pt x="77" y="68"/>
                    </a:lnTo>
                    <a:lnTo>
                      <a:pt x="78" y="68"/>
                    </a:lnTo>
                    <a:lnTo>
                      <a:pt x="79" y="66"/>
                    </a:lnTo>
                    <a:lnTo>
                      <a:pt x="81" y="65"/>
                    </a:lnTo>
                    <a:lnTo>
                      <a:pt x="81" y="65"/>
                    </a:lnTo>
                    <a:lnTo>
                      <a:pt x="81" y="65"/>
                    </a:lnTo>
                    <a:lnTo>
                      <a:pt x="78" y="65"/>
                    </a:lnTo>
                    <a:lnTo>
                      <a:pt x="77" y="65"/>
                    </a:lnTo>
                    <a:lnTo>
                      <a:pt x="79" y="63"/>
                    </a:lnTo>
                    <a:lnTo>
                      <a:pt x="79" y="63"/>
                    </a:lnTo>
                    <a:lnTo>
                      <a:pt x="79" y="63"/>
                    </a:lnTo>
                    <a:lnTo>
                      <a:pt x="82" y="63"/>
                    </a:lnTo>
                    <a:lnTo>
                      <a:pt x="82" y="62"/>
                    </a:lnTo>
                    <a:lnTo>
                      <a:pt x="82" y="61"/>
                    </a:lnTo>
                    <a:lnTo>
                      <a:pt x="81" y="61"/>
                    </a:lnTo>
                    <a:lnTo>
                      <a:pt x="82" y="61"/>
                    </a:lnTo>
                    <a:lnTo>
                      <a:pt x="84" y="60"/>
                    </a:lnTo>
                    <a:lnTo>
                      <a:pt x="84" y="58"/>
                    </a:lnTo>
                    <a:lnTo>
                      <a:pt x="86" y="58"/>
                    </a:lnTo>
                    <a:lnTo>
                      <a:pt x="87" y="58"/>
                    </a:lnTo>
                    <a:lnTo>
                      <a:pt x="87" y="58"/>
                    </a:lnTo>
                    <a:lnTo>
                      <a:pt x="88" y="57"/>
                    </a:lnTo>
                    <a:lnTo>
                      <a:pt x="88" y="56"/>
                    </a:lnTo>
                    <a:lnTo>
                      <a:pt x="89" y="56"/>
                    </a:lnTo>
                    <a:lnTo>
                      <a:pt x="89" y="55"/>
                    </a:lnTo>
                    <a:lnTo>
                      <a:pt x="89" y="53"/>
                    </a:lnTo>
                    <a:lnTo>
                      <a:pt x="89" y="53"/>
                    </a:lnTo>
                    <a:lnTo>
                      <a:pt x="88" y="53"/>
                    </a:lnTo>
                    <a:lnTo>
                      <a:pt x="88" y="53"/>
                    </a:lnTo>
                    <a:lnTo>
                      <a:pt x="87" y="55"/>
                    </a:lnTo>
                    <a:lnTo>
                      <a:pt x="86" y="55"/>
                    </a:lnTo>
                    <a:lnTo>
                      <a:pt x="84" y="55"/>
                    </a:lnTo>
                    <a:lnTo>
                      <a:pt x="84" y="55"/>
                    </a:lnTo>
                    <a:lnTo>
                      <a:pt x="82" y="56"/>
                    </a:lnTo>
                    <a:lnTo>
                      <a:pt x="81" y="56"/>
                    </a:lnTo>
                    <a:lnTo>
                      <a:pt x="79" y="56"/>
                    </a:lnTo>
                    <a:lnTo>
                      <a:pt x="78" y="57"/>
                    </a:lnTo>
                    <a:lnTo>
                      <a:pt x="78" y="57"/>
                    </a:lnTo>
                    <a:lnTo>
                      <a:pt x="77" y="57"/>
                    </a:lnTo>
                    <a:lnTo>
                      <a:pt x="74" y="57"/>
                    </a:lnTo>
                    <a:lnTo>
                      <a:pt x="74" y="57"/>
                    </a:lnTo>
                    <a:lnTo>
                      <a:pt x="74" y="57"/>
                    </a:lnTo>
                    <a:lnTo>
                      <a:pt x="77" y="56"/>
                    </a:lnTo>
                    <a:lnTo>
                      <a:pt x="78" y="56"/>
                    </a:lnTo>
                    <a:lnTo>
                      <a:pt x="78" y="55"/>
                    </a:lnTo>
                    <a:lnTo>
                      <a:pt x="79" y="53"/>
                    </a:lnTo>
                    <a:lnTo>
                      <a:pt x="79" y="52"/>
                    </a:lnTo>
                    <a:lnTo>
                      <a:pt x="78" y="52"/>
                    </a:lnTo>
                    <a:lnTo>
                      <a:pt x="77" y="52"/>
                    </a:lnTo>
                    <a:lnTo>
                      <a:pt x="76" y="52"/>
                    </a:lnTo>
                    <a:lnTo>
                      <a:pt x="76" y="52"/>
                    </a:lnTo>
                    <a:lnTo>
                      <a:pt x="76" y="52"/>
                    </a:lnTo>
                    <a:lnTo>
                      <a:pt x="77" y="51"/>
                    </a:lnTo>
                    <a:lnTo>
                      <a:pt x="78" y="51"/>
                    </a:lnTo>
                    <a:lnTo>
                      <a:pt x="78" y="51"/>
                    </a:lnTo>
                    <a:lnTo>
                      <a:pt x="77" y="51"/>
                    </a:lnTo>
                    <a:lnTo>
                      <a:pt x="74" y="51"/>
                    </a:lnTo>
                    <a:lnTo>
                      <a:pt x="73" y="51"/>
                    </a:lnTo>
                    <a:lnTo>
                      <a:pt x="77" y="48"/>
                    </a:lnTo>
                    <a:lnTo>
                      <a:pt x="78" y="48"/>
                    </a:lnTo>
                    <a:lnTo>
                      <a:pt x="78" y="48"/>
                    </a:lnTo>
                    <a:lnTo>
                      <a:pt x="78" y="47"/>
                    </a:lnTo>
                    <a:lnTo>
                      <a:pt x="79" y="46"/>
                    </a:lnTo>
                    <a:lnTo>
                      <a:pt x="81" y="46"/>
                    </a:lnTo>
                    <a:lnTo>
                      <a:pt x="82" y="45"/>
                    </a:lnTo>
                    <a:lnTo>
                      <a:pt x="82" y="43"/>
                    </a:lnTo>
                    <a:lnTo>
                      <a:pt x="82" y="42"/>
                    </a:lnTo>
                    <a:lnTo>
                      <a:pt x="81" y="41"/>
                    </a:lnTo>
                    <a:lnTo>
                      <a:pt x="79" y="40"/>
                    </a:lnTo>
                    <a:lnTo>
                      <a:pt x="78" y="40"/>
                    </a:lnTo>
                    <a:lnTo>
                      <a:pt x="76" y="40"/>
                    </a:lnTo>
                    <a:lnTo>
                      <a:pt x="72" y="40"/>
                    </a:lnTo>
                    <a:lnTo>
                      <a:pt x="71" y="40"/>
                    </a:lnTo>
                    <a:lnTo>
                      <a:pt x="71" y="40"/>
                    </a:lnTo>
                    <a:lnTo>
                      <a:pt x="71" y="40"/>
                    </a:lnTo>
                    <a:lnTo>
                      <a:pt x="69" y="41"/>
                    </a:lnTo>
                    <a:lnTo>
                      <a:pt x="69" y="41"/>
                    </a:lnTo>
                    <a:lnTo>
                      <a:pt x="69" y="40"/>
                    </a:lnTo>
                    <a:lnTo>
                      <a:pt x="69" y="38"/>
                    </a:lnTo>
                    <a:lnTo>
                      <a:pt x="69" y="37"/>
                    </a:lnTo>
                    <a:lnTo>
                      <a:pt x="68" y="37"/>
                    </a:lnTo>
                    <a:lnTo>
                      <a:pt x="68" y="38"/>
                    </a:lnTo>
                    <a:lnTo>
                      <a:pt x="67" y="40"/>
                    </a:lnTo>
                    <a:lnTo>
                      <a:pt x="66" y="40"/>
                    </a:lnTo>
                    <a:lnTo>
                      <a:pt x="64" y="41"/>
                    </a:lnTo>
                    <a:lnTo>
                      <a:pt x="64" y="41"/>
                    </a:lnTo>
                    <a:lnTo>
                      <a:pt x="63" y="41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1" y="42"/>
                    </a:lnTo>
                    <a:lnTo>
                      <a:pt x="59" y="42"/>
                    </a:lnTo>
                    <a:lnTo>
                      <a:pt x="58" y="43"/>
                    </a:lnTo>
                    <a:lnTo>
                      <a:pt x="58" y="43"/>
                    </a:lnTo>
                    <a:lnTo>
                      <a:pt x="58" y="45"/>
                    </a:lnTo>
                    <a:lnTo>
                      <a:pt x="58" y="45"/>
                    </a:lnTo>
                    <a:lnTo>
                      <a:pt x="57" y="46"/>
                    </a:lnTo>
                    <a:lnTo>
                      <a:pt x="57" y="46"/>
                    </a:lnTo>
                    <a:lnTo>
                      <a:pt x="57" y="45"/>
                    </a:lnTo>
                    <a:lnTo>
                      <a:pt x="57" y="43"/>
                    </a:lnTo>
                    <a:lnTo>
                      <a:pt x="58" y="42"/>
                    </a:lnTo>
                    <a:lnTo>
                      <a:pt x="58" y="41"/>
                    </a:lnTo>
                    <a:lnTo>
                      <a:pt x="59" y="40"/>
                    </a:lnTo>
                    <a:lnTo>
                      <a:pt x="59" y="38"/>
                    </a:lnTo>
                    <a:lnTo>
                      <a:pt x="58" y="38"/>
                    </a:lnTo>
                    <a:lnTo>
                      <a:pt x="58" y="37"/>
                    </a:lnTo>
                    <a:lnTo>
                      <a:pt x="58" y="38"/>
                    </a:lnTo>
                    <a:lnTo>
                      <a:pt x="58" y="40"/>
                    </a:lnTo>
                    <a:lnTo>
                      <a:pt x="58" y="40"/>
                    </a:lnTo>
                    <a:lnTo>
                      <a:pt x="57" y="41"/>
                    </a:lnTo>
                    <a:lnTo>
                      <a:pt x="57" y="40"/>
                    </a:lnTo>
                    <a:lnTo>
                      <a:pt x="57" y="40"/>
                    </a:lnTo>
                    <a:lnTo>
                      <a:pt x="57" y="38"/>
                    </a:lnTo>
                    <a:lnTo>
                      <a:pt x="57" y="38"/>
                    </a:lnTo>
                    <a:lnTo>
                      <a:pt x="54" y="38"/>
                    </a:lnTo>
                    <a:lnTo>
                      <a:pt x="52" y="40"/>
                    </a:lnTo>
                    <a:lnTo>
                      <a:pt x="51" y="38"/>
                    </a:lnTo>
                    <a:lnTo>
                      <a:pt x="47" y="38"/>
                    </a:lnTo>
                    <a:lnTo>
                      <a:pt x="47" y="38"/>
                    </a:lnTo>
                    <a:lnTo>
                      <a:pt x="49" y="37"/>
                    </a:lnTo>
                    <a:lnTo>
                      <a:pt x="49" y="36"/>
                    </a:lnTo>
                    <a:lnTo>
                      <a:pt x="49" y="35"/>
                    </a:lnTo>
                    <a:lnTo>
                      <a:pt x="49" y="35"/>
                    </a:lnTo>
                    <a:lnTo>
                      <a:pt x="48" y="35"/>
                    </a:lnTo>
                    <a:lnTo>
                      <a:pt x="47" y="35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47" y="35"/>
                    </a:lnTo>
                    <a:lnTo>
                      <a:pt x="52" y="32"/>
                    </a:lnTo>
                    <a:lnTo>
                      <a:pt x="53" y="31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2" y="30"/>
                    </a:lnTo>
                    <a:lnTo>
                      <a:pt x="51" y="30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7" y="30"/>
                    </a:lnTo>
                    <a:lnTo>
                      <a:pt x="46" y="30"/>
                    </a:lnTo>
                    <a:lnTo>
                      <a:pt x="46" y="30"/>
                    </a:lnTo>
                    <a:lnTo>
                      <a:pt x="46" y="28"/>
                    </a:lnTo>
                    <a:lnTo>
                      <a:pt x="46" y="28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4" y="27"/>
                    </a:lnTo>
                    <a:lnTo>
                      <a:pt x="43" y="28"/>
                    </a:lnTo>
                    <a:lnTo>
                      <a:pt x="43" y="31"/>
                    </a:lnTo>
                    <a:lnTo>
                      <a:pt x="42" y="31"/>
                    </a:lnTo>
                    <a:lnTo>
                      <a:pt x="41" y="31"/>
                    </a:lnTo>
                    <a:lnTo>
                      <a:pt x="39" y="33"/>
                    </a:lnTo>
                    <a:lnTo>
                      <a:pt x="37" y="36"/>
                    </a:lnTo>
                    <a:lnTo>
                      <a:pt x="37" y="36"/>
                    </a:lnTo>
                    <a:lnTo>
                      <a:pt x="37" y="35"/>
                    </a:lnTo>
                    <a:lnTo>
                      <a:pt x="37" y="35"/>
                    </a:lnTo>
                    <a:lnTo>
                      <a:pt x="37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7" y="32"/>
                    </a:lnTo>
                    <a:lnTo>
                      <a:pt x="37" y="31"/>
                    </a:lnTo>
                    <a:lnTo>
                      <a:pt x="37" y="31"/>
                    </a:lnTo>
                    <a:lnTo>
                      <a:pt x="37" y="30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41" y="26"/>
                    </a:lnTo>
                    <a:lnTo>
                      <a:pt x="41" y="25"/>
                    </a:lnTo>
                    <a:lnTo>
                      <a:pt x="42" y="23"/>
                    </a:lnTo>
                    <a:lnTo>
                      <a:pt x="42" y="22"/>
                    </a:lnTo>
                    <a:lnTo>
                      <a:pt x="43" y="22"/>
                    </a:lnTo>
                    <a:lnTo>
                      <a:pt x="46" y="18"/>
                    </a:lnTo>
                    <a:lnTo>
                      <a:pt x="46" y="17"/>
                    </a:lnTo>
                    <a:lnTo>
                      <a:pt x="46" y="16"/>
                    </a:lnTo>
                    <a:lnTo>
                      <a:pt x="47" y="16"/>
                    </a:lnTo>
                    <a:lnTo>
                      <a:pt x="47" y="15"/>
                    </a:lnTo>
                    <a:lnTo>
                      <a:pt x="48" y="15"/>
                    </a:lnTo>
                    <a:lnTo>
                      <a:pt x="49" y="13"/>
                    </a:lnTo>
                    <a:lnTo>
                      <a:pt x="51" y="11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8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49" y="7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7" y="7"/>
                    </a:lnTo>
                    <a:lnTo>
                      <a:pt x="47" y="6"/>
                    </a:lnTo>
                    <a:lnTo>
                      <a:pt x="47" y="5"/>
                    </a:lnTo>
                    <a:lnTo>
                      <a:pt x="48" y="5"/>
                    </a:lnTo>
                    <a:lnTo>
                      <a:pt x="52" y="5"/>
                    </a:lnTo>
                    <a:lnTo>
                      <a:pt x="53" y="5"/>
                    </a:lnTo>
                    <a:lnTo>
                      <a:pt x="53" y="5"/>
                    </a:lnTo>
                    <a:lnTo>
                      <a:pt x="54" y="3"/>
                    </a:lnTo>
                    <a:lnTo>
                      <a:pt x="56" y="1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29" name="Freeform 67"/>
              <p:cNvSpPr>
                <a:spLocks/>
              </p:cNvSpPr>
              <p:nvPr/>
            </p:nvSpPr>
            <p:spPr bwMode="auto">
              <a:xfrm>
                <a:off x="2062" y="2782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0 h 2"/>
                  <a:gd name="T6" fmla="*/ 1 w 1"/>
                  <a:gd name="T7" fmla="*/ 0 h 2"/>
                  <a:gd name="T8" fmla="*/ 0 w 1"/>
                  <a:gd name="T9" fmla="*/ 0 h 2"/>
                  <a:gd name="T10" fmla="*/ 1 w 1"/>
                  <a:gd name="T11" fmla="*/ 2 h 2"/>
                  <a:gd name="T12" fmla="*/ 1 w 1"/>
                  <a:gd name="T13" fmla="*/ 2 h 2"/>
                  <a:gd name="T14" fmla="*/ 1 w 1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0" name="Freeform 68"/>
              <p:cNvSpPr>
                <a:spLocks/>
              </p:cNvSpPr>
              <p:nvPr/>
            </p:nvSpPr>
            <p:spPr bwMode="auto">
              <a:xfrm>
                <a:off x="2111" y="3486"/>
                <a:ext cx="7" cy="10"/>
              </a:xfrm>
              <a:custGeom>
                <a:avLst/>
                <a:gdLst>
                  <a:gd name="T0" fmla="*/ 0 w 7"/>
                  <a:gd name="T1" fmla="*/ 7 h 10"/>
                  <a:gd name="T2" fmla="*/ 1 w 7"/>
                  <a:gd name="T3" fmla="*/ 10 h 10"/>
                  <a:gd name="T4" fmla="*/ 2 w 7"/>
                  <a:gd name="T5" fmla="*/ 9 h 10"/>
                  <a:gd name="T6" fmla="*/ 3 w 7"/>
                  <a:gd name="T7" fmla="*/ 10 h 10"/>
                  <a:gd name="T8" fmla="*/ 5 w 7"/>
                  <a:gd name="T9" fmla="*/ 10 h 10"/>
                  <a:gd name="T10" fmla="*/ 6 w 7"/>
                  <a:gd name="T11" fmla="*/ 9 h 10"/>
                  <a:gd name="T12" fmla="*/ 6 w 7"/>
                  <a:gd name="T13" fmla="*/ 7 h 10"/>
                  <a:gd name="T14" fmla="*/ 7 w 7"/>
                  <a:gd name="T15" fmla="*/ 7 h 10"/>
                  <a:gd name="T16" fmla="*/ 6 w 7"/>
                  <a:gd name="T17" fmla="*/ 6 h 10"/>
                  <a:gd name="T18" fmla="*/ 6 w 7"/>
                  <a:gd name="T19" fmla="*/ 5 h 10"/>
                  <a:gd name="T20" fmla="*/ 6 w 7"/>
                  <a:gd name="T21" fmla="*/ 1 h 10"/>
                  <a:gd name="T22" fmla="*/ 6 w 7"/>
                  <a:gd name="T23" fmla="*/ 0 h 10"/>
                  <a:gd name="T24" fmla="*/ 3 w 7"/>
                  <a:gd name="T25" fmla="*/ 0 h 10"/>
                  <a:gd name="T26" fmla="*/ 3 w 7"/>
                  <a:gd name="T27" fmla="*/ 1 h 10"/>
                  <a:gd name="T28" fmla="*/ 3 w 7"/>
                  <a:gd name="T29" fmla="*/ 1 h 10"/>
                  <a:gd name="T30" fmla="*/ 3 w 7"/>
                  <a:gd name="T31" fmla="*/ 4 h 10"/>
                  <a:gd name="T32" fmla="*/ 2 w 7"/>
                  <a:gd name="T33" fmla="*/ 6 h 10"/>
                  <a:gd name="T34" fmla="*/ 1 w 7"/>
                  <a:gd name="T35" fmla="*/ 7 h 10"/>
                  <a:gd name="T36" fmla="*/ 0 w 7"/>
                  <a:gd name="T37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" h="10">
                    <a:moveTo>
                      <a:pt x="0" y="7"/>
                    </a:moveTo>
                    <a:lnTo>
                      <a:pt x="1" y="10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6" y="9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1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1" name="Freeform 69"/>
              <p:cNvSpPr>
                <a:spLocks/>
              </p:cNvSpPr>
              <p:nvPr/>
            </p:nvSpPr>
            <p:spPr bwMode="auto">
              <a:xfrm>
                <a:off x="2118" y="3462"/>
                <a:ext cx="5" cy="3"/>
              </a:xfrm>
              <a:custGeom>
                <a:avLst/>
                <a:gdLst>
                  <a:gd name="T0" fmla="*/ 5 w 5"/>
                  <a:gd name="T1" fmla="*/ 0 h 3"/>
                  <a:gd name="T2" fmla="*/ 3 w 5"/>
                  <a:gd name="T3" fmla="*/ 0 h 3"/>
                  <a:gd name="T4" fmla="*/ 1 w 5"/>
                  <a:gd name="T5" fmla="*/ 1 h 3"/>
                  <a:gd name="T6" fmla="*/ 0 w 5"/>
                  <a:gd name="T7" fmla="*/ 1 h 3"/>
                  <a:gd name="T8" fmla="*/ 1 w 5"/>
                  <a:gd name="T9" fmla="*/ 1 h 3"/>
                  <a:gd name="T10" fmla="*/ 4 w 5"/>
                  <a:gd name="T11" fmla="*/ 3 h 3"/>
                  <a:gd name="T12" fmla="*/ 4 w 5"/>
                  <a:gd name="T13" fmla="*/ 3 h 3"/>
                  <a:gd name="T14" fmla="*/ 4 w 5"/>
                  <a:gd name="T15" fmla="*/ 1 h 3"/>
                  <a:gd name="T16" fmla="*/ 5 w 5"/>
                  <a:gd name="T17" fmla="*/ 1 h 3"/>
                  <a:gd name="T18" fmla="*/ 5 w 5"/>
                  <a:gd name="T19" fmla="*/ 1 h 3"/>
                  <a:gd name="T20" fmla="*/ 5 w 5"/>
                  <a:gd name="T21" fmla="*/ 1 h 3"/>
                  <a:gd name="T22" fmla="*/ 5 w 5"/>
                  <a:gd name="T23" fmla="*/ 0 h 3"/>
                  <a:gd name="T24" fmla="*/ 5 w 5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2" name="Freeform 70"/>
              <p:cNvSpPr>
                <a:spLocks/>
              </p:cNvSpPr>
              <p:nvPr/>
            </p:nvSpPr>
            <p:spPr bwMode="auto">
              <a:xfrm>
                <a:off x="1439" y="2090"/>
                <a:ext cx="4" cy="3"/>
              </a:xfrm>
              <a:custGeom>
                <a:avLst/>
                <a:gdLst>
                  <a:gd name="T0" fmla="*/ 4 w 4"/>
                  <a:gd name="T1" fmla="*/ 1 h 3"/>
                  <a:gd name="T2" fmla="*/ 4 w 4"/>
                  <a:gd name="T3" fmla="*/ 0 h 3"/>
                  <a:gd name="T4" fmla="*/ 3 w 4"/>
                  <a:gd name="T5" fmla="*/ 0 h 3"/>
                  <a:gd name="T6" fmla="*/ 2 w 4"/>
                  <a:gd name="T7" fmla="*/ 0 h 3"/>
                  <a:gd name="T8" fmla="*/ 2 w 4"/>
                  <a:gd name="T9" fmla="*/ 0 h 3"/>
                  <a:gd name="T10" fmla="*/ 0 w 4"/>
                  <a:gd name="T11" fmla="*/ 1 h 3"/>
                  <a:gd name="T12" fmla="*/ 2 w 4"/>
                  <a:gd name="T13" fmla="*/ 1 h 3"/>
                  <a:gd name="T14" fmla="*/ 3 w 4"/>
                  <a:gd name="T15" fmla="*/ 3 h 3"/>
                  <a:gd name="T16" fmla="*/ 3 w 4"/>
                  <a:gd name="T17" fmla="*/ 1 h 3"/>
                  <a:gd name="T18" fmla="*/ 2 w 4"/>
                  <a:gd name="T19" fmla="*/ 1 h 3"/>
                  <a:gd name="T20" fmla="*/ 3 w 4"/>
                  <a:gd name="T21" fmla="*/ 1 h 3"/>
                  <a:gd name="T22" fmla="*/ 3 w 4"/>
                  <a:gd name="T23" fmla="*/ 1 h 3"/>
                  <a:gd name="T24" fmla="*/ 4 w 4"/>
                  <a:gd name="T25" fmla="*/ 1 h 3"/>
                  <a:gd name="T26" fmla="*/ 4 w 4"/>
                  <a:gd name="T2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3" name="Freeform 71"/>
              <p:cNvSpPr>
                <a:spLocks/>
              </p:cNvSpPr>
              <p:nvPr/>
            </p:nvSpPr>
            <p:spPr bwMode="auto">
              <a:xfrm>
                <a:off x="2033" y="2855"/>
                <a:ext cx="6" cy="5"/>
              </a:xfrm>
              <a:custGeom>
                <a:avLst/>
                <a:gdLst>
                  <a:gd name="T0" fmla="*/ 2 w 6"/>
                  <a:gd name="T1" fmla="*/ 5 h 5"/>
                  <a:gd name="T2" fmla="*/ 2 w 6"/>
                  <a:gd name="T3" fmla="*/ 2 h 5"/>
                  <a:gd name="T4" fmla="*/ 4 w 6"/>
                  <a:gd name="T5" fmla="*/ 2 h 5"/>
                  <a:gd name="T6" fmla="*/ 4 w 6"/>
                  <a:gd name="T7" fmla="*/ 2 h 5"/>
                  <a:gd name="T8" fmla="*/ 6 w 6"/>
                  <a:gd name="T9" fmla="*/ 1 h 5"/>
                  <a:gd name="T10" fmla="*/ 5 w 6"/>
                  <a:gd name="T11" fmla="*/ 0 h 5"/>
                  <a:gd name="T12" fmla="*/ 4 w 6"/>
                  <a:gd name="T13" fmla="*/ 0 h 5"/>
                  <a:gd name="T14" fmla="*/ 2 w 6"/>
                  <a:gd name="T15" fmla="*/ 1 h 5"/>
                  <a:gd name="T16" fmla="*/ 1 w 6"/>
                  <a:gd name="T17" fmla="*/ 1 h 5"/>
                  <a:gd name="T18" fmla="*/ 1 w 6"/>
                  <a:gd name="T19" fmla="*/ 2 h 5"/>
                  <a:gd name="T20" fmla="*/ 0 w 6"/>
                  <a:gd name="T21" fmla="*/ 4 h 5"/>
                  <a:gd name="T22" fmla="*/ 0 w 6"/>
                  <a:gd name="T23" fmla="*/ 5 h 5"/>
                  <a:gd name="T24" fmla="*/ 1 w 6"/>
                  <a:gd name="T25" fmla="*/ 5 h 5"/>
                  <a:gd name="T26" fmla="*/ 2 w 6"/>
                  <a:gd name="T27" fmla="*/ 5 h 5"/>
                  <a:gd name="T28" fmla="*/ 2 w 6"/>
                  <a:gd name="T2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" h="5">
                    <a:moveTo>
                      <a:pt x="2" y="5"/>
                    </a:move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4" name="Freeform 72"/>
              <p:cNvSpPr>
                <a:spLocks/>
              </p:cNvSpPr>
              <p:nvPr/>
            </p:nvSpPr>
            <p:spPr bwMode="auto">
              <a:xfrm>
                <a:off x="2049" y="2705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5" name="Freeform 73"/>
              <p:cNvSpPr>
                <a:spLocks/>
              </p:cNvSpPr>
              <p:nvPr/>
            </p:nvSpPr>
            <p:spPr bwMode="auto">
              <a:xfrm>
                <a:off x="2116" y="3430"/>
                <a:ext cx="12" cy="26"/>
              </a:xfrm>
              <a:custGeom>
                <a:avLst/>
                <a:gdLst>
                  <a:gd name="T0" fmla="*/ 1 w 12"/>
                  <a:gd name="T1" fmla="*/ 21 h 26"/>
                  <a:gd name="T2" fmla="*/ 0 w 12"/>
                  <a:gd name="T3" fmla="*/ 22 h 26"/>
                  <a:gd name="T4" fmla="*/ 0 w 12"/>
                  <a:gd name="T5" fmla="*/ 23 h 26"/>
                  <a:gd name="T6" fmla="*/ 0 w 12"/>
                  <a:gd name="T7" fmla="*/ 23 h 26"/>
                  <a:gd name="T8" fmla="*/ 1 w 12"/>
                  <a:gd name="T9" fmla="*/ 25 h 26"/>
                  <a:gd name="T10" fmla="*/ 3 w 12"/>
                  <a:gd name="T11" fmla="*/ 25 h 26"/>
                  <a:gd name="T12" fmla="*/ 5 w 12"/>
                  <a:gd name="T13" fmla="*/ 25 h 26"/>
                  <a:gd name="T14" fmla="*/ 6 w 12"/>
                  <a:gd name="T15" fmla="*/ 26 h 26"/>
                  <a:gd name="T16" fmla="*/ 7 w 12"/>
                  <a:gd name="T17" fmla="*/ 25 h 26"/>
                  <a:gd name="T18" fmla="*/ 8 w 12"/>
                  <a:gd name="T19" fmla="*/ 25 h 26"/>
                  <a:gd name="T20" fmla="*/ 8 w 12"/>
                  <a:gd name="T21" fmla="*/ 23 h 26"/>
                  <a:gd name="T22" fmla="*/ 8 w 12"/>
                  <a:gd name="T23" fmla="*/ 22 h 26"/>
                  <a:gd name="T24" fmla="*/ 10 w 12"/>
                  <a:gd name="T25" fmla="*/ 21 h 26"/>
                  <a:gd name="T26" fmla="*/ 11 w 12"/>
                  <a:gd name="T27" fmla="*/ 21 h 26"/>
                  <a:gd name="T28" fmla="*/ 12 w 12"/>
                  <a:gd name="T29" fmla="*/ 18 h 26"/>
                  <a:gd name="T30" fmla="*/ 12 w 12"/>
                  <a:gd name="T31" fmla="*/ 18 h 26"/>
                  <a:gd name="T32" fmla="*/ 12 w 12"/>
                  <a:gd name="T33" fmla="*/ 17 h 26"/>
                  <a:gd name="T34" fmla="*/ 11 w 12"/>
                  <a:gd name="T35" fmla="*/ 15 h 26"/>
                  <a:gd name="T36" fmla="*/ 10 w 12"/>
                  <a:gd name="T37" fmla="*/ 15 h 26"/>
                  <a:gd name="T38" fmla="*/ 8 w 12"/>
                  <a:gd name="T39" fmla="*/ 13 h 26"/>
                  <a:gd name="T40" fmla="*/ 7 w 12"/>
                  <a:gd name="T41" fmla="*/ 12 h 26"/>
                  <a:gd name="T42" fmla="*/ 8 w 12"/>
                  <a:gd name="T43" fmla="*/ 12 h 26"/>
                  <a:gd name="T44" fmla="*/ 10 w 12"/>
                  <a:gd name="T45" fmla="*/ 11 h 26"/>
                  <a:gd name="T46" fmla="*/ 10 w 12"/>
                  <a:gd name="T47" fmla="*/ 11 h 26"/>
                  <a:gd name="T48" fmla="*/ 11 w 12"/>
                  <a:gd name="T49" fmla="*/ 11 h 26"/>
                  <a:gd name="T50" fmla="*/ 12 w 12"/>
                  <a:gd name="T51" fmla="*/ 10 h 26"/>
                  <a:gd name="T52" fmla="*/ 11 w 12"/>
                  <a:gd name="T53" fmla="*/ 10 h 26"/>
                  <a:gd name="T54" fmla="*/ 11 w 12"/>
                  <a:gd name="T55" fmla="*/ 7 h 26"/>
                  <a:gd name="T56" fmla="*/ 12 w 12"/>
                  <a:gd name="T57" fmla="*/ 7 h 26"/>
                  <a:gd name="T58" fmla="*/ 12 w 12"/>
                  <a:gd name="T59" fmla="*/ 6 h 26"/>
                  <a:gd name="T60" fmla="*/ 12 w 12"/>
                  <a:gd name="T61" fmla="*/ 6 h 26"/>
                  <a:gd name="T62" fmla="*/ 12 w 12"/>
                  <a:gd name="T63" fmla="*/ 3 h 26"/>
                  <a:gd name="T64" fmla="*/ 11 w 12"/>
                  <a:gd name="T65" fmla="*/ 2 h 26"/>
                  <a:gd name="T66" fmla="*/ 11 w 12"/>
                  <a:gd name="T67" fmla="*/ 1 h 26"/>
                  <a:gd name="T68" fmla="*/ 8 w 12"/>
                  <a:gd name="T69" fmla="*/ 1 h 26"/>
                  <a:gd name="T70" fmla="*/ 5 w 12"/>
                  <a:gd name="T71" fmla="*/ 0 h 26"/>
                  <a:gd name="T72" fmla="*/ 3 w 12"/>
                  <a:gd name="T73" fmla="*/ 0 h 26"/>
                  <a:gd name="T74" fmla="*/ 5 w 12"/>
                  <a:gd name="T75" fmla="*/ 0 h 26"/>
                  <a:gd name="T76" fmla="*/ 5 w 12"/>
                  <a:gd name="T77" fmla="*/ 1 h 26"/>
                  <a:gd name="T78" fmla="*/ 3 w 12"/>
                  <a:gd name="T79" fmla="*/ 2 h 26"/>
                  <a:gd name="T80" fmla="*/ 3 w 12"/>
                  <a:gd name="T81" fmla="*/ 3 h 26"/>
                  <a:gd name="T82" fmla="*/ 3 w 12"/>
                  <a:gd name="T83" fmla="*/ 5 h 26"/>
                  <a:gd name="T84" fmla="*/ 2 w 12"/>
                  <a:gd name="T85" fmla="*/ 6 h 26"/>
                  <a:gd name="T86" fmla="*/ 2 w 12"/>
                  <a:gd name="T87" fmla="*/ 7 h 26"/>
                  <a:gd name="T88" fmla="*/ 2 w 12"/>
                  <a:gd name="T89" fmla="*/ 8 h 26"/>
                  <a:gd name="T90" fmla="*/ 2 w 12"/>
                  <a:gd name="T91" fmla="*/ 8 h 26"/>
                  <a:gd name="T92" fmla="*/ 2 w 12"/>
                  <a:gd name="T93" fmla="*/ 10 h 26"/>
                  <a:gd name="T94" fmla="*/ 2 w 12"/>
                  <a:gd name="T95" fmla="*/ 11 h 26"/>
                  <a:gd name="T96" fmla="*/ 2 w 12"/>
                  <a:gd name="T97" fmla="*/ 12 h 26"/>
                  <a:gd name="T98" fmla="*/ 2 w 12"/>
                  <a:gd name="T99" fmla="*/ 17 h 26"/>
                  <a:gd name="T100" fmla="*/ 1 w 12"/>
                  <a:gd name="T101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" h="26">
                    <a:moveTo>
                      <a:pt x="1" y="21"/>
                    </a:moveTo>
                    <a:lnTo>
                      <a:pt x="0" y="22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5"/>
                    </a:lnTo>
                    <a:lnTo>
                      <a:pt x="3" y="25"/>
                    </a:lnTo>
                    <a:lnTo>
                      <a:pt x="5" y="25"/>
                    </a:lnTo>
                    <a:lnTo>
                      <a:pt x="6" y="26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8" y="23"/>
                    </a:lnTo>
                    <a:lnTo>
                      <a:pt x="8" y="22"/>
                    </a:lnTo>
                    <a:lnTo>
                      <a:pt x="10" y="21"/>
                    </a:lnTo>
                    <a:lnTo>
                      <a:pt x="11" y="21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7"/>
                    </a:lnTo>
                    <a:lnTo>
                      <a:pt x="11" y="15"/>
                    </a:lnTo>
                    <a:lnTo>
                      <a:pt x="10" y="15"/>
                    </a:lnTo>
                    <a:lnTo>
                      <a:pt x="8" y="13"/>
                    </a:lnTo>
                    <a:lnTo>
                      <a:pt x="7" y="12"/>
                    </a:lnTo>
                    <a:lnTo>
                      <a:pt x="8" y="12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8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2" y="11"/>
                    </a:lnTo>
                    <a:lnTo>
                      <a:pt x="2" y="12"/>
                    </a:lnTo>
                    <a:lnTo>
                      <a:pt x="2" y="17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6" name="Freeform 74"/>
              <p:cNvSpPr>
                <a:spLocks/>
              </p:cNvSpPr>
              <p:nvPr/>
            </p:nvSpPr>
            <p:spPr bwMode="auto">
              <a:xfrm>
                <a:off x="2123" y="3475"/>
                <a:ext cx="3" cy="5"/>
              </a:xfrm>
              <a:custGeom>
                <a:avLst/>
                <a:gdLst>
                  <a:gd name="T0" fmla="*/ 3 w 3"/>
                  <a:gd name="T1" fmla="*/ 0 h 5"/>
                  <a:gd name="T2" fmla="*/ 1 w 3"/>
                  <a:gd name="T3" fmla="*/ 0 h 5"/>
                  <a:gd name="T4" fmla="*/ 1 w 3"/>
                  <a:gd name="T5" fmla="*/ 1 h 5"/>
                  <a:gd name="T6" fmla="*/ 0 w 3"/>
                  <a:gd name="T7" fmla="*/ 1 h 5"/>
                  <a:gd name="T8" fmla="*/ 0 w 3"/>
                  <a:gd name="T9" fmla="*/ 2 h 5"/>
                  <a:gd name="T10" fmla="*/ 0 w 3"/>
                  <a:gd name="T11" fmla="*/ 2 h 5"/>
                  <a:gd name="T12" fmla="*/ 1 w 3"/>
                  <a:gd name="T13" fmla="*/ 3 h 5"/>
                  <a:gd name="T14" fmla="*/ 1 w 3"/>
                  <a:gd name="T15" fmla="*/ 5 h 5"/>
                  <a:gd name="T16" fmla="*/ 1 w 3"/>
                  <a:gd name="T17" fmla="*/ 5 h 5"/>
                  <a:gd name="T18" fmla="*/ 3 w 3"/>
                  <a:gd name="T19" fmla="*/ 5 h 5"/>
                  <a:gd name="T20" fmla="*/ 3 w 3"/>
                  <a:gd name="T21" fmla="*/ 5 h 5"/>
                  <a:gd name="T22" fmla="*/ 3 w 3"/>
                  <a:gd name="T23" fmla="*/ 3 h 5"/>
                  <a:gd name="T24" fmla="*/ 3 w 3"/>
                  <a:gd name="T25" fmla="*/ 2 h 5"/>
                  <a:gd name="T26" fmla="*/ 3 w 3"/>
                  <a:gd name="T27" fmla="*/ 1 h 5"/>
                  <a:gd name="T28" fmla="*/ 3 w 3"/>
                  <a:gd name="T2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" h="5">
                    <a:moveTo>
                      <a:pt x="3" y="0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7" name="Freeform 75"/>
              <p:cNvSpPr>
                <a:spLocks/>
              </p:cNvSpPr>
              <p:nvPr/>
            </p:nvSpPr>
            <p:spPr bwMode="auto">
              <a:xfrm>
                <a:off x="2112" y="3468"/>
                <a:ext cx="12" cy="20"/>
              </a:xfrm>
              <a:custGeom>
                <a:avLst/>
                <a:gdLst>
                  <a:gd name="T0" fmla="*/ 2 w 12"/>
                  <a:gd name="T1" fmla="*/ 10 h 20"/>
                  <a:gd name="T2" fmla="*/ 2 w 12"/>
                  <a:gd name="T3" fmla="*/ 13 h 20"/>
                  <a:gd name="T4" fmla="*/ 4 w 12"/>
                  <a:gd name="T5" fmla="*/ 13 h 20"/>
                  <a:gd name="T6" fmla="*/ 5 w 12"/>
                  <a:gd name="T7" fmla="*/ 15 h 20"/>
                  <a:gd name="T8" fmla="*/ 6 w 12"/>
                  <a:gd name="T9" fmla="*/ 17 h 20"/>
                  <a:gd name="T10" fmla="*/ 7 w 12"/>
                  <a:gd name="T11" fmla="*/ 18 h 20"/>
                  <a:gd name="T12" fmla="*/ 7 w 12"/>
                  <a:gd name="T13" fmla="*/ 20 h 20"/>
                  <a:gd name="T14" fmla="*/ 9 w 12"/>
                  <a:gd name="T15" fmla="*/ 20 h 20"/>
                  <a:gd name="T16" fmla="*/ 11 w 12"/>
                  <a:gd name="T17" fmla="*/ 20 h 20"/>
                  <a:gd name="T18" fmla="*/ 11 w 12"/>
                  <a:gd name="T19" fmla="*/ 20 h 20"/>
                  <a:gd name="T20" fmla="*/ 11 w 12"/>
                  <a:gd name="T21" fmla="*/ 19 h 20"/>
                  <a:gd name="T22" fmla="*/ 12 w 12"/>
                  <a:gd name="T23" fmla="*/ 19 h 20"/>
                  <a:gd name="T24" fmla="*/ 12 w 12"/>
                  <a:gd name="T25" fmla="*/ 19 h 20"/>
                  <a:gd name="T26" fmla="*/ 12 w 12"/>
                  <a:gd name="T27" fmla="*/ 18 h 20"/>
                  <a:gd name="T28" fmla="*/ 12 w 12"/>
                  <a:gd name="T29" fmla="*/ 18 h 20"/>
                  <a:gd name="T30" fmla="*/ 12 w 12"/>
                  <a:gd name="T31" fmla="*/ 17 h 20"/>
                  <a:gd name="T32" fmla="*/ 11 w 12"/>
                  <a:gd name="T33" fmla="*/ 15 h 20"/>
                  <a:gd name="T34" fmla="*/ 11 w 12"/>
                  <a:gd name="T35" fmla="*/ 14 h 20"/>
                  <a:gd name="T36" fmla="*/ 11 w 12"/>
                  <a:gd name="T37" fmla="*/ 14 h 20"/>
                  <a:gd name="T38" fmla="*/ 11 w 12"/>
                  <a:gd name="T39" fmla="*/ 12 h 20"/>
                  <a:gd name="T40" fmla="*/ 10 w 12"/>
                  <a:gd name="T41" fmla="*/ 10 h 20"/>
                  <a:gd name="T42" fmla="*/ 10 w 12"/>
                  <a:gd name="T43" fmla="*/ 9 h 20"/>
                  <a:gd name="T44" fmla="*/ 9 w 12"/>
                  <a:gd name="T45" fmla="*/ 8 h 20"/>
                  <a:gd name="T46" fmla="*/ 9 w 12"/>
                  <a:gd name="T47" fmla="*/ 7 h 20"/>
                  <a:gd name="T48" fmla="*/ 9 w 12"/>
                  <a:gd name="T49" fmla="*/ 7 h 20"/>
                  <a:gd name="T50" fmla="*/ 11 w 12"/>
                  <a:gd name="T51" fmla="*/ 5 h 20"/>
                  <a:gd name="T52" fmla="*/ 11 w 12"/>
                  <a:gd name="T53" fmla="*/ 5 h 20"/>
                  <a:gd name="T54" fmla="*/ 12 w 12"/>
                  <a:gd name="T55" fmla="*/ 4 h 20"/>
                  <a:gd name="T56" fmla="*/ 12 w 12"/>
                  <a:gd name="T57" fmla="*/ 3 h 20"/>
                  <a:gd name="T58" fmla="*/ 12 w 12"/>
                  <a:gd name="T59" fmla="*/ 3 h 20"/>
                  <a:gd name="T60" fmla="*/ 11 w 12"/>
                  <a:gd name="T61" fmla="*/ 2 h 20"/>
                  <a:gd name="T62" fmla="*/ 11 w 12"/>
                  <a:gd name="T63" fmla="*/ 0 h 20"/>
                  <a:gd name="T64" fmla="*/ 10 w 12"/>
                  <a:gd name="T65" fmla="*/ 0 h 20"/>
                  <a:gd name="T66" fmla="*/ 9 w 12"/>
                  <a:gd name="T67" fmla="*/ 0 h 20"/>
                  <a:gd name="T68" fmla="*/ 7 w 12"/>
                  <a:gd name="T69" fmla="*/ 0 h 20"/>
                  <a:gd name="T70" fmla="*/ 7 w 12"/>
                  <a:gd name="T71" fmla="*/ 3 h 20"/>
                  <a:gd name="T72" fmla="*/ 7 w 12"/>
                  <a:gd name="T73" fmla="*/ 4 h 20"/>
                  <a:gd name="T74" fmla="*/ 7 w 12"/>
                  <a:gd name="T75" fmla="*/ 5 h 20"/>
                  <a:gd name="T76" fmla="*/ 6 w 12"/>
                  <a:gd name="T77" fmla="*/ 5 h 20"/>
                  <a:gd name="T78" fmla="*/ 5 w 12"/>
                  <a:gd name="T79" fmla="*/ 4 h 20"/>
                  <a:gd name="T80" fmla="*/ 2 w 12"/>
                  <a:gd name="T81" fmla="*/ 5 h 20"/>
                  <a:gd name="T82" fmla="*/ 2 w 12"/>
                  <a:gd name="T83" fmla="*/ 5 h 20"/>
                  <a:gd name="T84" fmla="*/ 2 w 12"/>
                  <a:gd name="T85" fmla="*/ 8 h 20"/>
                  <a:gd name="T86" fmla="*/ 0 w 12"/>
                  <a:gd name="T87" fmla="*/ 9 h 20"/>
                  <a:gd name="T88" fmla="*/ 2 w 12"/>
                  <a:gd name="T8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2" h="20">
                    <a:moveTo>
                      <a:pt x="2" y="10"/>
                    </a:moveTo>
                    <a:lnTo>
                      <a:pt x="2" y="13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6" y="17"/>
                    </a:lnTo>
                    <a:lnTo>
                      <a:pt x="7" y="18"/>
                    </a:lnTo>
                    <a:lnTo>
                      <a:pt x="7" y="20"/>
                    </a:lnTo>
                    <a:lnTo>
                      <a:pt x="9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1" y="19"/>
                    </a:lnTo>
                    <a:lnTo>
                      <a:pt x="12" y="19"/>
                    </a:lnTo>
                    <a:lnTo>
                      <a:pt x="12" y="19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7"/>
                    </a:lnTo>
                    <a:lnTo>
                      <a:pt x="11" y="15"/>
                    </a:lnTo>
                    <a:lnTo>
                      <a:pt x="11" y="14"/>
                    </a:lnTo>
                    <a:lnTo>
                      <a:pt x="11" y="14"/>
                    </a:lnTo>
                    <a:lnTo>
                      <a:pt x="11" y="12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2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8"/>
                    </a:lnTo>
                    <a:lnTo>
                      <a:pt x="0" y="9"/>
                    </a:lnTo>
                    <a:lnTo>
                      <a:pt x="2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8" name="Freeform 76"/>
              <p:cNvSpPr>
                <a:spLocks/>
              </p:cNvSpPr>
              <p:nvPr/>
            </p:nvSpPr>
            <p:spPr bwMode="auto">
              <a:xfrm>
                <a:off x="2128" y="3471"/>
                <a:ext cx="10" cy="10"/>
              </a:xfrm>
              <a:custGeom>
                <a:avLst/>
                <a:gdLst>
                  <a:gd name="T0" fmla="*/ 3 w 10"/>
                  <a:gd name="T1" fmla="*/ 4 h 10"/>
                  <a:gd name="T2" fmla="*/ 1 w 10"/>
                  <a:gd name="T3" fmla="*/ 5 h 10"/>
                  <a:gd name="T4" fmla="*/ 0 w 10"/>
                  <a:gd name="T5" fmla="*/ 6 h 10"/>
                  <a:gd name="T6" fmla="*/ 1 w 10"/>
                  <a:gd name="T7" fmla="*/ 7 h 10"/>
                  <a:gd name="T8" fmla="*/ 1 w 10"/>
                  <a:gd name="T9" fmla="*/ 7 h 10"/>
                  <a:gd name="T10" fmla="*/ 1 w 10"/>
                  <a:gd name="T11" fmla="*/ 9 h 10"/>
                  <a:gd name="T12" fmla="*/ 4 w 10"/>
                  <a:gd name="T13" fmla="*/ 10 h 10"/>
                  <a:gd name="T14" fmla="*/ 6 w 10"/>
                  <a:gd name="T15" fmla="*/ 7 h 10"/>
                  <a:gd name="T16" fmla="*/ 8 w 10"/>
                  <a:gd name="T17" fmla="*/ 7 h 10"/>
                  <a:gd name="T18" fmla="*/ 9 w 10"/>
                  <a:gd name="T19" fmla="*/ 6 h 10"/>
                  <a:gd name="T20" fmla="*/ 10 w 10"/>
                  <a:gd name="T21" fmla="*/ 4 h 10"/>
                  <a:gd name="T22" fmla="*/ 10 w 10"/>
                  <a:gd name="T23" fmla="*/ 4 h 10"/>
                  <a:gd name="T24" fmla="*/ 9 w 10"/>
                  <a:gd name="T25" fmla="*/ 2 h 10"/>
                  <a:gd name="T26" fmla="*/ 6 w 10"/>
                  <a:gd name="T27" fmla="*/ 1 h 10"/>
                  <a:gd name="T28" fmla="*/ 4 w 10"/>
                  <a:gd name="T29" fmla="*/ 0 h 10"/>
                  <a:gd name="T30" fmla="*/ 3 w 10"/>
                  <a:gd name="T31" fmla="*/ 1 h 10"/>
                  <a:gd name="T32" fmla="*/ 3 w 10"/>
                  <a:gd name="T33" fmla="*/ 1 h 10"/>
                  <a:gd name="T34" fmla="*/ 3 w 10"/>
                  <a:gd name="T35" fmla="*/ 2 h 10"/>
                  <a:gd name="T36" fmla="*/ 3 w 10"/>
                  <a:gd name="T37" fmla="*/ 4 h 10"/>
                  <a:gd name="T38" fmla="*/ 3 w 10"/>
                  <a:gd name="T39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" h="10">
                    <a:moveTo>
                      <a:pt x="3" y="4"/>
                    </a:moveTo>
                    <a:lnTo>
                      <a:pt x="1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9"/>
                    </a:lnTo>
                    <a:lnTo>
                      <a:pt x="4" y="10"/>
                    </a:lnTo>
                    <a:lnTo>
                      <a:pt x="6" y="7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39" name="Freeform 77"/>
              <p:cNvSpPr>
                <a:spLocks/>
              </p:cNvSpPr>
              <p:nvPr/>
            </p:nvSpPr>
            <p:spPr bwMode="auto">
              <a:xfrm>
                <a:off x="2109" y="3458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2 w 3"/>
                  <a:gd name="T3" fmla="*/ 0 h 2"/>
                  <a:gd name="T4" fmla="*/ 0 w 3"/>
                  <a:gd name="T5" fmla="*/ 0 h 2"/>
                  <a:gd name="T6" fmla="*/ 0 w 3"/>
                  <a:gd name="T7" fmla="*/ 0 h 2"/>
                  <a:gd name="T8" fmla="*/ 0 w 3"/>
                  <a:gd name="T9" fmla="*/ 2 h 2"/>
                  <a:gd name="T10" fmla="*/ 0 w 3"/>
                  <a:gd name="T11" fmla="*/ 2 h 2"/>
                  <a:gd name="T12" fmla="*/ 3 w 3"/>
                  <a:gd name="T13" fmla="*/ 2 h 2"/>
                  <a:gd name="T14" fmla="*/ 3 w 3"/>
                  <a:gd name="T15" fmla="*/ 2 h 2"/>
                  <a:gd name="T16" fmla="*/ 3 w 3"/>
                  <a:gd name="T17" fmla="*/ 0 h 2"/>
                  <a:gd name="T18" fmla="*/ 2 w 3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0" name="Freeform 78"/>
              <p:cNvSpPr>
                <a:spLocks/>
              </p:cNvSpPr>
              <p:nvPr/>
            </p:nvSpPr>
            <p:spPr bwMode="auto">
              <a:xfrm>
                <a:off x="1222" y="2963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0 h 1"/>
                  <a:gd name="T10" fmla="*/ 1 w 1"/>
                  <a:gd name="T11" fmla="*/ 0 h 1"/>
                  <a:gd name="T12" fmla="*/ 0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1" name="Freeform 79"/>
              <p:cNvSpPr>
                <a:spLocks/>
              </p:cNvSpPr>
              <p:nvPr/>
            </p:nvSpPr>
            <p:spPr bwMode="auto">
              <a:xfrm>
                <a:off x="1571" y="2399"/>
                <a:ext cx="6" cy="9"/>
              </a:xfrm>
              <a:custGeom>
                <a:avLst/>
                <a:gdLst>
                  <a:gd name="T0" fmla="*/ 2 w 6"/>
                  <a:gd name="T1" fmla="*/ 4 h 9"/>
                  <a:gd name="T2" fmla="*/ 2 w 6"/>
                  <a:gd name="T3" fmla="*/ 3 h 9"/>
                  <a:gd name="T4" fmla="*/ 2 w 6"/>
                  <a:gd name="T5" fmla="*/ 2 h 9"/>
                  <a:gd name="T6" fmla="*/ 1 w 6"/>
                  <a:gd name="T7" fmla="*/ 0 h 9"/>
                  <a:gd name="T8" fmla="*/ 0 w 6"/>
                  <a:gd name="T9" fmla="*/ 0 h 9"/>
                  <a:gd name="T10" fmla="*/ 0 w 6"/>
                  <a:gd name="T11" fmla="*/ 3 h 9"/>
                  <a:gd name="T12" fmla="*/ 0 w 6"/>
                  <a:gd name="T13" fmla="*/ 3 h 9"/>
                  <a:gd name="T14" fmla="*/ 1 w 6"/>
                  <a:gd name="T15" fmla="*/ 5 h 9"/>
                  <a:gd name="T16" fmla="*/ 4 w 6"/>
                  <a:gd name="T17" fmla="*/ 8 h 9"/>
                  <a:gd name="T18" fmla="*/ 6 w 6"/>
                  <a:gd name="T19" fmla="*/ 9 h 9"/>
                  <a:gd name="T20" fmla="*/ 6 w 6"/>
                  <a:gd name="T21" fmla="*/ 9 h 9"/>
                  <a:gd name="T22" fmla="*/ 5 w 6"/>
                  <a:gd name="T23" fmla="*/ 8 h 9"/>
                  <a:gd name="T24" fmla="*/ 5 w 6"/>
                  <a:gd name="T25" fmla="*/ 5 h 9"/>
                  <a:gd name="T26" fmla="*/ 2 w 6"/>
                  <a:gd name="T2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9">
                    <a:moveTo>
                      <a:pt x="2" y="4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8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5" y="5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2" name="Freeform 80"/>
              <p:cNvSpPr>
                <a:spLocks/>
              </p:cNvSpPr>
              <p:nvPr/>
            </p:nvSpPr>
            <p:spPr bwMode="auto">
              <a:xfrm>
                <a:off x="1603" y="2452"/>
                <a:ext cx="3" cy="4"/>
              </a:xfrm>
              <a:custGeom>
                <a:avLst/>
                <a:gdLst>
                  <a:gd name="T0" fmla="*/ 2 w 3"/>
                  <a:gd name="T1" fmla="*/ 0 h 4"/>
                  <a:gd name="T2" fmla="*/ 2 w 3"/>
                  <a:gd name="T3" fmla="*/ 0 h 4"/>
                  <a:gd name="T4" fmla="*/ 0 w 3"/>
                  <a:gd name="T5" fmla="*/ 4 h 4"/>
                  <a:gd name="T6" fmla="*/ 0 w 3"/>
                  <a:gd name="T7" fmla="*/ 4 h 4"/>
                  <a:gd name="T8" fmla="*/ 2 w 3"/>
                  <a:gd name="T9" fmla="*/ 1 h 4"/>
                  <a:gd name="T10" fmla="*/ 3 w 3"/>
                  <a:gd name="T11" fmla="*/ 1 h 4"/>
                  <a:gd name="T12" fmla="*/ 3 w 3"/>
                  <a:gd name="T13" fmla="*/ 1 h 4"/>
                  <a:gd name="T14" fmla="*/ 2 w 3"/>
                  <a:gd name="T15" fmla="*/ 1 h 4"/>
                  <a:gd name="T16" fmla="*/ 3 w 3"/>
                  <a:gd name="T17" fmla="*/ 0 h 4"/>
                  <a:gd name="T18" fmla="*/ 2 w 3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3" name="Freeform 81"/>
              <p:cNvSpPr>
                <a:spLocks/>
              </p:cNvSpPr>
              <p:nvPr/>
            </p:nvSpPr>
            <p:spPr bwMode="auto">
              <a:xfrm>
                <a:off x="1555" y="2367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4" name="Freeform 82"/>
              <p:cNvSpPr>
                <a:spLocks/>
              </p:cNvSpPr>
              <p:nvPr/>
            </p:nvSpPr>
            <p:spPr bwMode="auto">
              <a:xfrm>
                <a:off x="1586" y="2404"/>
                <a:ext cx="4" cy="8"/>
              </a:xfrm>
              <a:custGeom>
                <a:avLst/>
                <a:gdLst>
                  <a:gd name="T0" fmla="*/ 4 w 4"/>
                  <a:gd name="T1" fmla="*/ 2 h 8"/>
                  <a:gd name="T2" fmla="*/ 2 w 4"/>
                  <a:gd name="T3" fmla="*/ 0 h 8"/>
                  <a:gd name="T4" fmla="*/ 1 w 4"/>
                  <a:gd name="T5" fmla="*/ 2 h 8"/>
                  <a:gd name="T6" fmla="*/ 0 w 4"/>
                  <a:gd name="T7" fmla="*/ 2 h 8"/>
                  <a:gd name="T8" fmla="*/ 0 w 4"/>
                  <a:gd name="T9" fmla="*/ 5 h 8"/>
                  <a:gd name="T10" fmla="*/ 0 w 4"/>
                  <a:gd name="T11" fmla="*/ 7 h 8"/>
                  <a:gd name="T12" fmla="*/ 2 w 4"/>
                  <a:gd name="T13" fmla="*/ 8 h 8"/>
                  <a:gd name="T14" fmla="*/ 2 w 4"/>
                  <a:gd name="T15" fmla="*/ 8 h 8"/>
                  <a:gd name="T16" fmla="*/ 4 w 4"/>
                  <a:gd name="T17" fmla="*/ 4 h 8"/>
                  <a:gd name="T18" fmla="*/ 4 w 4"/>
                  <a:gd name="T19" fmla="*/ 3 h 8"/>
                  <a:gd name="T20" fmla="*/ 4 w 4"/>
                  <a:gd name="T2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8">
                    <a:moveTo>
                      <a:pt x="4" y="2"/>
                    </a:moveTo>
                    <a:lnTo>
                      <a:pt x="2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5" name="Freeform 83"/>
              <p:cNvSpPr>
                <a:spLocks/>
              </p:cNvSpPr>
              <p:nvPr/>
            </p:nvSpPr>
            <p:spPr bwMode="auto">
              <a:xfrm>
                <a:off x="2104" y="3480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3 w 3"/>
                  <a:gd name="T5" fmla="*/ 1 h 1"/>
                  <a:gd name="T6" fmla="*/ 2 w 3"/>
                  <a:gd name="T7" fmla="*/ 0 h 1"/>
                  <a:gd name="T8" fmla="*/ 2 w 3"/>
                  <a:gd name="T9" fmla="*/ 0 h 1"/>
                  <a:gd name="T10" fmla="*/ 2 w 3"/>
                  <a:gd name="T11" fmla="*/ 0 h 1"/>
                  <a:gd name="T12" fmla="*/ 0 w 3"/>
                  <a:gd name="T13" fmla="*/ 0 h 1"/>
                  <a:gd name="T14" fmla="*/ 2 w 3"/>
                  <a:gd name="T15" fmla="*/ 1 h 1"/>
                  <a:gd name="T16" fmla="*/ 2 w 3"/>
                  <a:gd name="T17" fmla="*/ 1 h 1"/>
                  <a:gd name="T18" fmla="*/ 2 w 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6" name="Freeform 84"/>
              <p:cNvSpPr>
                <a:spLocks/>
              </p:cNvSpPr>
              <p:nvPr/>
            </p:nvSpPr>
            <p:spPr bwMode="auto">
              <a:xfrm>
                <a:off x="2052" y="2702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2 h 3"/>
                  <a:gd name="T8" fmla="*/ 1 w 1"/>
                  <a:gd name="T9" fmla="*/ 0 h 3"/>
                  <a:gd name="T10" fmla="*/ 1 w 1"/>
                  <a:gd name="T11" fmla="*/ 0 h 3"/>
                  <a:gd name="T12" fmla="*/ 1 w 1"/>
                  <a:gd name="T13" fmla="*/ 0 h 3"/>
                  <a:gd name="T14" fmla="*/ 0 w 1"/>
                  <a:gd name="T15" fmla="*/ 0 h 3"/>
                  <a:gd name="T16" fmla="*/ 0 w 1"/>
                  <a:gd name="T17" fmla="*/ 2 h 3"/>
                  <a:gd name="T18" fmla="*/ 0 w 1"/>
                  <a:gd name="T19" fmla="*/ 2 h 3"/>
                  <a:gd name="T20" fmla="*/ 1 w 1"/>
                  <a:gd name="T2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7" name="Freeform 85"/>
              <p:cNvSpPr>
                <a:spLocks/>
              </p:cNvSpPr>
              <p:nvPr/>
            </p:nvSpPr>
            <p:spPr bwMode="auto">
              <a:xfrm>
                <a:off x="1611" y="2466"/>
                <a:ext cx="2" cy="3"/>
              </a:xfrm>
              <a:custGeom>
                <a:avLst/>
                <a:gdLst>
                  <a:gd name="T0" fmla="*/ 1 w 2"/>
                  <a:gd name="T1" fmla="*/ 1 h 3"/>
                  <a:gd name="T2" fmla="*/ 0 w 2"/>
                  <a:gd name="T3" fmla="*/ 0 h 3"/>
                  <a:gd name="T4" fmla="*/ 0 w 2"/>
                  <a:gd name="T5" fmla="*/ 1 h 3"/>
                  <a:gd name="T6" fmla="*/ 0 w 2"/>
                  <a:gd name="T7" fmla="*/ 1 h 3"/>
                  <a:gd name="T8" fmla="*/ 0 w 2"/>
                  <a:gd name="T9" fmla="*/ 2 h 3"/>
                  <a:gd name="T10" fmla="*/ 1 w 2"/>
                  <a:gd name="T11" fmla="*/ 3 h 3"/>
                  <a:gd name="T12" fmla="*/ 2 w 2"/>
                  <a:gd name="T13" fmla="*/ 3 h 3"/>
                  <a:gd name="T14" fmla="*/ 1 w 2"/>
                  <a:gd name="T15" fmla="*/ 1 h 3"/>
                  <a:gd name="T16" fmla="*/ 1 w 2"/>
                  <a:gd name="T1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8" name="Freeform 86"/>
              <p:cNvSpPr>
                <a:spLocks/>
              </p:cNvSpPr>
              <p:nvPr/>
            </p:nvSpPr>
            <p:spPr bwMode="auto">
              <a:xfrm>
                <a:off x="1622" y="2477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2 h 2"/>
                  <a:gd name="T10" fmla="*/ 1 w 1"/>
                  <a:gd name="T11" fmla="*/ 2 h 2"/>
                  <a:gd name="T12" fmla="*/ 0 w 1"/>
                  <a:gd name="T13" fmla="*/ 0 h 2"/>
                  <a:gd name="T14" fmla="*/ 0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49" name="Freeform 87"/>
              <p:cNvSpPr>
                <a:spLocks/>
              </p:cNvSpPr>
              <p:nvPr/>
            </p:nvSpPr>
            <p:spPr bwMode="auto">
              <a:xfrm>
                <a:off x="2473" y="3187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1 h 3"/>
                  <a:gd name="T4" fmla="*/ 1 w 2"/>
                  <a:gd name="T5" fmla="*/ 3 h 3"/>
                  <a:gd name="T6" fmla="*/ 1 w 2"/>
                  <a:gd name="T7" fmla="*/ 3 h 3"/>
                  <a:gd name="T8" fmla="*/ 1 w 2"/>
                  <a:gd name="T9" fmla="*/ 3 h 3"/>
                  <a:gd name="T10" fmla="*/ 2 w 2"/>
                  <a:gd name="T11" fmla="*/ 2 h 3"/>
                  <a:gd name="T12" fmla="*/ 2 w 2"/>
                  <a:gd name="T13" fmla="*/ 1 h 3"/>
                  <a:gd name="T14" fmla="*/ 2 w 2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0" name="Freeform 88"/>
              <p:cNvSpPr>
                <a:spLocks/>
              </p:cNvSpPr>
              <p:nvPr/>
            </p:nvSpPr>
            <p:spPr bwMode="auto">
              <a:xfrm>
                <a:off x="1354" y="2007"/>
                <a:ext cx="9" cy="18"/>
              </a:xfrm>
              <a:custGeom>
                <a:avLst/>
                <a:gdLst>
                  <a:gd name="T0" fmla="*/ 8 w 9"/>
                  <a:gd name="T1" fmla="*/ 3 h 18"/>
                  <a:gd name="T2" fmla="*/ 7 w 9"/>
                  <a:gd name="T3" fmla="*/ 2 h 18"/>
                  <a:gd name="T4" fmla="*/ 4 w 9"/>
                  <a:gd name="T5" fmla="*/ 0 h 18"/>
                  <a:gd name="T6" fmla="*/ 3 w 9"/>
                  <a:gd name="T7" fmla="*/ 0 h 18"/>
                  <a:gd name="T8" fmla="*/ 1 w 9"/>
                  <a:gd name="T9" fmla="*/ 0 h 18"/>
                  <a:gd name="T10" fmla="*/ 1 w 9"/>
                  <a:gd name="T11" fmla="*/ 0 h 18"/>
                  <a:gd name="T12" fmla="*/ 1 w 9"/>
                  <a:gd name="T13" fmla="*/ 3 h 18"/>
                  <a:gd name="T14" fmla="*/ 1 w 9"/>
                  <a:gd name="T15" fmla="*/ 3 h 18"/>
                  <a:gd name="T16" fmla="*/ 0 w 9"/>
                  <a:gd name="T17" fmla="*/ 5 h 18"/>
                  <a:gd name="T18" fmla="*/ 0 w 9"/>
                  <a:gd name="T19" fmla="*/ 5 h 18"/>
                  <a:gd name="T20" fmla="*/ 0 w 9"/>
                  <a:gd name="T21" fmla="*/ 5 h 18"/>
                  <a:gd name="T22" fmla="*/ 1 w 9"/>
                  <a:gd name="T23" fmla="*/ 7 h 18"/>
                  <a:gd name="T24" fmla="*/ 1 w 9"/>
                  <a:gd name="T25" fmla="*/ 8 h 18"/>
                  <a:gd name="T26" fmla="*/ 3 w 9"/>
                  <a:gd name="T27" fmla="*/ 9 h 18"/>
                  <a:gd name="T28" fmla="*/ 4 w 9"/>
                  <a:gd name="T29" fmla="*/ 12 h 18"/>
                  <a:gd name="T30" fmla="*/ 5 w 9"/>
                  <a:gd name="T31" fmla="*/ 12 h 18"/>
                  <a:gd name="T32" fmla="*/ 5 w 9"/>
                  <a:gd name="T33" fmla="*/ 9 h 18"/>
                  <a:gd name="T34" fmla="*/ 7 w 9"/>
                  <a:gd name="T35" fmla="*/ 9 h 18"/>
                  <a:gd name="T36" fmla="*/ 5 w 9"/>
                  <a:gd name="T37" fmla="*/ 13 h 18"/>
                  <a:gd name="T38" fmla="*/ 7 w 9"/>
                  <a:gd name="T39" fmla="*/ 13 h 18"/>
                  <a:gd name="T40" fmla="*/ 7 w 9"/>
                  <a:gd name="T41" fmla="*/ 15 h 18"/>
                  <a:gd name="T42" fmla="*/ 7 w 9"/>
                  <a:gd name="T43" fmla="*/ 17 h 18"/>
                  <a:gd name="T44" fmla="*/ 7 w 9"/>
                  <a:gd name="T45" fmla="*/ 18 h 18"/>
                  <a:gd name="T46" fmla="*/ 8 w 9"/>
                  <a:gd name="T47" fmla="*/ 18 h 18"/>
                  <a:gd name="T48" fmla="*/ 9 w 9"/>
                  <a:gd name="T49" fmla="*/ 15 h 18"/>
                  <a:gd name="T50" fmla="*/ 9 w 9"/>
                  <a:gd name="T51" fmla="*/ 14 h 18"/>
                  <a:gd name="T52" fmla="*/ 9 w 9"/>
                  <a:gd name="T53" fmla="*/ 12 h 18"/>
                  <a:gd name="T54" fmla="*/ 9 w 9"/>
                  <a:gd name="T55" fmla="*/ 7 h 18"/>
                  <a:gd name="T56" fmla="*/ 8 w 9"/>
                  <a:gd name="T57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" h="18">
                    <a:moveTo>
                      <a:pt x="8" y="3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3" y="9"/>
                    </a:lnTo>
                    <a:lnTo>
                      <a:pt x="4" y="12"/>
                    </a:lnTo>
                    <a:lnTo>
                      <a:pt x="5" y="12"/>
                    </a:lnTo>
                    <a:lnTo>
                      <a:pt x="5" y="9"/>
                    </a:lnTo>
                    <a:lnTo>
                      <a:pt x="7" y="9"/>
                    </a:lnTo>
                    <a:lnTo>
                      <a:pt x="5" y="13"/>
                    </a:lnTo>
                    <a:lnTo>
                      <a:pt x="7" y="13"/>
                    </a:lnTo>
                    <a:lnTo>
                      <a:pt x="7" y="15"/>
                    </a:lnTo>
                    <a:lnTo>
                      <a:pt x="7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9" y="15"/>
                    </a:lnTo>
                    <a:lnTo>
                      <a:pt x="9" y="14"/>
                    </a:lnTo>
                    <a:lnTo>
                      <a:pt x="9" y="12"/>
                    </a:lnTo>
                    <a:lnTo>
                      <a:pt x="9" y="7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1" name="Freeform 89"/>
              <p:cNvSpPr>
                <a:spLocks/>
              </p:cNvSpPr>
              <p:nvPr/>
            </p:nvSpPr>
            <p:spPr bwMode="auto">
              <a:xfrm>
                <a:off x="1353" y="2016"/>
                <a:ext cx="5" cy="6"/>
              </a:xfrm>
              <a:custGeom>
                <a:avLst/>
                <a:gdLst>
                  <a:gd name="T0" fmla="*/ 4 w 5"/>
                  <a:gd name="T1" fmla="*/ 3 h 6"/>
                  <a:gd name="T2" fmla="*/ 1 w 5"/>
                  <a:gd name="T3" fmla="*/ 0 h 6"/>
                  <a:gd name="T4" fmla="*/ 0 w 5"/>
                  <a:gd name="T5" fmla="*/ 0 h 6"/>
                  <a:gd name="T6" fmla="*/ 0 w 5"/>
                  <a:gd name="T7" fmla="*/ 0 h 6"/>
                  <a:gd name="T8" fmla="*/ 0 w 5"/>
                  <a:gd name="T9" fmla="*/ 0 h 6"/>
                  <a:gd name="T10" fmla="*/ 0 w 5"/>
                  <a:gd name="T11" fmla="*/ 0 h 6"/>
                  <a:gd name="T12" fmla="*/ 0 w 5"/>
                  <a:gd name="T13" fmla="*/ 1 h 6"/>
                  <a:gd name="T14" fmla="*/ 1 w 5"/>
                  <a:gd name="T15" fmla="*/ 4 h 6"/>
                  <a:gd name="T16" fmla="*/ 2 w 5"/>
                  <a:gd name="T17" fmla="*/ 4 h 6"/>
                  <a:gd name="T18" fmla="*/ 4 w 5"/>
                  <a:gd name="T19" fmla="*/ 6 h 6"/>
                  <a:gd name="T20" fmla="*/ 5 w 5"/>
                  <a:gd name="T21" fmla="*/ 5 h 6"/>
                  <a:gd name="T22" fmla="*/ 5 w 5"/>
                  <a:gd name="T23" fmla="*/ 4 h 6"/>
                  <a:gd name="T24" fmla="*/ 4 w 5"/>
                  <a:gd name="T2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6">
                    <a:moveTo>
                      <a:pt x="4" y="3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2" name="Freeform 90"/>
              <p:cNvSpPr>
                <a:spLocks/>
              </p:cNvSpPr>
              <p:nvPr/>
            </p:nvSpPr>
            <p:spPr bwMode="auto">
              <a:xfrm>
                <a:off x="1364" y="2016"/>
                <a:ext cx="3" cy="8"/>
              </a:xfrm>
              <a:custGeom>
                <a:avLst/>
                <a:gdLst>
                  <a:gd name="T0" fmla="*/ 2 w 3"/>
                  <a:gd name="T1" fmla="*/ 6 h 8"/>
                  <a:gd name="T2" fmla="*/ 3 w 3"/>
                  <a:gd name="T3" fmla="*/ 4 h 8"/>
                  <a:gd name="T4" fmla="*/ 3 w 3"/>
                  <a:gd name="T5" fmla="*/ 1 h 8"/>
                  <a:gd name="T6" fmla="*/ 3 w 3"/>
                  <a:gd name="T7" fmla="*/ 0 h 8"/>
                  <a:gd name="T8" fmla="*/ 2 w 3"/>
                  <a:gd name="T9" fmla="*/ 0 h 8"/>
                  <a:gd name="T10" fmla="*/ 0 w 3"/>
                  <a:gd name="T11" fmla="*/ 1 h 8"/>
                  <a:gd name="T12" fmla="*/ 0 w 3"/>
                  <a:gd name="T13" fmla="*/ 4 h 8"/>
                  <a:gd name="T14" fmla="*/ 0 w 3"/>
                  <a:gd name="T15" fmla="*/ 5 h 8"/>
                  <a:gd name="T16" fmla="*/ 0 w 3"/>
                  <a:gd name="T17" fmla="*/ 6 h 8"/>
                  <a:gd name="T18" fmla="*/ 0 w 3"/>
                  <a:gd name="T19" fmla="*/ 6 h 8"/>
                  <a:gd name="T20" fmla="*/ 0 w 3"/>
                  <a:gd name="T21" fmla="*/ 8 h 8"/>
                  <a:gd name="T22" fmla="*/ 2 w 3"/>
                  <a:gd name="T23" fmla="*/ 8 h 8"/>
                  <a:gd name="T24" fmla="*/ 2 w 3"/>
                  <a:gd name="T25" fmla="*/ 6 h 8"/>
                  <a:gd name="T26" fmla="*/ 2 w 3"/>
                  <a:gd name="T27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8">
                    <a:moveTo>
                      <a:pt x="2" y="6"/>
                    </a:moveTo>
                    <a:lnTo>
                      <a:pt x="3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3" name="Freeform 91"/>
              <p:cNvSpPr>
                <a:spLocks/>
              </p:cNvSpPr>
              <p:nvPr/>
            </p:nvSpPr>
            <p:spPr bwMode="auto">
              <a:xfrm>
                <a:off x="1366" y="3159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  <a:gd name="T14" fmla="*/ 1 w 1"/>
                  <a:gd name="T15" fmla="*/ 1 h 1"/>
                  <a:gd name="T16" fmla="*/ 1 w 1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4" name="Freeform 92"/>
              <p:cNvSpPr>
                <a:spLocks/>
              </p:cNvSpPr>
              <p:nvPr/>
            </p:nvSpPr>
            <p:spPr bwMode="auto">
              <a:xfrm>
                <a:off x="1386" y="2069"/>
                <a:ext cx="3" cy="5"/>
              </a:xfrm>
              <a:custGeom>
                <a:avLst/>
                <a:gdLst>
                  <a:gd name="T0" fmla="*/ 3 w 3"/>
                  <a:gd name="T1" fmla="*/ 2 h 5"/>
                  <a:gd name="T2" fmla="*/ 2 w 3"/>
                  <a:gd name="T3" fmla="*/ 1 h 5"/>
                  <a:gd name="T4" fmla="*/ 2 w 3"/>
                  <a:gd name="T5" fmla="*/ 1 h 5"/>
                  <a:gd name="T6" fmla="*/ 1 w 3"/>
                  <a:gd name="T7" fmla="*/ 0 h 5"/>
                  <a:gd name="T8" fmla="*/ 0 w 3"/>
                  <a:gd name="T9" fmla="*/ 1 h 5"/>
                  <a:gd name="T10" fmla="*/ 0 w 3"/>
                  <a:gd name="T11" fmla="*/ 2 h 5"/>
                  <a:gd name="T12" fmla="*/ 0 w 3"/>
                  <a:gd name="T13" fmla="*/ 2 h 5"/>
                  <a:gd name="T14" fmla="*/ 0 w 3"/>
                  <a:gd name="T15" fmla="*/ 2 h 5"/>
                  <a:gd name="T16" fmla="*/ 0 w 3"/>
                  <a:gd name="T17" fmla="*/ 2 h 5"/>
                  <a:gd name="T18" fmla="*/ 0 w 3"/>
                  <a:gd name="T19" fmla="*/ 4 h 5"/>
                  <a:gd name="T20" fmla="*/ 1 w 3"/>
                  <a:gd name="T21" fmla="*/ 5 h 5"/>
                  <a:gd name="T22" fmla="*/ 2 w 3"/>
                  <a:gd name="T23" fmla="*/ 5 h 5"/>
                  <a:gd name="T24" fmla="*/ 3 w 3"/>
                  <a:gd name="T25" fmla="*/ 5 h 5"/>
                  <a:gd name="T26" fmla="*/ 3 w 3"/>
                  <a:gd name="T27" fmla="*/ 5 h 5"/>
                  <a:gd name="T28" fmla="*/ 3 w 3"/>
                  <a:gd name="T29" fmla="*/ 5 h 5"/>
                  <a:gd name="T30" fmla="*/ 3 w 3"/>
                  <a:gd name="T31" fmla="*/ 4 h 5"/>
                  <a:gd name="T32" fmla="*/ 3 w 3"/>
                  <a:gd name="T3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" h="5">
                    <a:moveTo>
                      <a:pt x="3" y="2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5" name="Freeform 93"/>
              <p:cNvSpPr>
                <a:spLocks/>
              </p:cNvSpPr>
              <p:nvPr/>
            </p:nvSpPr>
            <p:spPr bwMode="auto">
              <a:xfrm>
                <a:off x="1349" y="2009"/>
                <a:ext cx="3" cy="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0 h 3"/>
                  <a:gd name="T4" fmla="*/ 0 w 3"/>
                  <a:gd name="T5" fmla="*/ 0 h 3"/>
                  <a:gd name="T6" fmla="*/ 0 w 3"/>
                  <a:gd name="T7" fmla="*/ 0 h 3"/>
                  <a:gd name="T8" fmla="*/ 0 w 3"/>
                  <a:gd name="T9" fmla="*/ 1 h 3"/>
                  <a:gd name="T10" fmla="*/ 1 w 3"/>
                  <a:gd name="T11" fmla="*/ 1 h 3"/>
                  <a:gd name="T12" fmla="*/ 1 w 3"/>
                  <a:gd name="T13" fmla="*/ 2 h 3"/>
                  <a:gd name="T14" fmla="*/ 3 w 3"/>
                  <a:gd name="T15" fmla="*/ 3 h 3"/>
                  <a:gd name="T16" fmla="*/ 3 w 3"/>
                  <a:gd name="T17" fmla="*/ 3 h 3"/>
                  <a:gd name="T18" fmla="*/ 3 w 3"/>
                  <a:gd name="T19" fmla="*/ 3 h 3"/>
                  <a:gd name="T20" fmla="*/ 3 w 3"/>
                  <a:gd name="T21" fmla="*/ 2 h 3"/>
                  <a:gd name="T22" fmla="*/ 1 w 3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6" name="Freeform 94"/>
              <p:cNvSpPr>
                <a:spLocks/>
              </p:cNvSpPr>
              <p:nvPr/>
            </p:nvSpPr>
            <p:spPr bwMode="auto">
              <a:xfrm>
                <a:off x="1335" y="2000"/>
                <a:ext cx="10" cy="9"/>
              </a:xfrm>
              <a:custGeom>
                <a:avLst/>
                <a:gdLst>
                  <a:gd name="T0" fmla="*/ 7 w 10"/>
                  <a:gd name="T1" fmla="*/ 4 h 9"/>
                  <a:gd name="T2" fmla="*/ 5 w 10"/>
                  <a:gd name="T3" fmla="*/ 2 h 9"/>
                  <a:gd name="T4" fmla="*/ 2 w 10"/>
                  <a:gd name="T5" fmla="*/ 1 h 9"/>
                  <a:gd name="T6" fmla="*/ 2 w 10"/>
                  <a:gd name="T7" fmla="*/ 0 h 9"/>
                  <a:gd name="T8" fmla="*/ 0 w 10"/>
                  <a:gd name="T9" fmla="*/ 2 h 9"/>
                  <a:gd name="T10" fmla="*/ 2 w 10"/>
                  <a:gd name="T11" fmla="*/ 2 h 9"/>
                  <a:gd name="T12" fmla="*/ 3 w 10"/>
                  <a:gd name="T13" fmla="*/ 5 h 9"/>
                  <a:gd name="T14" fmla="*/ 5 w 10"/>
                  <a:gd name="T15" fmla="*/ 6 h 9"/>
                  <a:gd name="T16" fmla="*/ 8 w 10"/>
                  <a:gd name="T17" fmla="*/ 9 h 9"/>
                  <a:gd name="T18" fmla="*/ 9 w 10"/>
                  <a:gd name="T19" fmla="*/ 9 h 9"/>
                  <a:gd name="T20" fmla="*/ 9 w 10"/>
                  <a:gd name="T21" fmla="*/ 9 h 9"/>
                  <a:gd name="T22" fmla="*/ 10 w 10"/>
                  <a:gd name="T23" fmla="*/ 9 h 9"/>
                  <a:gd name="T24" fmla="*/ 10 w 10"/>
                  <a:gd name="T25" fmla="*/ 7 h 9"/>
                  <a:gd name="T26" fmla="*/ 8 w 10"/>
                  <a:gd name="T27" fmla="*/ 4 h 9"/>
                  <a:gd name="T28" fmla="*/ 7 w 10"/>
                  <a:gd name="T29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" h="9">
                    <a:moveTo>
                      <a:pt x="7" y="4"/>
                    </a:moveTo>
                    <a:lnTo>
                      <a:pt x="5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5"/>
                    </a:lnTo>
                    <a:lnTo>
                      <a:pt x="5" y="6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10" y="9"/>
                    </a:lnTo>
                    <a:lnTo>
                      <a:pt x="10" y="7"/>
                    </a:lnTo>
                    <a:lnTo>
                      <a:pt x="8" y="4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7" name="Freeform 95"/>
              <p:cNvSpPr>
                <a:spLocks/>
              </p:cNvSpPr>
              <p:nvPr/>
            </p:nvSpPr>
            <p:spPr bwMode="auto">
              <a:xfrm>
                <a:off x="1333" y="1991"/>
                <a:ext cx="6" cy="5"/>
              </a:xfrm>
              <a:custGeom>
                <a:avLst/>
                <a:gdLst>
                  <a:gd name="T0" fmla="*/ 4 w 6"/>
                  <a:gd name="T1" fmla="*/ 5 h 5"/>
                  <a:gd name="T2" fmla="*/ 4 w 6"/>
                  <a:gd name="T3" fmla="*/ 5 h 5"/>
                  <a:gd name="T4" fmla="*/ 5 w 6"/>
                  <a:gd name="T5" fmla="*/ 5 h 5"/>
                  <a:gd name="T6" fmla="*/ 6 w 6"/>
                  <a:gd name="T7" fmla="*/ 4 h 5"/>
                  <a:gd name="T8" fmla="*/ 6 w 6"/>
                  <a:gd name="T9" fmla="*/ 3 h 5"/>
                  <a:gd name="T10" fmla="*/ 5 w 6"/>
                  <a:gd name="T11" fmla="*/ 1 h 5"/>
                  <a:gd name="T12" fmla="*/ 5 w 6"/>
                  <a:gd name="T13" fmla="*/ 1 h 5"/>
                  <a:gd name="T14" fmla="*/ 4 w 6"/>
                  <a:gd name="T15" fmla="*/ 1 h 5"/>
                  <a:gd name="T16" fmla="*/ 4 w 6"/>
                  <a:gd name="T17" fmla="*/ 0 h 5"/>
                  <a:gd name="T18" fmla="*/ 2 w 6"/>
                  <a:gd name="T19" fmla="*/ 1 h 5"/>
                  <a:gd name="T20" fmla="*/ 1 w 6"/>
                  <a:gd name="T21" fmla="*/ 3 h 5"/>
                  <a:gd name="T22" fmla="*/ 0 w 6"/>
                  <a:gd name="T23" fmla="*/ 4 h 5"/>
                  <a:gd name="T24" fmla="*/ 0 w 6"/>
                  <a:gd name="T25" fmla="*/ 4 h 5"/>
                  <a:gd name="T26" fmla="*/ 0 w 6"/>
                  <a:gd name="T27" fmla="*/ 4 h 5"/>
                  <a:gd name="T28" fmla="*/ 0 w 6"/>
                  <a:gd name="T29" fmla="*/ 5 h 5"/>
                  <a:gd name="T30" fmla="*/ 0 w 6"/>
                  <a:gd name="T31" fmla="*/ 5 h 5"/>
                  <a:gd name="T32" fmla="*/ 1 w 6"/>
                  <a:gd name="T33" fmla="*/ 5 h 5"/>
                  <a:gd name="T34" fmla="*/ 1 w 6"/>
                  <a:gd name="T35" fmla="*/ 5 h 5"/>
                  <a:gd name="T36" fmla="*/ 1 w 6"/>
                  <a:gd name="T37" fmla="*/ 4 h 5"/>
                  <a:gd name="T38" fmla="*/ 1 w 6"/>
                  <a:gd name="T39" fmla="*/ 4 h 5"/>
                  <a:gd name="T40" fmla="*/ 1 w 6"/>
                  <a:gd name="T41" fmla="*/ 4 h 5"/>
                  <a:gd name="T42" fmla="*/ 1 w 6"/>
                  <a:gd name="T43" fmla="*/ 4 h 5"/>
                  <a:gd name="T44" fmla="*/ 2 w 6"/>
                  <a:gd name="T45" fmla="*/ 4 h 5"/>
                  <a:gd name="T46" fmla="*/ 4 w 6"/>
                  <a:gd name="T47" fmla="*/ 5 h 5"/>
                  <a:gd name="T48" fmla="*/ 4 w 6"/>
                  <a:gd name="T4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" h="5">
                    <a:moveTo>
                      <a:pt x="4" y="5"/>
                    </a:moveTo>
                    <a:lnTo>
                      <a:pt x="4" y="5"/>
                    </a:lnTo>
                    <a:lnTo>
                      <a:pt x="5" y="5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8" name="Freeform 96"/>
              <p:cNvSpPr>
                <a:spLocks/>
              </p:cNvSpPr>
              <p:nvPr/>
            </p:nvSpPr>
            <p:spPr bwMode="auto">
              <a:xfrm>
                <a:off x="1352" y="2006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1 h 4"/>
                  <a:gd name="T4" fmla="*/ 2 w 2"/>
                  <a:gd name="T5" fmla="*/ 0 h 4"/>
                  <a:gd name="T6" fmla="*/ 1 w 2"/>
                  <a:gd name="T7" fmla="*/ 0 h 4"/>
                  <a:gd name="T8" fmla="*/ 1 w 2"/>
                  <a:gd name="T9" fmla="*/ 0 h 4"/>
                  <a:gd name="T10" fmla="*/ 1 w 2"/>
                  <a:gd name="T11" fmla="*/ 1 h 4"/>
                  <a:gd name="T12" fmla="*/ 0 w 2"/>
                  <a:gd name="T13" fmla="*/ 3 h 4"/>
                  <a:gd name="T14" fmla="*/ 0 w 2"/>
                  <a:gd name="T15" fmla="*/ 3 h 4"/>
                  <a:gd name="T16" fmla="*/ 0 w 2"/>
                  <a:gd name="T17" fmla="*/ 4 h 4"/>
                  <a:gd name="T18" fmla="*/ 0 w 2"/>
                  <a:gd name="T19" fmla="*/ 4 h 4"/>
                  <a:gd name="T20" fmla="*/ 1 w 2"/>
                  <a:gd name="T21" fmla="*/ 4 h 4"/>
                  <a:gd name="T22" fmla="*/ 2 w 2"/>
                  <a:gd name="T23" fmla="*/ 4 h 4"/>
                  <a:gd name="T24" fmla="*/ 2 w 2"/>
                  <a:gd name="T2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59" name="Freeform 97"/>
              <p:cNvSpPr>
                <a:spLocks/>
              </p:cNvSpPr>
              <p:nvPr/>
            </p:nvSpPr>
            <p:spPr bwMode="auto">
              <a:xfrm>
                <a:off x="1329" y="1981"/>
                <a:ext cx="3" cy="4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0 h 4"/>
                  <a:gd name="T4" fmla="*/ 1 w 3"/>
                  <a:gd name="T5" fmla="*/ 0 h 4"/>
                  <a:gd name="T6" fmla="*/ 0 w 3"/>
                  <a:gd name="T7" fmla="*/ 3 h 4"/>
                  <a:gd name="T8" fmla="*/ 0 w 3"/>
                  <a:gd name="T9" fmla="*/ 3 h 4"/>
                  <a:gd name="T10" fmla="*/ 0 w 3"/>
                  <a:gd name="T11" fmla="*/ 4 h 4"/>
                  <a:gd name="T12" fmla="*/ 0 w 3"/>
                  <a:gd name="T13" fmla="*/ 4 h 4"/>
                  <a:gd name="T14" fmla="*/ 3 w 3"/>
                  <a:gd name="T15" fmla="*/ 3 h 4"/>
                  <a:gd name="T16" fmla="*/ 3 w 3"/>
                  <a:gd name="T17" fmla="*/ 1 h 4"/>
                  <a:gd name="T18" fmla="*/ 3 w 3"/>
                  <a:gd name="T19" fmla="*/ 1 h 4"/>
                  <a:gd name="T20" fmla="*/ 3 w 3"/>
                  <a:gd name="T21" fmla="*/ 1 h 4"/>
                  <a:gd name="T22" fmla="*/ 3 w 3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0" name="Freeform 98"/>
              <p:cNvSpPr>
                <a:spLocks/>
              </p:cNvSpPr>
              <p:nvPr/>
            </p:nvSpPr>
            <p:spPr bwMode="auto">
              <a:xfrm>
                <a:off x="1396" y="2078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  <a:gd name="T8" fmla="*/ 0 w 1"/>
                  <a:gd name="T9" fmla="*/ 2 h 2"/>
                  <a:gd name="T10" fmla="*/ 1 w 1"/>
                  <a:gd name="T11" fmla="*/ 2 h 2"/>
                  <a:gd name="T12" fmla="*/ 1 w 1"/>
                  <a:gd name="T13" fmla="*/ 1 h 2"/>
                  <a:gd name="T14" fmla="*/ 1 w 1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1" name="Freeform 99"/>
              <p:cNvSpPr>
                <a:spLocks/>
              </p:cNvSpPr>
              <p:nvPr/>
            </p:nvSpPr>
            <p:spPr bwMode="auto">
              <a:xfrm>
                <a:off x="1487" y="2343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1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2" name="Freeform 100"/>
              <p:cNvSpPr>
                <a:spLocks/>
              </p:cNvSpPr>
              <p:nvPr/>
            </p:nvSpPr>
            <p:spPr bwMode="auto">
              <a:xfrm>
                <a:off x="1476" y="2332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  <a:gd name="T4" fmla="*/ 1 w 1"/>
                  <a:gd name="T5" fmla="*/ 1 w 1"/>
                  <a:gd name="T6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3" name="Freeform 101"/>
              <p:cNvSpPr>
                <a:spLocks/>
              </p:cNvSpPr>
              <p:nvPr/>
            </p:nvSpPr>
            <p:spPr bwMode="auto">
              <a:xfrm>
                <a:off x="1366" y="2051"/>
                <a:ext cx="70" cy="45"/>
              </a:xfrm>
              <a:custGeom>
                <a:avLst/>
                <a:gdLst>
                  <a:gd name="T0" fmla="*/ 61 w 70"/>
                  <a:gd name="T1" fmla="*/ 45 h 45"/>
                  <a:gd name="T2" fmla="*/ 66 w 70"/>
                  <a:gd name="T3" fmla="*/ 45 h 45"/>
                  <a:gd name="T4" fmla="*/ 70 w 70"/>
                  <a:gd name="T5" fmla="*/ 44 h 45"/>
                  <a:gd name="T6" fmla="*/ 68 w 70"/>
                  <a:gd name="T7" fmla="*/ 40 h 45"/>
                  <a:gd name="T8" fmla="*/ 68 w 70"/>
                  <a:gd name="T9" fmla="*/ 39 h 45"/>
                  <a:gd name="T10" fmla="*/ 67 w 70"/>
                  <a:gd name="T11" fmla="*/ 42 h 45"/>
                  <a:gd name="T12" fmla="*/ 62 w 70"/>
                  <a:gd name="T13" fmla="*/ 33 h 45"/>
                  <a:gd name="T14" fmla="*/ 60 w 70"/>
                  <a:gd name="T15" fmla="*/ 30 h 45"/>
                  <a:gd name="T16" fmla="*/ 51 w 70"/>
                  <a:gd name="T17" fmla="*/ 27 h 45"/>
                  <a:gd name="T18" fmla="*/ 47 w 70"/>
                  <a:gd name="T19" fmla="*/ 22 h 45"/>
                  <a:gd name="T20" fmla="*/ 45 w 70"/>
                  <a:gd name="T21" fmla="*/ 19 h 45"/>
                  <a:gd name="T22" fmla="*/ 41 w 70"/>
                  <a:gd name="T23" fmla="*/ 12 h 45"/>
                  <a:gd name="T24" fmla="*/ 37 w 70"/>
                  <a:gd name="T25" fmla="*/ 9 h 45"/>
                  <a:gd name="T26" fmla="*/ 22 w 70"/>
                  <a:gd name="T27" fmla="*/ 7 h 45"/>
                  <a:gd name="T28" fmla="*/ 6 w 70"/>
                  <a:gd name="T29" fmla="*/ 0 h 45"/>
                  <a:gd name="T30" fmla="*/ 1 w 70"/>
                  <a:gd name="T31" fmla="*/ 2 h 45"/>
                  <a:gd name="T32" fmla="*/ 1 w 70"/>
                  <a:gd name="T33" fmla="*/ 5 h 45"/>
                  <a:gd name="T34" fmla="*/ 5 w 70"/>
                  <a:gd name="T35" fmla="*/ 7 h 45"/>
                  <a:gd name="T36" fmla="*/ 8 w 70"/>
                  <a:gd name="T37" fmla="*/ 5 h 45"/>
                  <a:gd name="T38" fmla="*/ 12 w 70"/>
                  <a:gd name="T39" fmla="*/ 5 h 45"/>
                  <a:gd name="T40" fmla="*/ 12 w 70"/>
                  <a:gd name="T41" fmla="*/ 8 h 45"/>
                  <a:gd name="T42" fmla="*/ 10 w 70"/>
                  <a:gd name="T43" fmla="*/ 8 h 45"/>
                  <a:gd name="T44" fmla="*/ 6 w 70"/>
                  <a:gd name="T45" fmla="*/ 8 h 45"/>
                  <a:gd name="T46" fmla="*/ 7 w 70"/>
                  <a:gd name="T47" fmla="*/ 10 h 45"/>
                  <a:gd name="T48" fmla="*/ 6 w 70"/>
                  <a:gd name="T49" fmla="*/ 13 h 45"/>
                  <a:gd name="T50" fmla="*/ 7 w 70"/>
                  <a:gd name="T51" fmla="*/ 14 h 45"/>
                  <a:gd name="T52" fmla="*/ 12 w 70"/>
                  <a:gd name="T53" fmla="*/ 14 h 45"/>
                  <a:gd name="T54" fmla="*/ 15 w 70"/>
                  <a:gd name="T55" fmla="*/ 15 h 45"/>
                  <a:gd name="T56" fmla="*/ 15 w 70"/>
                  <a:gd name="T57" fmla="*/ 14 h 45"/>
                  <a:gd name="T58" fmla="*/ 16 w 70"/>
                  <a:gd name="T59" fmla="*/ 15 h 45"/>
                  <a:gd name="T60" fmla="*/ 16 w 70"/>
                  <a:gd name="T61" fmla="*/ 17 h 45"/>
                  <a:gd name="T62" fmla="*/ 18 w 70"/>
                  <a:gd name="T63" fmla="*/ 18 h 45"/>
                  <a:gd name="T64" fmla="*/ 20 w 70"/>
                  <a:gd name="T65" fmla="*/ 18 h 45"/>
                  <a:gd name="T66" fmla="*/ 22 w 70"/>
                  <a:gd name="T67" fmla="*/ 18 h 45"/>
                  <a:gd name="T68" fmla="*/ 25 w 70"/>
                  <a:gd name="T69" fmla="*/ 20 h 45"/>
                  <a:gd name="T70" fmla="*/ 27 w 70"/>
                  <a:gd name="T71" fmla="*/ 22 h 45"/>
                  <a:gd name="T72" fmla="*/ 30 w 70"/>
                  <a:gd name="T73" fmla="*/ 23 h 45"/>
                  <a:gd name="T74" fmla="*/ 25 w 70"/>
                  <a:gd name="T75" fmla="*/ 24 h 45"/>
                  <a:gd name="T76" fmla="*/ 25 w 70"/>
                  <a:gd name="T77" fmla="*/ 27 h 45"/>
                  <a:gd name="T78" fmla="*/ 26 w 70"/>
                  <a:gd name="T79" fmla="*/ 25 h 45"/>
                  <a:gd name="T80" fmla="*/ 28 w 70"/>
                  <a:gd name="T81" fmla="*/ 27 h 45"/>
                  <a:gd name="T82" fmla="*/ 31 w 70"/>
                  <a:gd name="T83" fmla="*/ 27 h 45"/>
                  <a:gd name="T84" fmla="*/ 32 w 70"/>
                  <a:gd name="T85" fmla="*/ 28 h 45"/>
                  <a:gd name="T86" fmla="*/ 32 w 70"/>
                  <a:gd name="T87" fmla="*/ 29 h 45"/>
                  <a:gd name="T88" fmla="*/ 35 w 70"/>
                  <a:gd name="T89" fmla="*/ 29 h 45"/>
                  <a:gd name="T90" fmla="*/ 37 w 70"/>
                  <a:gd name="T91" fmla="*/ 30 h 45"/>
                  <a:gd name="T92" fmla="*/ 36 w 70"/>
                  <a:gd name="T93" fmla="*/ 32 h 45"/>
                  <a:gd name="T94" fmla="*/ 37 w 70"/>
                  <a:gd name="T95" fmla="*/ 33 h 45"/>
                  <a:gd name="T96" fmla="*/ 40 w 70"/>
                  <a:gd name="T97" fmla="*/ 35 h 45"/>
                  <a:gd name="T98" fmla="*/ 47 w 70"/>
                  <a:gd name="T99" fmla="*/ 34 h 45"/>
                  <a:gd name="T100" fmla="*/ 48 w 70"/>
                  <a:gd name="T101" fmla="*/ 32 h 45"/>
                  <a:gd name="T102" fmla="*/ 48 w 70"/>
                  <a:gd name="T103" fmla="*/ 32 h 45"/>
                  <a:gd name="T104" fmla="*/ 47 w 70"/>
                  <a:gd name="T105" fmla="*/ 34 h 45"/>
                  <a:gd name="T106" fmla="*/ 45 w 70"/>
                  <a:gd name="T107" fmla="*/ 38 h 45"/>
                  <a:gd name="T108" fmla="*/ 51 w 70"/>
                  <a:gd name="T109" fmla="*/ 4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" h="45">
                    <a:moveTo>
                      <a:pt x="55" y="43"/>
                    </a:moveTo>
                    <a:lnTo>
                      <a:pt x="58" y="44"/>
                    </a:lnTo>
                    <a:lnTo>
                      <a:pt x="61" y="45"/>
                    </a:lnTo>
                    <a:lnTo>
                      <a:pt x="66" y="45"/>
                    </a:lnTo>
                    <a:lnTo>
                      <a:pt x="66" y="45"/>
                    </a:lnTo>
                    <a:lnTo>
                      <a:pt x="66" y="45"/>
                    </a:lnTo>
                    <a:lnTo>
                      <a:pt x="67" y="44"/>
                    </a:lnTo>
                    <a:lnTo>
                      <a:pt x="67" y="44"/>
                    </a:lnTo>
                    <a:lnTo>
                      <a:pt x="70" y="44"/>
                    </a:lnTo>
                    <a:lnTo>
                      <a:pt x="70" y="44"/>
                    </a:lnTo>
                    <a:lnTo>
                      <a:pt x="70" y="44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68" y="39"/>
                    </a:lnTo>
                    <a:lnTo>
                      <a:pt x="68" y="39"/>
                    </a:lnTo>
                    <a:lnTo>
                      <a:pt x="67" y="39"/>
                    </a:lnTo>
                    <a:lnTo>
                      <a:pt x="67" y="40"/>
                    </a:lnTo>
                    <a:lnTo>
                      <a:pt x="67" y="42"/>
                    </a:lnTo>
                    <a:lnTo>
                      <a:pt x="65" y="37"/>
                    </a:lnTo>
                    <a:lnTo>
                      <a:pt x="63" y="35"/>
                    </a:lnTo>
                    <a:lnTo>
                      <a:pt x="62" y="33"/>
                    </a:lnTo>
                    <a:lnTo>
                      <a:pt x="62" y="32"/>
                    </a:lnTo>
                    <a:lnTo>
                      <a:pt x="61" y="30"/>
                    </a:lnTo>
                    <a:lnTo>
                      <a:pt x="60" y="30"/>
                    </a:lnTo>
                    <a:lnTo>
                      <a:pt x="57" y="29"/>
                    </a:lnTo>
                    <a:lnTo>
                      <a:pt x="53" y="27"/>
                    </a:lnTo>
                    <a:lnTo>
                      <a:pt x="51" y="27"/>
                    </a:lnTo>
                    <a:lnTo>
                      <a:pt x="48" y="24"/>
                    </a:lnTo>
                    <a:lnTo>
                      <a:pt x="47" y="23"/>
                    </a:lnTo>
                    <a:lnTo>
                      <a:pt x="47" y="22"/>
                    </a:lnTo>
                    <a:lnTo>
                      <a:pt x="47" y="22"/>
                    </a:lnTo>
                    <a:lnTo>
                      <a:pt x="47" y="20"/>
                    </a:lnTo>
                    <a:lnTo>
                      <a:pt x="45" y="19"/>
                    </a:lnTo>
                    <a:lnTo>
                      <a:pt x="43" y="15"/>
                    </a:lnTo>
                    <a:lnTo>
                      <a:pt x="42" y="14"/>
                    </a:lnTo>
                    <a:lnTo>
                      <a:pt x="41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7" y="9"/>
                    </a:lnTo>
                    <a:lnTo>
                      <a:pt x="35" y="9"/>
                    </a:lnTo>
                    <a:lnTo>
                      <a:pt x="30" y="8"/>
                    </a:lnTo>
                    <a:lnTo>
                      <a:pt x="22" y="7"/>
                    </a:lnTo>
                    <a:lnTo>
                      <a:pt x="16" y="4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8" y="7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11" y="5"/>
                    </a:lnTo>
                    <a:lnTo>
                      <a:pt x="12" y="5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2" y="8"/>
                    </a:lnTo>
                    <a:lnTo>
                      <a:pt x="12" y="9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7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6" y="10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10" y="13"/>
                    </a:lnTo>
                    <a:lnTo>
                      <a:pt x="12" y="13"/>
                    </a:lnTo>
                    <a:lnTo>
                      <a:pt x="12" y="14"/>
                    </a:lnTo>
                    <a:lnTo>
                      <a:pt x="13" y="14"/>
                    </a:lnTo>
                    <a:lnTo>
                      <a:pt x="13" y="15"/>
                    </a:lnTo>
                    <a:lnTo>
                      <a:pt x="15" y="15"/>
                    </a:lnTo>
                    <a:lnTo>
                      <a:pt x="15" y="14"/>
                    </a:lnTo>
                    <a:lnTo>
                      <a:pt x="15" y="14"/>
                    </a:lnTo>
                    <a:lnTo>
                      <a:pt x="15" y="14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6" y="18"/>
                    </a:lnTo>
                    <a:lnTo>
                      <a:pt x="17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0" y="17"/>
                    </a:lnTo>
                    <a:lnTo>
                      <a:pt x="21" y="18"/>
                    </a:lnTo>
                    <a:lnTo>
                      <a:pt x="22" y="18"/>
                    </a:lnTo>
                    <a:lnTo>
                      <a:pt x="23" y="18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5" y="22"/>
                    </a:lnTo>
                    <a:lnTo>
                      <a:pt x="26" y="22"/>
                    </a:lnTo>
                    <a:lnTo>
                      <a:pt x="27" y="22"/>
                    </a:lnTo>
                    <a:lnTo>
                      <a:pt x="27" y="22"/>
                    </a:lnTo>
                    <a:lnTo>
                      <a:pt x="31" y="22"/>
                    </a:lnTo>
                    <a:lnTo>
                      <a:pt x="30" y="23"/>
                    </a:lnTo>
                    <a:lnTo>
                      <a:pt x="26" y="23"/>
                    </a:lnTo>
                    <a:lnTo>
                      <a:pt x="25" y="23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26" y="27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28" y="27"/>
                    </a:lnTo>
                    <a:lnTo>
                      <a:pt x="28" y="27"/>
                    </a:lnTo>
                    <a:lnTo>
                      <a:pt x="28" y="27"/>
                    </a:lnTo>
                    <a:lnTo>
                      <a:pt x="28" y="27"/>
                    </a:lnTo>
                    <a:lnTo>
                      <a:pt x="30" y="27"/>
                    </a:lnTo>
                    <a:lnTo>
                      <a:pt x="31" y="27"/>
                    </a:lnTo>
                    <a:lnTo>
                      <a:pt x="31" y="27"/>
                    </a:lnTo>
                    <a:lnTo>
                      <a:pt x="32" y="27"/>
                    </a:lnTo>
                    <a:lnTo>
                      <a:pt x="32" y="28"/>
                    </a:lnTo>
                    <a:lnTo>
                      <a:pt x="33" y="27"/>
                    </a:lnTo>
                    <a:lnTo>
                      <a:pt x="33" y="27"/>
                    </a:lnTo>
                    <a:lnTo>
                      <a:pt x="32" y="29"/>
                    </a:lnTo>
                    <a:lnTo>
                      <a:pt x="33" y="29"/>
                    </a:lnTo>
                    <a:lnTo>
                      <a:pt x="33" y="29"/>
                    </a:lnTo>
                    <a:lnTo>
                      <a:pt x="35" y="29"/>
                    </a:lnTo>
                    <a:lnTo>
                      <a:pt x="35" y="29"/>
                    </a:lnTo>
                    <a:lnTo>
                      <a:pt x="36" y="30"/>
                    </a:lnTo>
                    <a:lnTo>
                      <a:pt x="37" y="30"/>
                    </a:lnTo>
                    <a:lnTo>
                      <a:pt x="37" y="30"/>
                    </a:lnTo>
                    <a:lnTo>
                      <a:pt x="37" y="30"/>
                    </a:lnTo>
                    <a:lnTo>
                      <a:pt x="36" y="32"/>
                    </a:lnTo>
                    <a:lnTo>
                      <a:pt x="35" y="32"/>
                    </a:lnTo>
                    <a:lnTo>
                      <a:pt x="35" y="33"/>
                    </a:lnTo>
                    <a:lnTo>
                      <a:pt x="37" y="33"/>
                    </a:lnTo>
                    <a:lnTo>
                      <a:pt x="38" y="35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1" y="34"/>
                    </a:lnTo>
                    <a:lnTo>
                      <a:pt x="43" y="34"/>
                    </a:lnTo>
                    <a:lnTo>
                      <a:pt x="47" y="34"/>
                    </a:lnTo>
                    <a:lnTo>
                      <a:pt x="47" y="33"/>
                    </a:lnTo>
                    <a:lnTo>
                      <a:pt x="48" y="33"/>
                    </a:lnTo>
                    <a:lnTo>
                      <a:pt x="48" y="32"/>
                    </a:lnTo>
                    <a:lnTo>
                      <a:pt x="48" y="30"/>
                    </a:lnTo>
                    <a:lnTo>
                      <a:pt x="48" y="30"/>
                    </a:lnTo>
                    <a:lnTo>
                      <a:pt x="48" y="32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47" y="34"/>
                    </a:lnTo>
                    <a:lnTo>
                      <a:pt x="45" y="37"/>
                    </a:lnTo>
                    <a:lnTo>
                      <a:pt x="45" y="38"/>
                    </a:lnTo>
                    <a:lnTo>
                      <a:pt x="45" y="38"/>
                    </a:lnTo>
                    <a:lnTo>
                      <a:pt x="46" y="39"/>
                    </a:lnTo>
                    <a:lnTo>
                      <a:pt x="48" y="40"/>
                    </a:lnTo>
                    <a:lnTo>
                      <a:pt x="51" y="42"/>
                    </a:lnTo>
                    <a:lnTo>
                      <a:pt x="55" y="4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4" name="Freeform 102"/>
              <p:cNvSpPr>
                <a:spLocks/>
              </p:cNvSpPr>
              <p:nvPr/>
            </p:nvSpPr>
            <p:spPr bwMode="auto">
              <a:xfrm>
                <a:off x="1432" y="2086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1 w 2"/>
                  <a:gd name="T5" fmla="*/ 3 h 4"/>
                  <a:gd name="T6" fmla="*/ 1 w 2"/>
                  <a:gd name="T7" fmla="*/ 4 h 4"/>
                  <a:gd name="T8" fmla="*/ 1 w 2"/>
                  <a:gd name="T9" fmla="*/ 4 h 4"/>
                  <a:gd name="T10" fmla="*/ 2 w 2"/>
                  <a:gd name="T11" fmla="*/ 3 h 4"/>
                  <a:gd name="T12" fmla="*/ 2 w 2"/>
                  <a:gd name="T13" fmla="*/ 3 h 4"/>
                  <a:gd name="T14" fmla="*/ 2 w 2"/>
                  <a:gd name="T15" fmla="*/ 3 h 4"/>
                  <a:gd name="T16" fmla="*/ 1 w 2"/>
                  <a:gd name="T17" fmla="*/ 2 h 4"/>
                  <a:gd name="T18" fmla="*/ 1 w 2"/>
                  <a:gd name="T19" fmla="*/ 2 h 4"/>
                  <a:gd name="T20" fmla="*/ 0 w 2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5" name="Freeform 103"/>
              <p:cNvSpPr>
                <a:spLocks/>
              </p:cNvSpPr>
              <p:nvPr/>
            </p:nvSpPr>
            <p:spPr bwMode="auto">
              <a:xfrm>
                <a:off x="1478" y="2332"/>
                <a:ext cx="4" cy="2"/>
              </a:xfrm>
              <a:custGeom>
                <a:avLst/>
                <a:gdLst>
                  <a:gd name="T0" fmla="*/ 3 w 4"/>
                  <a:gd name="T1" fmla="*/ 0 h 2"/>
                  <a:gd name="T2" fmla="*/ 0 w 4"/>
                  <a:gd name="T3" fmla="*/ 0 h 2"/>
                  <a:gd name="T4" fmla="*/ 1 w 4"/>
                  <a:gd name="T5" fmla="*/ 1 h 2"/>
                  <a:gd name="T6" fmla="*/ 1 w 4"/>
                  <a:gd name="T7" fmla="*/ 2 h 2"/>
                  <a:gd name="T8" fmla="*/ 3 w 4"/>
                  <a:gd name="T9" fmla="*/ 1 h 2"/>
                  <a:gd name="T10" fmla="*/ 4 w 4"/>
                  <a:gd name="T11" fmla="*/ 1 h 2"/>
                  <a:gd name="T12" fmla="*/ 4 w 4"/>
                  <a:gd name="T13" fmla="*/ 1 h 2"/>
                  <a:gd name="T14" fmla="*/ 3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3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6" name="Freeform 104"/>
              <p:cNvSpPr>
                <a:spLocks/>
              </p:cNvSpPr>
              <p:nvPr/>
            </p:nvSpPr>
            <p:spPr bwMode="auto">
              <a:xfrm>
                <a:off x="1483" y="2330"/>
                <a:ext cx="5" cy="3"/>
              </a:xfrm>
              <a:custGeom>
                <a:avLst/>
                <a:gdLst>
                  <a:gd name="T0" fmla="*/ 5 w 5"/>
                  <a:gd name="T1" fmla="*/ 2 h 3"/>
                  <a:gd name="T2" fmla="*/ 4 w 5"/>
                  <a:gd name="T3" fmla="*/ 2 h 3"/>
                  <a:gd name="T4" fmla="*/ 3 w 5"/>
                  <a:gd name="T5" fmla="*/ 2 h 3"/>
                  <a:gd name="T6" fmla="*/ 0 w 5"/>
                  <a:gd name="T7" fmla="*/ 0 h 3"/>
                  <a:gd name="T8" fmla="*/ 0 w 5"/>
                  <a:gd name="T9" fmla="*/ 2 h 3"/>
                  <a:gd name="T10" fmla="*/ 0 w 5"/>
                  <a:gd name="T11" fmla="*/ 2 h 3"/>
                  <a:gd name="T12" fmla="*/ 0 w 5"/>
                  <a:gd name="T13" fmla="*/ 3 h 3"/>
                  <a:gd name="T14" fmla="*/ 1 w 5"/>
                  <a:gd name="T15" fmla="*/ 3 h 3"/>
                  <a:gd name="T16" fmla="*/ 5 w 5"/>
                  <a:gd name="T17" fmla="*/ 2 h 3"/>
                  <a:gd name="T18" fmla="*/ 5 w 5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5" y="2"/>
                    </a:moveTo>
                    <a:lnTo>
                      <a:pt x="4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5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7" name="Freeform 105"/>
              <p:cNvSpPr>
                <a:spLocks/>
              </p:cNvSpPr>
              <p:nvPr/>
            </p:nvSpPr>
            <p:spPr bwMode="auto">
              <a:xfrm>
                <a:off x="1417" y="2071"/>
                <a:ext cx="7" cy="5"/>
              </a:xfrm>
              <a:custGeom>
                <a:avLst/>
                <a:gdLst>
                  <a:gd name="T0" fmla="*/ 2 w 7"/>
                  <a:gd name="T1" fmla="*/ 2 h 5"/>
                  <a:gd name="T2" fmla="*/ 2 w 7"/>
                  <a:gd name="T3" fmla="*/ 2 h 5"/>
                  <a:gd name="T4" fmla="*/ 2 w 7"/>
                  <a:gd name="T5" fmla="*/ 3 h 5"/>
                  <a:gd name="T6" fmla="*/ 4 w 7"/>
                  <a:gd name="T7" fmla="*/ 3 h 5"/>
                  <a:gd name="T8" fmla="*/ 7 w 7"/>
                  <a:gd name="T9" fmla="*/ 5 h 5"/>
                  <a:gd name="T10" fmla="*/ 7 w 7"/>
                  <a:gd name="T11" fmla="*/ 4 h 5"/>
                  <a:gd name="T12" fmla="*/ 5 w 7"/>
                  <a:gd name="T13" fmla="*/ 2 h 5"/>
                  <a:gd name="T14" fmla="*/ 4 w 7"/>
                  <a:gd name="T15" fmla="*/ 0 h 5"/>
                  <a:gd name="T16" fmla="*/ 1 w 7"/>
                  <a:gd name="T17" fmla="*/ 0 h 5"/>
                  <a:gd name="T18" fmla="*/ 0 w 7"/>
                  <a:gd name="T19" fmla="*/ 0 h 5"/>
                  <a:gd name="T20" fmla="*/ 0 w 7"/>
                  <a:gd name="T21" fmla="*/ 0 h 5"/>
                  <a:gd name="T22" fmla="*/ 0 w 7"/>
                  <a:gd name="T23" fmla="*/ 0 h 5"/>
                  <a:gd name="T24" fmla="*/ 2 w 7"/>
                  <a:gd name="T2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5">
                    <a:moveTo>
                      <a:pt x="2" y="2"/>
                    </a:moveTo>
                    <a:lnTo>
                      <a:pt x="2" y="2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8" name="Freeform 106"/>
              <p:cNvSpPr>
                <a:spLocks/>
              </p:cNvSpPr>
              <p:nvPr/>
            </p:nvSpPr>
            <p:spPr bwMode="auto">
              <a:xfrm>
                <a:off x="1407" y="2060"/>
                <a:ext cx="4" cy="6"/>
              </a:xfrm>
              <a:custGeom>
                <a:avLst/>
                <a:gdLst>
                  <a:gd name="T0" fmla="*/ 2 w 4"/>
                  <a:gd name="T1" fmla="*/ 6 h 6"/>
                  <a:gd name="T2" fmla="*/ 2 w 4"/>
                  <a:gd name="T3" fmla="*/ 5 h 6"/>
                  <a:gd name="T4" fmla="*/ 4 w 4"/>
                  <a:gd name="T5" fmla="*/ 4 h 6"/>
                  <a:gd name="T6" fmla="*/ 4 w 4"/>
                  <a:gd name="T7" fmla="*/ 3 h 6"/>
                  <a:gd name="T8" fmla="*/ 4 w 4"/>
                  <a:gd name="T9" fmla="*/ 3 h 6"/>
                  <a:gd name="T10" fmla="*/ 4 w 4"/>
                  <a:gd name="T11" fmla="*/ 1 h 6"/>
                  <a:gd name="T12" fmla="*/ 4 w 4"/>
                  <a:gd name="T13" fmla="*/ 1 h 6"/>
                  <a:gd name="T14" fmla="*/ 2 w 4"/>
                  <a:gd name="T15" fmla="*/ 0 h 6"/>
                  <a:gd name="T16" fmla="*/ 1 w 4"/>
                  <a:gd name="T17" fmla="*/ 0 h 6"/>
                  <a:gd name="T18" fmla="*/ 1 w 4"/>
                  <a:gd name="T19" fmla="*/ 0 h 6"/>
                  <a:gd name="T20" fmla="*/ 0 w 4"/>
                  <a:gd name="T21" fmla="*/ 0 h 6"/>
                  <a:gd name="T22" fmla="*/ 0 w 4"/>
                  <a:gd name="T23" fmla="*/ 1 h 6"/>
                  <a:gd name="T24" fmla="*/ 1 w 4"/>
                  <a:gd name="T25" fmla="*/ 5 h 6"/>
                  <a:gd name="T26" fmla="*/ 2 w 4"/>
                  <a:gd name="T2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lnTo>
                      <a:pt x="2" y="5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5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69" name="Freeform 107"/>
              <p:cNvSpPr>
                <a:spLocks/>
              </p:cNvSpPr>
              <p:nvPr/>
            </p:nvSpPr>
            <p:spPr bwMode="auto">
              <a:xfrm>
                <a:off x="1368" y="2036"/>
                <a:ext cx="4" cy="5"/>
              </a:xfrm>
              <a:custGeom>
                <a:avLst/>
                <a:gdLst>
                  <a:gd name="T0" fmla="*/ 1 w 4"/>
                  <a:gd name="T1" fmla="*/ 4 h 5"/>
                  <a:gd name="T2" fmla="*/ 3 w 4"/>
                  <a:gd name="T3" fmla="*/ 5 h 5"/>
                  <a:gd name="T4" fmla="*/ 4 w 4"/>
                  <a:gd name="T5" fmla="*/ 5 h 5"/>
                  <a:gd name="T6" fmla="*/ 4 w 4"/>
                  <a:gd name="T7" fmla="*/ 4 h 5"/>
                  <a:gd name="T8" fmla="*/ 4 w 4"/>
                  <a:gd name="T9" fmla="*/ 4 h 5"/>
                  <a:gd name="T10" fmla="*/ 4 w 4"/>
                  <a:gd name="T11" fmla="*/ 3 h 5"/>
                  <a:gd name="T12" fmla="*/ 4 w 4"/>
                  <a:gd name="T13" fmla="*/ 2 h 5"/>
                  <a:gd name="T14" fmla="*/ 3 w 4"/>
                  <a:gd name="T15" fmla="*/ 0 h 5"/>
                  <a:gd name="T16" fmla="*/ 3 w 4"/>
                  <a:gd name="T17" fmla="*/ 0 h 5"/>
                  <a:gd name="T18" fmla="*/ 3 w 4"/>
                  <a:gd name="T19" fmla="*/ 0 h 5"/>
                  <a:gd name="T20" fmla="*/ 1 w 4"/>
                  <a:gd name="T21" fmla="*/ 0 h 5"/>
                  <a:gd name="T22" fmla="*/ 0 w 4"/>
                  <a:gd name="T23" fmla="*/ 2 h 5"/>
                  <a:gd name="T24" fmla="*/ 0 w 4"/>
                  <a:gd name="T25" fmla="*/ 2 h 5"/>
                  <a:gd name="T26" fmla="*/ 1 w 4"/>
                  <a:gd name="T27" fmla="*/ 4 h 5"/>
                  <a:gd name="T28" fmla="*/ 1 w 4"/>
                  <a:gd name="T2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lnTo>
                      <a:pt x="3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0" name="Freeform 108"/>
              <p:cNvSpPr>
                <a:spLocks/>
              </p:cNvSpPr>
              <p:nvPr/>
            </p:nvSpPr>
            <p:spPr bwMode="auto">
              <a:xfrm>
                <a:off x="1412" y="2063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0 w 1"/>
                  <a:gd name="T5" fmla="*/ 3 h 3"/>
                  <a:gd name="T6" fmla="*/ 1 w 1"/>
                  <a:gd name="T7" fmla="*/ 3 h 3"/>
                  <a:gd name="T8" fmla="*/ 1 w 1"/>
                  <a:gd name="T9" fmla="*/ 2 h 3"/>
                  <a:gd name="T10" fmla="*/ 1 w 1"/>
                  <a:gd name="T11" fmla="*/ 2 h 3"/>
                  <a:gd name="T12" fmla="*/ 1 w 1"/>
                  <a:gd name="T13" fmla="*/ 1 h 3"/>
                  <a:gd name="T14" fmla="*/ 0 w 1"/>
                  <a:gd name="T15" fmla="*/ 0 h 3"/>
                  <a:gd name="T16" fmla="*/ 0 w 1"/>
                  <a:gd name="T17" fmla="*/ 1 h 3"/>
                  <a:gd name="T18" fmla="*/ 0 w 1"/>
                  <a:gd name="T19" fmla="*/ 1 h 3"/>
                  <a:gd name="T20" fmla="*/ 0 w 1"/>
                  <a:gd name="T2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1" name="Freeform 109"/>
              <p:cNvSpPr>
                <a:spLocks/>
              </p:cNvSpPr>
              <p:nvPr/>
            </p:nvSpPr>
            <p:spPr bwMode="auto">
              <a:xfrm>
                <a:off x="1431" y="2083"/>
                <a:ext cx="3" cy="5"/>
              </a:xfrm>
              <a:custGeom>
                <a:avLst/>
                <a:gdLst>
                  <a:gd name="T0" fmla="*/ 3 w 3"/>
                  <a:gd name="T1" fmla="*/ 3 h 5"/>
                  <a:gd name="T2" fmla="*/ 3 w 3"/>
                  <a:gd name="T3" fmla="*/ 3 h 5"/>
                  <a:gd name="T4" fmla="*/ 2 w 3"/>
                  <a:gd name="T5" fmla="*/ 2 h 5"/>
                  <a:gd name="T6" fmla="*/ 0 w 3"/>
                  <a:gd name="T7" fmla="*/ 0 h 5"/>
                  <a:gd name="T8" fmla="*/ 0 w 3"/>
                  <a:gd name="T9" fmla="*/ 1 h 5"/>
                  <a:gd name="T10" fmla="*/ 1 w 3"/>
                  <a:gd name="T11" fmla="*/ 3 h 5"/>
                  <a:gd name="T12" fmla="*/ 3 w 3"/>
                  <a:gd name="T13" fmla="*/ 5 h 5"/>
                  <a:gd name="T14" fmla="*/ 3 w 3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3" y="3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3" y="5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2" name="Freeform 110"/>
              <p:cNvSpPr>
                <a:spLocks/>
              </p:cNvSpPr>
              <p:nvPr/>
            </p:nvSpPr>
            <p:spPr bwMode="auto">
              <a:xfrm>
                <a:off x="1262" y="1925"/>
                <a:ext cx="17" cy="26"/>
              </a:xfrm>
              <a:custGeom>
                <a:avLst/>
                <a:gdLst>
                  <a:gd name="T0" fmla="*/ 16 w 17"/>
                  <a:gd name="T1" fmla="*/ 15 h 26"/>
                  <a:gd name="T2" fmla="*/ 16 w 17"/>
                  <a:gd name="T3" fmla="*/ 14 h 26"/>
                  <a:gd name="T4" fmla="*/ 15 w 17"/>
                  <a:gd name="T5" fmla="*/ 10 h 26"/>
                  <a:gd name="T6" fmla="*/ 13 w 17"/>
                  <a:gd name="T7" fmla="*/ 7 h 26"/>
                  <a:gd name="T8" fmla="*/ 13 w 17"/>
                  <a:gd name="T9" fmla="*/ 6 h 26"/>
                  <a:gd name="T10" fmla="*/ 12 w 17"/>
                  <a:gd name="T11" fmla="*/ 4 h 26"/>
                  <a:gd name="T12" fmla="*/ 11 w 17"/>
                  <a:gd name="T13" fmla="*/ 2 h 26"/>
                  <a:gd name="T14" fmla="*/ 10 w 17"/>
                  <a:gd name="T15" fmla="*/ 2 h 26"/>
                  <a:gd name="T16" fmla="*/ 6 w 17"/>
                  <a:gd name="T17" fmla="*/ 0 h 26"/>
                  <a:gd name="T18" fmla="*/ 5 w 17"/>
                  <a:gd name="T19" fmla="*/ 0 h 26"/>
                  <a:gd name="T20" fmla="*/ 5 w 17"/>
                  <a:gd name="T21" fmla="*/ 1 h 26"/>
                  <a:gd name="T22" fmla="*/ 3 w 17"/>
                  <a:gd name="T23" fmla="*/ 2 h 26"/>
                  <a:gd name="T24" fmla="*/ 3 w 17"/>
                  <a:gd name="T25" fmla="*/ 4 h 26"/>
                  <a:gd name="T26" fmla="*/ 2 w 17"/>
                  <a:gd name="T27" fmla="*/ 4 h 26"/>
                  <a:gd name="T28" fmla="*/ 2 w 17"/>
                  <a:gd name="T29" fmla="*/ 4 h 26"/>
                  <a:gd name="T30" fmla="*/ 1 w 17"/>
                  <a:gd name="T31" fmla="*/ 5 h 26"/>
                  <a:gd name="T32" fmla="*/ 0 w 17"/>
                  <a:gd name="T33" fmla="*/ 5 h 26"/>
                  <a:gd name="T34" fmla="*/ 0 w 17"/>
                  <a:gd name="T35" fmla="*/ 6 h 26"/>
                  <a:gd name="T36" fmla="*/ 1 w 17"/>
                  <a:gd name="T37" fmla="*/ 9 h 26"/>
                  <a:gd name="T38" fmla="*/ 1 w 17"/>
                  <a:gd name="T39" fmla="*/ 10 h 26"/>
                  <a:gd name="T40" fmla="*/ 0 w 17"/>
                  <a:gd name="T41" fmla="*/ 10 h 26"/>
                  <a:gd name="T42" fmla="*/ 2 w 17"/>
                  <a:gd name="T43" fmla="*/ 10 h 26"/>
                  <a:gd name="T44" fmla="*/ 3 w 17"/>
                  <a:gd name="T45" fmla="*/ 10 h 26"/>
                  <a:gd name="T46" fmla="*/ 5 w 17"/>
                  <a:gd name="T47" fmla="*/ 6 h 26"/>
                  <a:gd name="T48" fmla="*/ 5 w 17"/>
                  <a:gd name="T49" fmla="*/ 6 h 26"/>
                  <a:gd name="T50" fmla="*/ 6 w 17"/>
                  <a:gd name="T51" fmla="*/ 7 h 26"/>
                  <a:gd name="T52" fmla="*/ 6 w 17"/>
                  <a:gd name="T53" fmla="*/ 9 h 26"/>
                  <a:gd name="T54" fmla="*/ 7 w 17"/>
                  <a:gd name="T55" fmla="*/ 10 h 26"/>
                  <a:gd name="T56" fmla="*/ 8 w 17"/>
                  <a:gd name="T57" fmla="*/ 10 h 26"/>
                  <a:gd name="T58" fmla="*/ 8 w 17"/>
                  <a:gd name="T59" fmla="*/ 10 h 26"/>
                  <a:gd name="T60" fmla="*/ 7 w 17"/>
                  <a:gd name="T61" fmla="*/ 12 h 26"/>
                  <a:gd name="T62" fmla="*/ 7 w 17"/>
                  <a:gd name="T63" fmla="*/ 12 h 26"/>
                  <a:gd name="T64" fmla="*/ 7 w 17"/>
                  <a:gd name="T65" fmla="*/ 14 h 26"/>
                  <a:gd name="T66" fmla="*/ 7 w 17"/>
                  <a:gd name="T67" fmla="*/ 14 h 26"/>
                  <a:gd name="T68" fmla="*/ 7 w 17"/>
                  <a:gd name="T69" fmla="*/ 15 h 26"/>
                  <a:gd name="T70" fmla="*/ 8 w 17"/>
                  <a:gd name="T71" fmla="*/ 14 h 26"/>
                  <a:gd name="T72" fmla="*/ 10 w 17"/>
                  <a:gd name="T73" fmla="*/ 15 h 26"/>
                  <a:gd name="T74" fmla="*/ 10 w 17"/>
                  <a:gd name="T75" fmla="*/ 16 h 26"/>
                  <a:gd name="T76" fmla="*/ 10 w 17"/>
                  <a:gd name="T77" fmla="*/ 16 h 26"/>
                  <a:gd name="T78" fmla="*/ 11 w 17"/>
                  <a:gd name="T79" fmla="*/ 17 h 26"/>
                  <a:gd name="T80" fmla="*/ 12 w 17"/>
                  <a:gd name="T81" fmla="*/ 17 h 26"/>
                  <a:gd name="T82" fmla="*/ 13 w 17"/>
                  <a:gd name="T83" fmla="*/ 17 h 26"/>
                  <a:gd name="T84" fmla="*/ 13 w 17"/>
                  <a:gd name="T85" fmla="*/ 17 h 26"/>
                  <a:gd name="T86" fmla="*/ 12 w 17"/>
                  <a:gd name="T87" fmla="*/ 19 h 26"/>
                  <a:gd name="T88" fmla="*/ 12 w 17"/>
                  <a:gd name="T89" fmla="*/ 19 h 26"/>
                  <a:gd name="T90" fmla="*/ 11 w 17"/>
                  <a:gd name="T91" fmla="*/ 19 h 26"/>
                  <a:gd name="T92" fmla="*/ 11 w 17"/>
                  <a:gd name="T93" fmla="*/ 20 h 26"/>
                  <a:gd name="T94" fmla="*/ 12 w 17"/>
                  <a:gd name="T95" fmla="*/ 21 h 26"/>
                  <a:gd name="T96" fmla="*/ 13 w 17"/>
                  <a:gd name="T97" fmla="*/ 24 h 26"/>
                  <a:gd name="T98" fmla="*/ 13 w 17"/>
                  <a:gd name="T99" fmla="*/ 25 h 26"/>
                  <a:gd name="T100" fmla="*/ 15 w 17"/>
                  <a:gd name="T101" fmla="*/ 26 h 26"/>
                  <a:gd name="T102" fmla="*/ 16 w 17"/>
                  <a:gd name="T103" fmla="*/ 26 h 26"/>
                  <a:gd name="T104" fmla="*/ 16 w 17"/>
                  <a:gd name="T105" fmla="*/ 26 h 26"/>
                  <a:gd name="T106" fmla="*/ 16 w 17"/>
                  <a:gd name="T107" fmla="*/ 25 h 26"/>
                  <a:gd name="T108" fmla="*/ 16 w 17"/>
                  <a:gd name="T109" fmla="*/ 21 h 26"/>
                  <a:gd name="T110" fmla="*/ 16 w 17"/>
                  <a:gd name="T111" fmla="*/ 20 h 26"/>
                  <a:gd name="T112" fmla="*/ 16 w 17"/>
                  <a:gd name="T113" fmla="*/ 20 h 26"/>
                  <a:gd name="T114" fmla="*/ 16 w 17"/>
                  <a:gd name="T115" fmla="*/ 19 h 26"/>
                  <a:gd name="T116" fmla="*/ 17 w 17"/>
                  <a:gd name="T117" fmla="*/ 19 h 26"/>
                  <a:gd name="T118" fmla="*/ 16 w 17"/>
                  <a:gd name="T119" fmla="*/ 16 h 26"/>
                  <a:gd name="T120" fmla="*/ 16 w 17"/>
                  <a:gd name="T121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7" h="26">
                    <a:moveTo>
                      <a:pt x="16" y="15"/>
                    </a:moveTo>
                    <a:lnTo>
                      <a:pt x="16" y="14"/>
                    </a:lnTo>
                    <a:lnTo>
                      <a:pt x="15" y="10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9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6" y="7"/>
                    </a:lnTo>
                    <a:lnTo>
                      <a:pt x="6" y="9"/>
                    </a:lnTo>
                    <a:lnTo>
                      <a:pt x="7" y="10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7" y="12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5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11" y="17"/>
                    </a:lnTo>
                    <a:lnTo>
                      <a:pt x="12" y="17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2" y="19"/>
                    </a:lnTo>
                    <a:lnTo>
                      <a:pt x="12" y="19"/>
                    </a:lnTo>
                    <a:lnTo>
                      <a:pt x="11" y="19"/>
                    </a:lnTo>
                    <a:lnTo>
                      <a:pt x="11" y="20"/>
                    </a:lnTo>
                    <a:lnTo>
                      <a:pt x="12" y="21"/>
                    </a:lnTo>
                    <a:lnTo>
                      <a:pt x="13" y="24"/>
                    </a:lnTo>
                    <a:lnTo>
                      <a:pt x="13" y="25"/>
                    </a:lnTo>
                    <a:lnTo>
                      <a:pt x="15" y="26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6" y="25"/>
                    </a:lnTo>
                    <a:lnTo>
                      <a:pt x="16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16" y="16"/>
                    </a:lnTo>
                    <a:lnTo>
                      <a:pt x="16" y="1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3" name="Freeform 111"/>
              <p:cNvSpPr>
                <a:spLocks/>
              </p:cNvSpPr>
              <p:nvPr/>
            </p:nvSpPr>
            <p:spPr bwMode="auto">
              <a:xfrm>
                <a:off x="1300" y="1946"/>
                <a:ext cx="7" cy="4"/>
              </a:xfrm>
              <a:custGeom>
                <a:avLst/>
                <a:gdLst>
                  <a:gd name="T0" fmla="*/ 0 w 7"/>
                  <a:gd name="T1" fmla="*/ 3 h 4"/>
                  <a:gd name="T2" fmla="*/ 0 w 7"/>
                  <a:gd name="T3" fmla="*/ 3 h 4"/>
                  <a:gd name="T4" fmla="*/ 3 w 7"/>
                  <a:gd name="T5" fmla="*/ 4 h 4"/>
                  <a:gd name="T6" fmla="*/ 3 w 7"/>
                  <a:gd name="T7" fmla="*/ 4 h 4"/>
                  <a:gd name="T8" fmla="*/ 4 w 7"/>
                  <a:gd name="T9" fmla="*/ 4 h 4"/>
                  <a:gd name="T10" fmla="*/ 5 w 7"/>
                  <a:gd name="T11" fmla="*/ 4 h 4"/>
                  <a:gd name="T12" fmla="*/ 5 w 7"/>
                  <a:gd name="T13" fmla="*/ 3 h 4"/>
                  <a:gd name="T14" fmla="*/ 5 w 7"/>
                  <a:gd name="T15" fmla="*/ 3 h 4"/>
                  <a:gd name="T16" fmla="*/ 5 w 7"/>
                  <a:gd name="T17" fmla="*/ 3 h 4"/>
                  <a:gd name="T18" fmla="*/ 7 w 7"/>
                  <a:gd name="T19" fmla="*/ 1 h 4"/>
                  <a:gd name="T20" fmla="*/ 7 w 7"/>
                  <a:gd name="T21" fmla="*/ 1 h 4"/>
                  <a:gd name="T22" fmla="*/ 5 w 7"/>
                  <a:gd name="T23" fmla="*/ 0 h 4"/>
                  <a:gd name="T24" fmla="*/ 5 w 7"/>
                  <a:gd name="T25" fmla="*/ 0 h 4"/>
                  <a:gd name="T26" fmla="*/ 3 w 7"/>
                  <a:gd name="T27" fmla="*/ 0 h 4"/>
                  <a:gd name="T28" fmla="*/ 2 w 7"/>
                  <a:gd name="T29" fmla="*/ 0 h 4"/>
                  <a:gd name="T30" fmla="*/ 0 w 7"/>
                  <a:gd name="T31" fmla="*/ 1 h 4"/>
                  <a:gd name="T32" fmla="*/ 0 w 7"/>
                  <a:gd name="T3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4">
                    <a:moveTo>
                      <a:pt x="0" y="3"/>
                    </a:moveTo>
                    <a:lnTo>
                      <a:pt x="0" y="3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4" name="Freeform 112"/>
              <p:cNvSpPr>
                <a:spLocks/>
              </p:cNvSpPr>
              <p:nvPr/>
            </p:nvSpPr>
            <p:spPr bwMode="auto">
              <a:xfrm>
                <a:off x="1274" y="1909"/>
                <a:ext cx="15" cy="26"/>
              </a:xfrm>
              <a:custGeom>
                <a:avLst/>
                <a:gdLst>
                  <a:gd name="T0" fmla="*/ 11 w 15"/>
                  <a:gd name="T1" fmla="*/ 21 h 26"/>
                  <a:gd name="T2" fmla="*/ 14 w 15"/>
                  <a:gd name="T3" fmla="*/ 20 h 26"/>
                  <a:gd name="T4" fmla="*/ 14 w 15"/>
                  <a:gd name="T5" fmla="*/ 20 h 26"/>
                  <a:gd name="T6" fmla="*/ 14 w 15"/>
                  <a:gd name="T7" fmla="*/ 20 h 26"/>
                  <a:gd name="T8" fmla="*/ 14 w 15"/>
                  <a:gd name="T9" fmla="*/ 18 h 26"/>
                  <a:gd name="T10" fmla="*/ 14 w 15"/>
                  <a:gd name="T11" fmla="*/ 17 h 26"/>
                  <a:gd name="T12" fmla="*/ 14 w 15"/>
                  <a:gd name="T13" fmla="*/ 15 h 26"/>
                  <a:gd name="T14" fmla="*/ 14 w 15"/>
                  <a:gd name="T15" fmla="*/ 15 h 26"/>
                  <a:gd name="T16" fmla="*/ 11 w 15"/>
                  <a:gd name="T17" fmla="*/ 12 h 26"/>
                  <a:gd name="T18" fmla="*/ 9 w 15"/>
                  <a:gd name="T19" fmla="*/ 10 h 26"/>
                  <a:gd name="T20" fmla="*/ 9 w 15"/>
                  <a:gd name="T21" fmla="*/ 7 h 26"/>
                  <a:gd name="T22" fmla="*/ 9 w 15"/>
                  <a:gd name="T23" fmla="*/ 6 h 26"/>
                  <a:gd name="T24" fmla="*/ 9 w 15"/>
                  <a:gd name="T25" fmla="*/ 6 h 26"/>
                  <a:gd name="T26" fmla="*/ 10 w 15"/>
                  <a:gd name="T27" fmla="*/ 6 h 26"/>
                  <a:gd name="T28" fmla="*/ 10 w 15"/>
                  <a:gd name="T29" fmla="*/ 6 h 26"/>
                  <a:gd name="T30" fmla="*/ 10 w 15"/>
                  <a:gd name="T31" fmla="*/ 7 h 26"/>
                  <a:gd name="T32" fmla="*/ 10 w 15"/>
                  <a:gd name="T33" fmla="*/ 7 h 26"/>
                  <a:gd name="T34" fmla="*/ 11 w 15"/>
                  <a:gd name="T35" fmla="*/ 10 h 26"/>
                  <a:gd name="T36" fmla="*/ 13 w 15"/>
                  <a:gd name="T37" fmla="*/ 10 h 26"/>
                  <a:gd name="T38" fmla="*/ 13 w 15"/>
                  <a:gd name="T39" fmla="*/ 11 h 26"/>
                  <a:gd name="T40" fmla="*/ 13 w 15"/>
                  <a:gd name="T41" fmla="*/ 11 h 26"/>
                  <a:gd name="T42" fmla="*/ 14 w 15"/>
                  <a:gd name="T43" fmla="*/ 13 h 26"/>
                  <a:gd name="T44" fmla="*/ 15 w 15"/>
                  <a:gd name="T45" fmla="*/ 15 h 26"/>
                  <a:gd name="T46" fmla="*/ 15 w 15"/>
                  <a:gd name="T47" fmla="*/ 15 h 26"/>
                  <a:gd name="T48" fmla="*/ 15 w 15"/>
                  <a:gd name="T49" fmla="*/ 12 h 26"/>
                  <a:gd name="T50" fmla="*/ 14 w 15"/>
                  <a:gd name="T51" fmla="*/ 11 h 26"/>
                  <a:gd name="T52" fmla="*/ 14 w 15"/>
                  <a:gd name="T53" fmla="*/ 10 h 26"/>
                  <a:gd name="T54" fmla="*/ 13 w 15"/>
                  <a:gd name="T55" fmla="*/ 7 h 26"/>
                  <a:gd name="T56" fmla="*/ 10 w 15"/>
                  <a:gd name="T57" fmla="*/ 5 h 26"/>
                  <a:gd name="T58" fmla="*/ 8 w 15"/>
                  <a:gd name="T59" fmla="*/ 5 h 26"/>
                  <a:gd name="T60" fmla="*/ 4 w 15"/>
                  <a:gd name="T61" fmla="*/ 3 h 26"/>
                  <a:gd name="T62" fmla="*/ 3 w 15"/>
                  <a:gd name="T63" fmla="*/ 2 h 26"/>
                  <a:gd name="T64" fmla="*/ 1 w 15"/>
                  <a:gd name="T65" fmla="*/ 1 h 26"/>
                  <a:gd name="T66" fmla="*/ 0 w 15"/>
                  <a:gd name="T67" fmla="*/ 0 h 26"/>
                  <a:gd name="T68" fmla="*/ 0 w 15"/>
                  <a:gd name="T69" fmla="*/ 1 h 26"/>
                  <a:gd name="T70" fmla="*/ 0 w 15"/>
                  <a:gd name="T71" fmla="*/ 2 h 26"/>
                  <a:gd name="T72" fmla="*/ 1 w 15"/>
                  <a:gd name="T73" fmla="*/ 3 h 26"/>
                  <a:gd name="T74" fmla="*/ 1 w 15"/>
                  <a:gd name="T75" fmla="*/ 3 h 26"/>
                  <a:gd name="T76" fmla="*/ 3 w 15"/>
                  <a:gd name="T77" fmla="*/ 6 h 26"/>
                  <a:gd name="T78" fmla="*/ 3 w 15"/>
                  <a:gd name="T79" fmla="*/ 7 h 26"/>
                  <a:gd name="T80" fmla="*/ 4 w 15"/>
                  <a:gd name="T81" fmla="*/ 12 h 26"/>
                  <a:gd name="T82" fmla="*/ 4 w 15"/>
                  <a:gd name="T83" fmla="*/ 15 h 26"/>
                  <a:gd name="T84" fmla="*/ 5 w 15"/>
                  <a:gd name="T85" fmla="*/ 16 h 26"/>
                  <a:gd name="T86" fmla="*/ 6 w 15"/>
                  <a:gd name="T87" fmla="*/ 17 h 26"/>
                  <a:gd name="T88" fmla="*/ 6 w 15"/>
                  <a:gd name="T89" fmla="*/ 18 h 26"/>
                  <a:gd name="T90" fmla="*/ 5 w 15"/>
                  <a:gd name="T91" fmla="*/ 22 h 26"/>
                  <a:gd name="T92" fmla="*/ 5 w 15"/>
                  <a:gd name="T93" fmla="*/ 23 h 26"/>
                  <a:gd name="T94" fmla="*/ 5 w 15"/>
                  <a:gd name="T95" fmla="*/ 23 h 26"/>
                  <a:gd name="T96" fmla="*/ 5 w 15"/>
                  <a:gd name="T97" fmla="*/ 25 h 26"/>
                  <a:gd name="T98" fmla="*/ 5 w 15"/>
                  <a:gd name="T99" fmla="*/ 26 h 26"/>
                  <a:gd name="T100" fmla="*/ 6 w 15"/>
                  <a:gd name="T101" fmla="*/ 26 h 26"/>
                  <a:gd name="T102" fmla="*/ 8 w 15"/>
                  <a:gd name="T103" fmla="*/ 26 h 26"/>
                  <a:gd name="T104" fmla="*/ 9 w 15"/>
                  <a:gd name="T105" fmla="*/ 23 h 26"/>
                  <a:gd name="T106" fmla="*/ 11 w 15"/>
                  <a:gd name="T107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" h="26">
                    <a:moveTo>
                      <a:pt x="11" y="21"/>
                    </a:move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18"/>
                    </a:lnTo>
                    <a:lnTo>
                      <a:pt x="14" y="17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1" y="12"/>
                    </a:lnTo>
                    <a:lnTo>
                      <a:pt x="9" y="10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4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5" y="12"/>
                    </a:lnTo>
                    <a:lnTo>
                      <a:pt x="14" y="11"/>
                    </a:lnTo>
                    <a:lnTo>
                      <a:pt x="14" y="10"/>
                    </a:lnTo>
                    <a:lnTo>
                      <a:pt x="13" y="7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4" y="12"/>
                    </a:lnTo>
                    <a:lnTo>
                      <a:pt x="4" y="15"/>
                    </a:lnTo>
                    <a:lnTo>
                      <a:pt x="5" y="16"/>
                    </a:lnTo>
                    <a:lnTo>
                      <a:pt x="6" y="17"/>
                    </a:lnTo>
                    <a:lnTo>
                      <a:pt x="6" y="18"/>
                    </a:lnTo>
                    <a:lnTo>
                      <a:pt x="5" y="22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5" y="25"/>
                    </a:lnTo>
                    <a:lnTo>
                      <a:pt x="5" y="26"/>
                    </a:lnTo>
                    <a:lnTo>
                      <a:pt x="6" y="26"/>
                    </a:lnTo>
                    <a:lnTo>
                      <a:pt x="8" y="26"/>
                    </a:lnTo>
                    <a:lnTo>
                      <a:pt x="9" y="23"/>
                    </a:lnTo>
                    <a:lnTo>
                      <a:pt x="11" y="2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5" name="Freeform 113"/>
              <p:cNvSpPr>
                <a:spLocks/>
              </p:cNvSpPr>
              <p:nvPr/>
            </p:nvSpPr>
            <p:spPr bwMode="auto">
              <a:xfrm>
                <a:off x="1305" y="1945"/>
                <a:ext cx="9" cy="11"/>
              </a:xfrm>
              <a:custGeom>
                <a:avLst/>
                <a:gdLst>
                  <a:gd name="T0" fmla="*/ 4 w 9"/>
                  <a:gd name="T1" fmla="*/ 11 h 11"/>
                  <a:gd name="T2" fmla="*/ 4 w 9"/>
                  <a:gd name="T3" fmla="*/ 11 h 11"/>
                  <a:gd name="T4" fmla="*/ 5 w 9"/>
                  <a:gd name="T5" fmla="*/ 11 h 11"/>
                  <a:gd name="T6" fmla="*/ 7 w 9"/>
                  <a:gd name="T7" fmla="*/ 11 h 11"/>
                  <a:gd name="T8" fmla="*/ 8 w 9"/>
                  <a:gd name="T9" fmla="*/ 11 h 11"/>
                  <a:gd name="T10" fmla="*/ 8 w 9"/>
                  <a:gd name="T11" fmla="*/ 11 h 11"/>
                  <a:gd name="T12" fmla="*/ 8 w 9"/>
                  <a:gd name="T13" fmla="*/ 9 h 11"/>
                  <a:gd name="T14" fmla="*/ 9 w 9"/>
                  <a:gd name="T15" fmla="*/ 5 h 11"/>
                  <a:gd name="T16" fmla="*/ 7 w 9"/>
                  <a:gd name="T17" fmla="*/ 2 h 11"/>
                  <a:gd name="T18" fmla="*/ 5 w 9"/>
                  <a:gd name="T19" fmla="*/ 1 h 11"/>
                  <a:gd name="T20" fmla="*/ 4 w 9"/>
                  <a:gd name="T21" fmla="*/ 0 h 11"/>
                  <a:gd name="T22" fmla="*/ 3 w 9"/>
                  <a:gd name="T23" fmla="*/ 4 h 11"/>
                  <a:gd name="T24" fmla="*/ 3 w 9"/>
                  <a:gd name="T25" fmla="*/ 4 h 11"/>
                  <a:gd name="T26" fmla="*/ 2 w 9"/>
                  <a:gd name="T27" fmla="*/ 5 h 11"/>
                  <a:gd name="T28" fmla="*/ 0 w 9"/>
                  <a:gd name="T29" fmla="*/ 6 h 11"/>
                  <a:gd name="T30" fmla="*/ 0 w 9"/>
                  <a:gd name="T31" fmla="*/ 6 h 11"/>
                  <a:gd name="T32" fmla="*/ 0 w 9"/>
                  <a:gd name="T33" fmla="*/ 7 h 11"/>
                  <a:gd name="T34" fmla="*/ 0 w 9"/>
                  <a:gd name="T35" fmla="*/ 9 h 11"/>
                  <a:gd name="T36" fmla="*/ 2 w 9"/>
                  <a:gd name="T37" fmla="*/ 9 h 11"/>
                  <a:gd name="T38" fmla="*/ 4 w 9"/>
                  <a:gd name="T39" fmla="*/ 9 h 11"/>
                  <a:gd name="T40" fmla="*/ 4 w 9"/>
                  <a:gd name="T41" fmla="*/ 10 h 11"/>
                  <a:gd name="T42" fmla="*/ 4 w 9"/>
                  <a:gd name="T43" fmla="*/ 11 h 11"/>
                  <a:gd name="T44" fmla="*/ 4 w 9"/>
                  <a:gd name="T4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" h="11">
                    <a:moveTo>
                      <a:pt x="4" y="11"/>
                    </a:moveTo>
                    <a:lnTo>
                      <a:pt x="4" y="11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8" y="11"/>
                    </a:lnTo>
                    <a:lnTo>
                      <a:pt x="8" y="11"/>
                    </a:lnTo>
                    <a:lnTo>
                      <a:pt x="8" y="9"/>
                    </a:lnTo>
                    <a:lnTo>
                      <a:pt x="9" y="5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4" y="11"/>
                    </a:lnTo>
                    <a:lnTo>
                      <a:pt x="4" y="1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6" name="Freeform 114"/>
              <p:cNvSpPr>
                <a:spLocks/>
              </p:cNvSpPr>
              <p:nvPr/>
            </p:nvSpPr>
            <p:spPr bwMode="auto">
              <a:xfrm>
                <a:off x="1302" y="1940"/>
                <a:ext cx="5" cy="5"/>
              </a:xfrm>
              <a:custGeom>
                <a:avLst/>
                <a:gdLst>
                  <a:gd name="T0" fmla="*/ 3 w 5"/>
                  <a:gd name="T1" fmla="*/ 2 h 5"/>
                  <a:gd name="T2" fmla="*/ 1 w 5"/>
                  <a:gd name="T3" fmla="*/ 0 h 5"/>
                  <a:gd name="T4" fmla="*/ 1 w 5"/>
                  <a:gd name="T5" fmla="*/ 1 h 5"/>
                  <a:gd name="T6" fmla="*/ 1 w 5"/>
                  <a:gd name="T7" fmla="*/ 2 h 5"/>
                  <a:gd name="T8" fmla="*/ 0 w 5"/>
                  <a:gd name="T9" fmla="*/ 4 h 5"/>
                  <a:gd name="T10" fmla="*/ 0 w 5"/>
                  <a:gd name="T11" fmla="*/ 4 h 5"/>
                  <a:gd name="T12" fmla="*/ 0 w 5"/>
                  <a:gd name="T13" fmla="*/ 5 h 5"/>
                  <a:gd name="T14" fmla="*/ 1 w 5"/>
                  <a:gd name="T15" fmla="*/ 5 h 5"/>
                  <a:gd name="T16" fmla="*/ 2 w 5"/>
                  <a:gd name="T17" fmla="*/ 5 h 5"/>
                  <a:gd name="T18" fmla="*/ 2 w 5"/>
                  <a:gd name="T19" fmla="*/ 5 h 5"/>
                  <a:gd name="T20" fmla="*/ 3 w 5"/>
                  <a:gd name="T21" fmla="*/ 5 h 5"/>
                  <a:gd name="T22" fmla="*/ 5 w 5"/>
                  <a:gd name="T23" fmla="*/ 5 h 5"/>
                  <a:gd name="T24" fmla="*/ 5 w 5"/>
                  <a:gd name="T25" fmla="*/ 4 h 5"/>
                  <a:gd name="T26" fmla="*/ 5 w 5"/>
                  <a:gd name="T27" fmla="*/ 2 h 5"/>
                  <a:gd name="T28" fmla="*/ 3 w 5"/>
                  <a:gd name="T2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5">
                    <a:moveTo>
                      <a:pt x="3" y="2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7" name="Freeform 115"/>
              <p:cNvSpPr>
                <a:spLocks/>
              </p:cNvSpPr>
              <p:nvPr/>
            </p:nvSpPr>
            <p:spPr bwMode="auto">
              <a:xfrm>
                <a:off x="1278" y="1910"/>
                <a:ext cx="5" cy="2"/>
              </a:xfrm>
              <a:custGeom>
                <a:avLst/>
                <a:gdLst>
                  <a:gd name="T0" fmla="*/ 5 w 5"/>
                  <a:gd name="T1" fmla="*/ 2 h 2"/>
                  <a:gd name="T2" fmla="*/ 5 w 5"/>
                  <a:gd name="T3" fmla="*/ 1 h 2"/>
                  <a:gd name="T4" fmla="*/ 4 w 5"/>
                  <a:gd name="T5" fmla="*/ 0 h 2"/>
                  <a:gd name="T6" fmla="*/ 2 w 5"/>
                  <a:gd name="T7" fmla="*/ 0 h 2"/>
                  <a:gd name="T8" fmla="*/ 0 w 5"/>
                  <a:gd name="T9" fmla="*/ 0 h 2"/>
                  <a:gd name="T10" fmla="*/ 0 w 5"/>
                  <a:gd name="T11" fmla="*/ 0 h 2"/>
                  <a:gd name="T12" fmla="*/ 1 w 5"/>
                  <a:gd name="T13" fmla="*/ 1 h 2"/>
                  <a:gd name="T14" fmla="*/ 2 w 5"/>
                  <a:gd name="T15" fmla="*/ 2 h 2"/>
                  <a:gd name="T16" fmla="*/ 5 w 5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lnTo>
                      <a:pt x="5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8" name="Freeform 116"/>
              <p:cNvSpPr>
                <a:spLocks/>
              </p:cNvSpPr>
              <p:nvPr/>
            </p:nvSpPr>
            <p:spPr bwMode="auto">
              <a:xfrm>
                <a:off x="1252" y="1911"/>
                <a:ext cx="23" cy="16"/>
              </a:xfrm>
              <a:custGeom>
                <a:avLst/>
                <a:gdLst>
                  <a:gd name="T0" fmla="*/ 12 w 23"/>
                  <a:gd name="T1" fmla="*/ 15 h 16"/>
                  <a:gd name="T2" fmla="*/ 12 w 23"/>
                  <a:gd name="T3" fmla="*/ 13 h 16"/>
                  <a:gd name="T4" fmla="*/ 13 w 23"/>
                  <a:gd name="T5" fmla="*/ 11 h 16"/>
                  <a:gd name="T6" fmla="*/ 13 w 23"/>
                  <a:gd name="T7" fmla="*/ 11 h 16"/>
                  <a:gd name="T8" fmla="*/ 15 w 23"/>
                  <a:gd name="T9" fmla="*/ 11 h 16"/>
                  <a:gd name="T10" fmla="*/ 18 w 23"/>
                  <a:gd name="T11" fmla="*/ 14 h 16"/>
                  <a:gd name="T12" fmla="*/ 20 w 23"/>
                  <a:gd name="T13" fmla="*/ 15 h 16"/>
                  <a:gd name="T14" fmla="*/ 22 w 23"/>
                  <a:gd name="T15" fmla="*/ 15 h 16"/>
                  <a:gd name="T16" fmla="*/ 23 w 23"/>
                  <a:gd name="T17" fmla="*/ 13 h 16"/>
                  <a:gd name="T18" fmla="*/ 22 w 23"/>
                  <a:gd name="T19" fmla="*/ 11 h 16"/>
                  <a:gd name="T20" fmla="*/ 22 w 23"/>
                  <a:gd name="T21" fmla="*/ 10 h 16"/>
                  <a:gd name="T22" fmla="*/ 18 w 23"/>
                  <a:gd name="T23" fmla="*/ 10 h 16"/>
                  <a:gd name="T24" fmla="*/ 17 w 23"/>
                  <a:gd name="T25" fmla="*/ 10 h 16"/>
                  <a:gd name="T26" fmla="*/ 18 w 23"/>
                  <a:gd name="T27" fmla="*/ 9 h 16"/>
                  <a:gd name="T28" fmla="*/ 18 w 23"/>
                  <a:gd name="T29" fmla="*/ 9 h 16"/>
                  <a:gd name="T30" fmla="*/ 20 w 23"/>
                  <a:gd name="T31" fmla="*/ 9 h 16"/>
                  <a:gd name="T32" fmla="*/ 22 w 23"/>
                  <a:gd name="T33" fmla="*/ 9 h 16"/>
                  <a:gd name="T34" fmla="*/ 22 w 23"/>
                  <a:gd name="T35" fmla="*/ 6 h 16"/>
                  <a:gd name="T36" fmla="*/ 22 w 23"/>
                  <a:gd name="T37" fmla="*/ 5 h 16"/>
                  <a:gd name="T38" fmla="*/ 21 w 23"/>
                  <a:gd name="T39" fmla="*/ 4 h 16"/>
                  <a:gd name="T40" fmla="*/ 18 w 23"/>
                  <a:gd name="T41" fmla="*/ 3 h 16"/>
                  <a:gd name="T42" fmla="*/ 16 w 23"/>
                  <a:gd name="T43" fmla="*/ 3 h 16"/>
                  <a:gd name="T44" fmla="*/ 16 w 23"/>
                  <a:gd name="T45" fmla="*/ 3 h 16"/>
                  <a:gd name="T46" fmla="*/ 16 w 23"/>
                  <a:gd name="T47" fmla="*/ 3 h 16"/>
                  <a:gd name="T48" fmla="*/ 13 w 23"/>
                  <a:gd name="T49" fmla="*/ 5 h 16"/>
                  <a:gd name="T50" fmla="*/ 12 w 23"/>
                  <a:gd name="T51" fmla="*/ 5 h 16"/>
                  <a:gd name="T52" fmla="*/ 12 w 23"/>
                  <a:gd name="T53" fmla="*/ 5 h 16"/>
                  <a:gd name="T54" fmla="*/ 12 w 23"/>
                  <a:gd name="T55" fmla="*/ 4 h 16"/>
                  <a:gd name="T56" fmla="*/ 12 w 23"/>
                  <a:gd name="T57" fmla="*/ 4 h 16"/>
                  <a:gd name="T58" fmla="*/ 13 w 23"/>
                  <a:gd name="T59" fmla="*/ 3 h 16"/>
                  <a:gd name="T60" fmla="*/ 13 w 23"/>
                  <a:gd name="T61" fmla="*/ 1 h 16"/>
                  <a:gd name="T62" fmla="*/ 11 w 23"/>
                  <a:gd name="T63" fmla="*/ 0 h 16"/>
                  <a:gd name="T64" fmla="*/ 11 w 23"/>
                  <a:gd name="T65" fmla="*/ 0 h 16"/>
                  <a:gd name="T66" fmla="*/ 8 w 23"/>
                  <a:gd name="T67" fmla="*/ 0 h 16"/>
                  <a:gd name="T68" fmla="*/ 8 w 23"/>
                  <a:gd name="T69" fmla="*/ 1 h 16"/>
                  <a:gd name="T70" fmla="*/ 7 w 23"/>
                  <a:gd name="T71" fmla="*/ 1 h 16"/>
                  <a:gd name="T72" fmla="*/ 6 w 23"/>
                  <a:gd name="T73" fmla="*/ 1 h 16"/>
                  <a:gd name="T74" fmla="*/ 6 w 23"/>
                  <a:gd name="T75" fmla="*/ 1 h 16"/>
                  <a:gd name="T76" fmla="*/ 6 w 23"/>
                  <a:gd name="T77" fmla="*/ 3 h 16"/>
                  <a:gd name="T78" fmla="*/ 3 w 23"/>
                  <a:gd name="T79" fmla="*/ 1 h 16"/>
                  <a:gd name="T80" fmla="*/ 3 w 23"/>
                  <a:gd name="T81" fmla="*/ 0 h 16"/>
                  <a:gd name="T82" fmla="*/ 2 w 23"/>
                  <a:gd name="T83" fmla="*/ 3 h 16"/>
                  <a:gd name="T84" fmla="*/ 1 w 23"/>
                  <a:gd name="T85" fmla="*/ 3 h 16"/>
                  <a:gd name="T86" fmla="*/ 1 w 23"/>
                  <a:gd name="T87" fmla="*/ 3 h 16"/>
                  <a:gd name="T88" fmla="*/ 0 w 23"/>
                  <a:gd name="T89" fmla="*/ 4 h 16"/>
                  <a:gd name="T90" fmla="*/ 0 w 23"/>
                  <a:gd name="T91" fmla="*/ 5 h 16"/>
                  <a:gd name="T92" fmla="*/ 1 w 23"/>
                  <a:gd name="T93" fmla="*/ 8 h 16"/>
                  <a:gd name="T94" fmla="*/ 2 w 23"/>
                  <a:gd name="T95" fmla="*/ 8 h 16"/>
                  <a:gd name="T96" fmla="*/ 6 w 23"/>
                  <a:gd name="T97" fmla="*/ 11 h 16"/>
                  <a:gd name="T98" fmla="*/ 7 w 23"/>
                  <a:gd name="T99" fmla="*/ 14 h 16"/>
                  <a:gd name="T100" fmla="*/ 8 w 23"/>
                  <a:gd name="T101" fmla="*/ 16 h 16"/>
                  <a:gd name="T102" fmla="*/ 12 w 23"/>
                  <a:gd name="T103" fmla="*/ 16 h 16"/>
                  <a:gd name="T104" fmla="*/ 12 w 23"/>
                  <a:gd name="T105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3" h="16">
                    <a:moveTo>
                      <a:pt x="12" y="15"/>
                    </a:moveTo>
                    <a:lnTo>
                      <a:pt x="12" y="13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5" y="11"/>
                    </a:lnTo>
                    <a:lnTo>
                      <a:pt x="18" y="14"/>
                    </a:lnTo>
                    <a:lnTo>
                      <a:pt x="20" y="15"/>
                    </a:lnTo>
                    <a:lnTo>
                      <a:pt x="22" y="15"/>
                    </a:lnTo>
                    <a:lnTo>
                      <a:pt x="23" y="13"/>
                    </a:lnTo>
                    <a:lnTo>
                      <a:pt x="22" y="11"/>
                    </a:lnTo>
                    <a:lnTo>
                      <a:pt x="22" y="10"/>
                    </a:lnTo>
                    <a:lnTo>
                      <a:pt x="18" y="10"/>
                    </a:lnTo>
                    <a:lnTo>
                      <a:pt x="17" y="10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9"/>
                    </a:lnTo>
                    <a:lnTo>
                      <a:pt x="22" y="9"/>
                    </a:lnTo>
                    <a:lnTo>
                      <a:pt x="22" y="6"/>
                    </a:lnTo>
                    <a:lnTo>
                      <a:pt x="22" y="5"/>
                    </a:lnTo>
                    <a:lnTo>
                      <a:pt x="21" y="4"/>
                    </a:lnTo>
                    <a:lnTo>
                      <a:pt x="18" y="3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3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6" y="11"/>
                    </a:lnTo>
                    <a:lnTo>
                      <a:pt x="7" y="14"/>
                    </a:lnTo>
                    <a:lnTo>
                      <a:pt x="8" y="16"/>
                    </a:lnTo>
                    <a:lnTo>
                      <a:pt x="12" y="16"/>
                    </a:lnTo>
                    <a:lnTo>
                      <a:pt x="12" y="1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79" name="Freeform 117"/>
              <p:cNvSpPr>
                <a:spLocks/>
              </p:cNvSpPr>
              <p:nvPr/>
            </p:nvSpPr>
            <p:spPr bwMode="auto">
              <a:xfrm>
                <a:off x="1244" y="3073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0" name="Freeform 118"/>
              <p:cNvSpPr>
                <a:spLocks/>
              </p:cNvSpPr>
              <p:nvPr/>
            </p:nvSpPr>
            <p:spPr bwMode="auto">
              <a:xfrm>
                <a:off x="1224" y="3108"/>
                <a:ext cx="0" cy="2"/>
              </a:xfrm>
              <a:custGeom>
                <a:avLst/>
                <a:gdLst>
                  <a:gd name="T0" fmla="*/ 0 h 2"/>
                  <a:gd name="T1" fmla="*/ 1 h 2"/>
                  <a:gd name="T2" fmla="*/ 1 h 2"/>
                  <a:gd name="T3" fmla="*/ 1 h 2"/>
                  <a:gd name="T4" fmla="*/ 2 h 2"/>
                  <a:gd name="T5" fmla="*/ 1 h 2"/>
                  <a:gd name="T6" fmla="*/ 1 h 2"/>
                  <a:gd name="T7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1" name="Freeform 119"/>
              <p:cNvSpPr>
                <a:spLocks/>
              </p:cNvSpPr>
              <p:nvPr/>
            </p:nvSpPr>
            <p:spPr bwMode="auto">
              <a:xfrm>
                <a:off x="1253" y="3075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0 h 2"/>
                  <a:gd name="T4" fmla="*/ 0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0 h 2"/>
                  <a:gd name="T12" fmla="*/ 1 w 2"/>
                  <a:gd name="T13" fmla="*/ 2 h 2"/>
                  <a:gd name="T14" fmla="*/ 1 w 2"/>
                  <a:gd name="T15" fmla="*/ 2 h 2"/>
                  <a:gd name="T16" fmla="*/ 2 w 2"/>
                  <a:gd name="T17" fmla="*/ 2 h 2"/>
                  <a:gd name="T18" fmla="*/ 2 w 2"/>
                  <a:gd name="T19" fmla="*/ 2 h 2"/>
                  <a:gd name="T20" fmla="*/ 2 w 2"/>
                  <a:gd name="T21" fmla="*/ 2 h 2"/>
                  <a:gd name="T22" fmla="*/ 2 w 2"/>
                  <a:gd name="T23" fmla="*/ 2 h 2"/>
                  <a:gd name="T24" fmla="*/ 1 w 2"/>
                  <a:gd name="T2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2" name="Freeform 120"/>
              <p:cNvSpPr>
                <a:spLocks/>
              </p:cNvSpPr>
              <p:nvPr/>
            </p:nvSpPr>
            <p:spPr bwMode="auto">
              <a:xfrm>
                <a:off x="1294" y="1969"/>
                <a:ext cx="13" cy="11"/>
              </a:xfrm>
              <a:custGeom>
                <a:avLst/>
                <a:gdLst>
                  <a:gd name="T0" fmla="*/ 6 w 13"/>
                  <a:gd name="T1" fmla="*/ 7 h 11"/>
                  <a:gd name="T2" fmla="*/ 6 w 13"/>
                  <a:gd name="T3" fmla="*/ 8 h 11"/>
                  <a:gd name="T4" fmla="*/ 9 w 13"/>
                  <a:gd name="T5" fmla="*/ 10 h 11"/>
                  <a:gd name="T6" fmla="*/ 10 w 13"/>
                  <a:gd name="T7" fmla="*/ 11 h 11"/>
                  <a:gd name="T8" fmla="*/ 11 w 13"/>
                  <a:gd name="T9" fmla="*/ 11 h 11"/>
                  <a:gd name="T10" fmla="*/ 11 w 13"/>
                  <a:gd name="T11" fmla="*/ 11 h 11"/>
                  <a:gd name="T12" fmla="*/ 11 w 13"/>
                  <a:gd name="T13" fmla="*/ 10 h 11"/>
                  <a:gd name="T14" fmla="*/ 13 w 13"/>
                  <a:gd name="T15" fmla="*/ 8 h 11"/>
                  <a:gd name="T16" fmla="*/ 13 w 13"/>
                  <a:gd name="T17" fmla="*/ 7 h 11"/>
                  <a:gd name="T18" fmla="*/ 11 w 13"/>
                  <a:gd name="T19" fmla="*/ 7 h 11"/>
                  <a:gd name="T20" fmla="*/ 11 w 13"/>
                  <a:gd name="T21" fmla="*/ 7 h 11"/>
                  <a:gd name="T22" fmla="*/ 10 w 13"/>
                  <a:gd name="T23" fmla="*/ 7 h 11"/>
                  <a:gd name="T24" fmla="*/ 10 w 13"/>
                  <a:gd name="T25" fmla="*/ 7 h 11"/>
                  <a:gd name="T26" fmla="*/ 9 w 13"/>
                  <a:gd name="T27" fmla="*/ 7 h 11"/>
                  <a:gd name="T28" fmla="*/ 9 w 13"/>
                  <a:gd name="T29" fmla="*/ 7 h 11"/>
                  <a:gd name="T30" fmla="*/ 8 w 13"/>
                  <a:gd name="T31" fmla="*/ 6 h 11"/>
                  <a:gd name="T32" fmla="*/ 8 w 13"/>
                  <a:gd name="T33" fmla="*/ 5 h 11"/>
                  <a:gd name="T34" fmla="*/ 8 w 13"/>
                  <a:gd name="T35" fmla="*/ 3 h 11"/>
                  <a:gd name="T36" fmla="*/ 6 w 13"/>
                  <a:gd name="T37" fmla="*/ 2 h 11"/>
                  <a:gd name="T38" fmla="*/ 5 w 13"/>
                  <a:gd name="T39" fmla="*/ 1 h 11"/>
                  <a:gd name="T40" fmla="*/ 3 w 13"/>
                  <a:gd name="T41" fmla="*/ 0 h 11"/>
                  <a:gd name="T42" fmla="*/ 1 w 13"/>
                  <a:gd name="T43" fmla="*/ 0 h 11"/>
                  <a:gd name="T44" fmla="*/ 0 w 13"/>
                  <a:gd name="T45" fmla="*/ 1 h 11"/>
                  <a:gd name="T46" fmla="*/ 1 w 13"/>
                  <a:gd name="T47" fmla="*/ 1 h 11"/>
                  <a:gd name="T48" fmla="*/ 3 w 13"/>
                  <a:gd name="T49" fmla="*/ 2 h 11"/>
                  <a:gd name="T50" fmla="*/ 4 w 13"/>
                  <a:gd name="T51" fmla="*/ 2 h 11"/>
                  <a:gd name="T52" fmla="*/ 4 w 13"/>
                  <a:gd name="T53" fmla="*/ 3 h 11"/>
                  <a:gd name="T54" fmla="*/ 5 w 13"/>
                  <a:gd name="T55" fmla="*/ 6 h 11"/>
                  <a:gd name="T56" fmla="*/ 6 w 13"/>
                  <a:gd name="T57" fmla="*/ 6 h 11"/>
                  <a:gd name="T58" fmla="*/ 6 w 13"/>
                  <a:gd name="T5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" h="11">
                    <a:moveTo>
                      <a:pt x="6" y="7"/>
                    </a:moveTo>
                    <a:lnTo>
                      <a:pt x="6" y="8"/>
                    </a:lnTo>
                    <a:lnTo>
                      <a:pt x="9" y="10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8" y="6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6" y="2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3" name="Freeform 121"/>
              <p:cNvSpPr>
                <a:spLocks/>
              </p:cNvSpPr>
              <p:nvPr/>
            </p:nvSpPr>
            <p:spPr bwMode="auto">
              <a:xfrm>
                <a:off x="1299" y="1990"/>
                <a:ext cx="20" cy="19"/>
              </a:xfrm>
              <a:custGeom>
                <a:avLst/>
                <a:gdLst>
                  <a:gd name="T0" fmla="*/ 11 w 20"/>
                  <a:gd name="T1" fmla="*/ 19 h 19"/>
                  <a:gd name="T2" fmla="*/ 15 w 20"/>
                  <a:gd name="T3" fmla="*/ 17 h 19"/>
                  <a:gd name="T4" fmla="*/ 16 w 20"/>
                  <a:gd name="T5" fmla="*/ 16 h 19"/>
                  <a:gd name="T6" fmla="*/ 16 w 20"/>
                  <a:gd name="T7" fmla="*/ 15 h 19"/>
                  <a:gd name="T8" fmla="*/ 16 w 20"/>
                  <a:gd name="T9" fmla="*/ 11 h 19"/>
                  <a:gd name="T10" fmla="*/ 18 w 20"/>
                  <a:gd name="T11" fmla="*/ 9 h 19"/>
                  <a:gd name="T12" fmla="*/ 19 w 20"/>
                  <a:gd name="T13" fmla="*/ 6 h 19"/>
                  <a:gd name="T14" fmla="*/ 20 w 20"/>
                  <a:gd name="T15" fmla="*/ 4 h 19"/>
                  <a:gd name="T16" fmla="*/ 20 w 20"/>
                  <a:gd name="T17" fmla="*/ 2 h 19"/>
                  <a:gd name="T18" fmla="*/ 20 w 20"/>
                  <a:gd name="T19" fmla="*/ 1 h 19"/>
                  <a:gd name="T20" fmla="*/ 20 w 20"/>
                  <a:gd name="T21" fmla="*/ 1 h 19"/>
                  <a:gd name="T22" fmla="*/ 19 w 20"/>
                  <a:gd name="T23" fmla="*/ 2 h 19"/>
                  <a:gd name="T24" fmla="*/ 16 w 20"/>
                  <a:gd name="T25" fmla="*/ 2 h 19"/>
                  <a:gd name="T26" fmla="*/ 14 w 20"/>
                  <a:gd name="T27" fmla="*/ 2 h 19"/>
                  <a:gd name="T28" fmla="*/ 14 w 20"/>
                  <a:gd name="T29" fmla="*/ 4 h 19"/>
                  <a:gd name="T30" fmla="*/ 14 w 20"/>
                  <a:gd name="T31" fmla="*/ 5 h 19"/>
                  <a:gd name="T32" fmla="*/ 14 w 20"/>
                  <a:gd name="T33" fmla="*/ 6 h 19"/>
                  <a:gd name="T34" fmla="*/ 14 w 20"/>
                  <a:gd name="T35" fmla="*/ 7 h 19"/>
                  <a:gd name="T36" fmla="*/ 14 w 20"/>
                  <a:gd name="T37" fmla="*/ 9 h 19"/>
                  <a:gd name="T38" fmla="*/ 13 w 20"/>
                  <a:gd name="T39" fmla="*/ 10 h 19"/>
                  <a:gd name="T40" fmla="*/ 9 w 20"/>
                  <a:gd name="T41" fmla="*/ 10 h 19"/>
                  <a:gd name="T42" fmla="*/ 9 w 20"/>
                  <a:gd name="T43" fmla="*/ 10 h 19"/>
                  <a:gd name="T44" fmla="*/ 8 w 20"/>
                  <a:gd name="T45" fmla="*/ 10 h 19"/>
                  <a:gd name="T46" fmla="*/ 8 w 20"/>
                  <a:gd name="T47" fmla="*/ 10 h 19"/>
                  <a:gd name="T48" fmla="*/ 8 w 20"/>
                  <a:gd name="T49" fmla="*/ 9 h 19"/>
                  <a:gd name="T50" fmla="*/ 13 w 20"/>
                  <a:gd name="T51" fmla="*/ 7 h 19"/>
                  <a:gd name="T52" fmla="*/ 14 w 20"/>
                  <a:gd name="T53" fmla="*/ 6 h 19"/>
                  <a:gd name="T54" fmla="*/ 14 w 20"/>
                  <a:gd name="T55" fmla="*/ 6 h 19"/>
                  <a:gd name="T56" fmla="*/ 14 w 20"/>
                  <a:gd name="T57" fmla="*/ 4 h 19"/>
                  <a:gd name="T58" fmla="*/ 13 w 20"/>
                  <a:gd name="T59" fmla="*/ 2 h 19"/>
                  <a:gd name="T60" fmla="*/ 13 w 20"/>
                  <a:gd name="T61" fmla="*/ 2 h 19"/>
                  <a:gd name="T62" fmla="*/ 11 w 20"/>
                  <a:gd name="T63" fmla="*/ 1 h 19"/>
                  <a:gd name="T64" fmla="*/ 11 w 20"/>
                  <a:gd name="T65" fmla="*/ 1 h 19"/>
                  <a:gd name="T66" fmla="*/ 8 w 20"/>
                  <a:gd name="T67" fmla="*/ 2 h 19"/>
                  <a:gd name="T68" fmla="*/ 6 w 20"/>
                  <a:gd name="T69" fmla="*/ 1 h 19"/>
                  <a:gd name="T70" fmla="*/ 4 w 20"/>
                  <a:gd name="T71" fmla="*/ 1 h 19"/>
                  <a:gd name="T72" fmla="*/ 3 w 20"/>
                  <a:gd name="T73" fmla="*/ 0 h 19"/>
                  <a:gd name="T74" fmla="*/ 1 w 20"/>
                  <a:gd name="T75" fmla="*/ 0 h 19"/>
                  <a:gd name="T76" fmla="*/ 1 w 20"/>
                  <a:gd name="T77" fmla="*/ 1 h 19"/>
                  <a:gd name="T78" fmla="*/ 0 w 20"/>
                  <a:gd name="T79" fmla="*/ 4 h 19"/>
                  <a:gd name="T80" fmla="*/ 0 w 20"/>
                  <a:gd name="T81" fmla="*/ 5 h 19"/>
                  <a:gd name="T82" fmla="*/ 1 w 20"/>
                  <a:gd name="T83" fmla="*/ 6 h 19"/>
                  <a:gd name="T84" fmla="*/ 1 w 20"/>
                  <a:gd name="T85" fmla="*/ 7 h 19"/>
                  <a:gd name="T86" fmla="*/ 3 w 20"/>
                  <a:gd name="T87" fmla="*/ 10 h 19"/>
                  <a:gd name="T88" fmla="*/ 4 w 20"/>
                  <a:gd name="T89" fmla="*/ 11 h 19"/>
                  <a:gd name="T90" fmla="*/ 4 w 20"/>
                  <a:gd name="T91" fmla="*/ 11 h 19"/>
                  <a:gd name="T92" fmla="*/ 4 w 20"/>
                  <a:gd name="T93" fmla="*/ 12 h 19"/>
                  <a:gd name="T94" fmla="*/ 6 w 20"/>
                  <a:gd name="T95" fmla="*/ 14 h 19"/>
                  <a:gd name="T96" fmla="*/ 10 w 20"/>
                  <a:gd name="T97" fmla="*/ 16 h 19"/>
                  <a:gd name="T98" fmla="*/ 10 w 20"/>
                  <a:gd name="T99" fmla="*/ 16 h 19"/>
                  <a:gd name="T100" fmla="*/ 9 w 20"/>
                  <a:gd name="T101" fmla="*/ 16 h 19"/>
                  <a:gd name="T102" fmla="*/ 8 w 20"/>
                  <a:gd name="T103" fmla="*/ 15 h 19"/>
                  <a:gd name="T104" fmla="*/ 6 w 20"/>
                  <a:gd name="T105" fmla="*/ 15 h 19"/>
                  <a:gd name="T106" fmla="*/ 6 w 20"/>
                  <a:gd name="T107" fmla="*/ 15 h 19"/>
                  <a:gd name="T108" fmla="*/ 5 w 20"/>
                  <a:gd name="T109" fmla="*/ 16 h 19"/>
                  <a:gd name="T110" fmla="*/ 6 w 20"/>
                  <a:gd name="T111" fmla="*/ 17 h 19"/>
                  <a:gd name="T112" fmla="*/ 9 w 20"/>
                  <a:gd name="T113" fmla="*/ 19 h 19"/>
                  <a:gd name="T114" fmla="*/ 11 w 20"/>
                  <a:gd name="T11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0" h="19">
                    <a:moveTo>
                      <a:pt x="11" y="19"/>
                    </a:moveTo>
                    <a:lnTo>
                      <a:pt x="15" y="17"/>
                    </a:lnTo>
                    <a:lnTo>
                      <a:pt x="16" y="16"/>
                    </a:lnTo>
                    <a:lnTo>
                      <a:pt x="16" y="15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9" y="6"/>
                    </a:lnTo>
                    <a:lnTo>
                      <a:pt x="20" y="4"/>
                    </a:lnTo>
                    <a:lnTo>
                      <a:pt x="20" y="2"/>
                    </a:lnTo>
                    <a:lnTo>
                      <a:pt x="20" y="1"/>
                    </a:lnTo>
                    <a:lnTo>
                      <a:pt x="20" y="1"/>
                    </a:lnTo>
                    <a:lnTo>
                      <a:pt x="19" y="2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4" y="4"/>
                    </a:lnTo>
                    <a:lnTo>
                      <a:pt x="14" y="5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3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8" y="9"/>
                    </a:lnTo>
                    <a:lnTo>
                      <a:pt x="13" y="7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4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3" y="10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4" y="12"/>
                    </a:lnTo>
                    <a:lnTo>
                      <a:pt x="6" y="14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9" y="16"/>
                    </a:lnTo>
                    <a:lnTo>
                      <a:pt x="8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5" y="16"/>
                    </a:lnTo>
                    <a:lnTo>
                      <a:pt x="6" y="17"/>
                    </a:lnTo>
                    <a:lnTo>
                      <a:pt x="9" y="19"/>
                    </a:lnTo>
                    <a:lnTo>
                      <a:pt x="11" y="1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4" name="Freeform 122"/>
              <p:cNvSpPr>
                <a:spLocks/>
              </p:cNvSpPr>
              <p:nvPr/>
            </p:nvSpPr>
            <p:spPr bwMode="auto">
              <a:xfrm>
                <a:off x="1320" y="1970"/>
                <a:ext cx="5" cy="6"/>
              </a:xfrm>
              <a:custGeom>
                <a:avLst/>
                <a:gdLst>
                  <a:gd name="T0" fmla="*/ 3 w 5"/>
                  <a:gd name="T1" fmla="*/ 6 h 6"/>
                  <a:gd name="T2" fmla="*/ 3 w 5"/>
                  <a:gd name="T3" fmla="*/ 6 h 6"/>
                  <a:gd name="T4" fmla="*/ 4 w 5"/>
                  <a:gd name="T5" fmla="*/ 6 h 6"/>
                  <a:gd name="T6" fmla="*/ 5 w 5"/>
                  <a:gd name="T7" fmla="*/ 6 h 6"/>
                  <a:gd name="T8" fmla="*/ 5 w 5"/>
                  <a:gd name="T9" fmla="*/ 5 h 6"/>
                  <a:gd name="T10" fmla="*/ 4 w 5"/>
                  <a:gd name="T11" fmla="*/ 2 h 6"/>
                  <a:gd name="T12" fmla="*/ 3 w 5"/>
                  <a:gd name="T13" fmla="*/ 0 h 6"/>
                  <a:gd name="T14" fmla="*/ 2 w 5"/>
                  <a:gd name="T15" fmla="*/ 0 h 6"/>
                  <a:gd name="T16" fmla="*/ 0 w 5"/>
                  <a:gd name="T17" fmla="*/ 0 h 6"/>
                  <a:gd name="T18" fmla="*/ 0 w 5"/>
                  <a:gd name="T19" fmla="*/ 0 h 6"/>
                  <a:gd name="T20" fmla="*/ 0 w 5"/>
                  <a:gd name="T21" fmla="*/ 1 h 6"/>
                  <a:gd name="T22" fmla="*/ 0 w 5"/>
                  <a:gd name="T23" fmla="*/ 2 h 6"/>
                  <a:gd name="T24" fmla="*/ 0 w 5"/>
                  <a:gd name="T25" fmla="*/ 2 h 6"/>
                  <a:gd name="T26" fmla="*/ 0 w 5"/>
                  <a:gd name="T27" fmla="*/ 4 h 6"/>
                  <a:gd name="T28" fmla="*/ 2 w 5"/>
                  <a:gd name="T29" fmla="*/ 4 h 6"/>
                  <a:gd name="T30" fmla="*/ 2 w 5"/>
                  <a:gd name="T31" fmla="*/ 4 h 6"/>
                  <a:gd name="T32" fmla="*/ 3 w 5"/>
                  <a:gd name="T33" fmla="*/ 5 h 6"/>
                  <a:gd name="T34" fmla="*/ 3 w 5"/>
                  <a:gd name="T35" fmla="*/ 6 h 6"/>
                  <a:gd name="T36" fmla="*/ 3 w 5"/>
                  <a:gd name="T3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" h="6">
                    <a:moveTo>
                      <a:pt x="3" y="6"/>
                    </a:moveTo>
                    <a:lnTo>
                      <a:pt x="3" y="6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5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3" y="6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5" name="Freeform 123"/>
              <p:cNvSpPr>
                <a:spLocks/>
              </p:cNvSpPr>
              <p:nvPr/>
            </p:nvSpPr>
            <p:spPr bwMode="auto">
              <a:xfrm>
                <a:off x="1317" y="1956"/>
                <a:ext cx="12" cy="15"/>
              </a:xfrm>
              <a:custGeom>
                <a:avLst/>
                <a:gdLst>
                  <a:gd name="T0" fmla="*/ 11 w 12"/>
                  <a:gd name="T1" fmla="*/ 14 h 15"/>
                  <a:gd name="T2" fmla="*/ 12 w 12"/>
                  <a:gd name="T3" fmla="*/ 11 h 15"/>
                  <a:gd name="T4" fmla="*/ 12 w 12"/>
                  <a:gd name="T5" fmla="*/ 9 h 15"/>
                  <a:gd name="T6" fmla="*/ 12 w 12"/>
                  <a:gd name="T7" fmla="*/ 8 h 15"/>
                  <a:gd name="T8" fmla="*/ 12 w 12"/>
                  <a:gd name="T9" fmla="*/ 5 h 15"/>
                  <a:gd name="T10" fmla="*/ 12 w 12"/>
                  <a:gd name="T11" fmla="*/ 4 h 15"/>
                  <a:gd name="T12" fmla="*/ 10 w 12"/>
                  <a:gd name="T13" fmla="*/ 1 h 15"/>
                  <a:gd name="T14" fmla="*/ 8 w 12"/>
                  <a:gd name="T15" fmla="*/ 0 h 15"/>
                  <a:gd name="T16" fmla="*/ 8 w 12"/>
                  <a:gd name="T17" fmla="*/ 0 h 15"/>
                  <a:gd name="T18" fmla="*/ 3 w 12"/>
                  <a:gd name="T19" fmla="*/ 3 h 15"/>
                  <a:gd name="T20" fmla="*/ 2 w 12"/>
                  <a:gd name="T21" fmla="*/ 8 h 15"/>
                  <a:gd name="T22" fmla="*/ 1 w 12"/>
                  <a:gd name="T23" fmla="*/ 9 h 15"/>
                  <a:gd name="T24" fmla="*/ 0 w 12"/>
                  <a:gd name="T25" fmla="*/ 10 h 15"/>
                  <a:gd name="T26" fmla="*/ 0 w 12"/>
                  <a:gd name="T27" fmla="*/ 11 h 15"/>
                  <a:gd name="T28" fmla="*/ 1 w 12"/>
                  <a:gd name="T29" fmla="*/ 14 h 15"/>
                  <a:gd name="T30" fmla="*/ 1 w 12"/>
                  <a:gd name="T31" fmla="*/ 15 h 15"/>
                  <a:gd name="T32" fmla="*/ 2 w 12"/>
                  <a:gd name="T33" fmla="*/ 14 h 15"/>
                  <a:gd name="T34" fmla="*/ 3 w 12"/>
                  <a:gd name="T35" fmla="*/ 13 h 15"/>
                  <a:gd name="T36" fmla="*/ 5 w 12"/>
                  <a:gd name="T37" fmla="*/ 11 h 15"/>
                  <a:gd name="T38" fmla="*/ 5 w 12"/>
                  <a:gd name="T39" fmla="*/ 11 h 15"/>
                  <a:gd name="T40" fmla="*/ 6 w 12"/>
                  <a:gd name="T41" fmla="*/ 10 h 15"/>
                  <a:gd name="T42" fmla="*/ 6 w 12"/>
                  <a:gd name="T43" fmla="*/ 11 h 15"/>
                  <a:gd name="T44" fmla="*/ 6 w 12"/>
                  <a:gd name="T45" fmla="*/ 13 h 15"/>
                  <a:gd name="T46" fmla="*/ 6 w 12"/>
                  <a:gd name="T47" fmla="*/ 13 h 15"/>
                  <a:gd name="T48" fmla="*/ 7 w 12"/>
                  <a:gd name="T49" fmla="*/ 14 h 15"/>
                  <a:gd name="T50" fmla="*/ 7 w 12"/>
                  <a:gd name="T51" fmla="*/ 14 h 15"/>
                  <a:gd name="T52" fmla="*/ 8 w 12"/>
                  <a:gd name="T53" fmla="*/ 14 h 15"/>
                  <a:gd name="T54" fmla="*/ 10 w 12"/>
                  <a:gd name="T55" fmla="*/ 14 h 15"/>
                  <a:gd name="T56" fmla="*/ 11 w 12"/>
                  <a:gd name="T57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" h="15">
                    <a:moveTo>
                      <a:pt x="11" y="14"/>
                    </a:moveTo>
                    <a:lnTo>
                      <a:pt x="12" y="11"/>
                    </a:lnTo>
                    <a:lnTo>
                      <a:pt x="12" y="9"/>
                    </a:lnTo>
                    <a:lnTo>
                      <a:pt x="12" y="8"/>
                    </a:lnTo>
                    <a:lnTo>
                      <a:pt x="12" y="5"/>
                    </a:lnTo>
                    <a:lnTo>
                      <a:pt x="12" y="4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3" y="3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3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6" y="10"/>
                    </a:lnTo>
                    <a:lnTo>
                      <a:pt x="6" y="11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1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6" name="Freeform 124"/>
              <p:cNvSpPr>
                <a:spLocks/>
              </p:cNvSpPr>
              <p:nvPr/>
            </p:nvSpPr>
            <p:spPr bwMode="auto">
              <a:xfrm>
                <a:off x="1307" y="2007"/>
                <a:ext cx="20" cy="20"/>
              </a:xfrm>
              <a:custGeom>
                <a:avLst/>
                <a:gdLst>
                  <a:gd name="T0" fmla="*/ 20 w 20"/>
                  <a:gd name="T1" fmla="*/ 18 h 20"/>
                  <a:gd name="T2" fmla="*/ 18 w 20"/>
                  <a:gd name="T3" fmla="*/ 18 h 20"/>
                  <a:gd name="T4" fmla="*/ 17 w 20"/>
                  <a:gd name="T5" fmla="*/ 18 h 20"/>
                  <a:gd name="T6" fmla="*/ 17 w 20"/>
                  <a:gd name="T7" fmla="*/ 18 h 20"/>
                  <a:gd name="T8" fmla="*/ 18 w 20"/>
                  <a:gd name="T9" fmla="*/ 17 h 20"/>
                  <a:gd name="T10" fmla="*/ 18 w 20"/>
                  <a:gd name="T11" fmla="*/ 15 h 20"/>
                  <a:gd name="T12" fmla="*/ 18 w 20"/>
                  <a:gd name="T13" fmla="*/ 15 h 20"/>
                  <a:gd name="T14" fmla="*/ 16 w 20"/>
                  <a:gd name="T15" fmla="*/ 15 h 20"/>
                  <a:gd name="T16" fmla="*/ 16 w 20"/>
                  <a:gd name="T17" fmla="*/ 15 h 20"/>
                  <a:gd name="T18" fmla="*/ 16 w 20"/>
                  <a:gd name="T19" fmla="*/ 15 h 20"/>
                  <a:gd name="T20" fmla="*/ 13 w 20"/>
                  <a:gd name="T21" fmla="*/ 13 h 20"/>
                  <a:gd name="T22" fmla="*/ 13 w 20"/>
                  <a:gd name="T23" fmla="*/ 12 h 20"/>
                  <a:gd name="T24" fmla="*/ 16 w 20"/>
                  <a:gd name="T25" fmla="*/ 10 h 20"/>
                  <a:gd name="T26" fmla="*/ 13 w 20"/>
                  <a:gd name="T27" fmla="*/ 10 h 20"/>
                  <a:gd name="T28" fmla="*/ 12 w 20"/>
                  <a:gd name="T29" fmla="*/ 9 h 20"/>
                  <a:gd name="T30" fmla="*/ 11 w 20"/>
                  <a:gd name="T31" fmla="*/ 8 h 20"/>
                  <a:gd name="T32" fmla="*/ 10 w 20"/>
                  <a:gd name="T33" fmla="*/ 8 h 20"/>
                  <a:gd name="T34" fmla="*/ 8 w 20"/>
                  <a:gd name="T35" fmla="*/ 8 h 20"/>
                  <a:gd name="T36" fmla="*/ 8 w 20"/>
                  <a:gd name="T37" fmla="*/ 7 h 20"/>
                  <a:gd name="T38" fmla="*/ 10 w 20"/>
                  <a:gd name="T39" fmla="*/ 7 h 20"/>
                  <a:gd name="T40" fmla="*/ 11 w 20"/>
                  <a:gd name="T41" fmla="*/ 7 h 20"/>
                  <a:gd name="T42" fmla="*/ 13 w 20"/>
                  <a:gd name="T43" fmla="*/ 7 h 20"/>
                  <a:gd name="T44" fmla="*/ 13 w 20"/>
                  <a:gd name="T45" fmla="*/ 4 h 20"/>
                  <a:gd name="T46" fmla="*/ 12 w 20"/>
                  <a:gd name="T47" fmla="*/ 3 h 20"/>
                  <a:gd name="T48" fmla="*/ 11 w 20"/>
                  <a:gd name="T49" fmla="*/ 2 h 20"/>
                  <a:gd name="T50" fmla="*/ 10 w 20"/>
                  <a:gd name="T51" fmla="*/ 0 h 20"/>
                  <a:gd name="T52" fmla="*/ 10 w 20"/>
                  <a:gd name="T53" fmla="*/ 0 h 20"/>
                  <a:gd name="T54" fmla="*/ 8 w 20"/>
                  <a:gd name="T55" fmla="*/ 2 h 20"/>
                  <a:gd name="T56" fmla="*/ 7 w 20"/>
                  <a:gd name="T57" fmla="*/ 2 h 20"/>
                  <a:gd name="T58" fmla="*/ 6 w 20"/>
                  <a:gd name="T59" fmla="*/ 2 h 20"/>
                  <a:gd name="T60" fmla="*/ 3 w 20"/>
                  <a:gd name="T61" fmla="*/ 3 h 20"/>
                  <a:gd name="T62" fmla="*/ 1 w 20"/>
                  <a:gd name="T63" fmla="*/ 3 h 20"/>
                  <a:gd name="T64" fmla="*/ 0 w 20"/>
                  <a:gd name="T65" fmla="*/ 3 h 20"/>
                  <a:gd name="T66" fmla="*/ 1 w 20"/>
                  <a:gd name="T67" fmla="*/ 3 h 20"/>
                  <a:gd name="T68" fmla="*/ 1 w 20"/>
                  <a:gd name="T69" fmla="*/ 4 h 20"/>
                  <a:gd name="T70" fmla="*/ 6 w 20"/>
                  <a:gd name="T71" fmla="*/ 5 h 20"/>
                  <a:gd name="T72" fmla="*/ 6 w 20"/>
                  <a:gd name="T73" fmla="*/ 5 h 20"/>
                  <a:gd name="T74" fmla="*/ 5 w 20"/>
                  <a:gd name="T75" fmla="*/ 7 h 20"/>
                  <a:gd name="T76" fmla="*/ 5 w 20"/>
                  <a:gd name="T77" fmla="*/ 7 h 20"/>
                  <a:gd name="T78" fmla="*/ 5 w 20"/>
                  <a:gd name="T79" fmla="*/ 7 h 20"/>
                  <a:gd name="T80" fmla="*/ 5 w 20"/>
                  <a:gd name="T81" fmla="*/ 8 h 20"/>
                  <a:gd name="T82" fmla="*/ 6 w 20"/>
                  <a:gd name="T83" fmla="*/ 9 h 20"/>
                  <a:gd name="T84" fmla="*/ 7 w 20"/>
                  <a:gd name="T85" fmla="*/ 9 h 20"/>
                  <a:gd name="T86" fmla="*/ 11 w 20"/>
                  <a:gd name="T87" fmla="*/ 14 h 20"/>
                  <a:gd name="T88" fmla="*/ 13 w 20"/>
                  <a:gd name="T89" fmla="*/ 15 h 20"/>
                  <a:gd name="T90" fmla="*/ 13 w 20"/>
                  <a:gd name="T91" fmla="*/ 17 h 20"/>
                  <a:gd name="T92" fmla="*/ 15 w 20"/>
                  <a:gd name="T93" fmla="*/ 18 h 20"/>
                  <a:gd name="T94" fmla="*/ 16 w 20"/>
                  <a:gd name="T95" fmla="*/ 19 h 20"/>
                  <a:gd name="T96" fmla="*/ 18 w 20"/>
                  <a:gd name="T97" fmla="*/ 20 h 20"/>
                  <a:gd name="T98" fmla="*/ 20 w 20"/>
                  <a:gd name="T99" fmla="*/ 19 h 20"/>
                  <a:gd name="T100" fmla="*/ 20 w 20"/>
                  <a:gd name="T101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" h="20">
                    <a:moveTo>
                      <a:pt x="20" y="18"/>
                    </a:moveTo>
                    <a:lnTo>
                      <a:pt x="18" y="18"/>
                    </a:lnTo>
                    <a:lnTo>
                      <a:pt x="17" y="18"/>
                    </a:lnTo>
                    <a:lnTo>
                      <a:pt x="17" y="18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8" y="15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3" y="13"/>
                    </a:lnTo>
                    <a:lnTo>
                      <a:pt x="13" y="12"/>
                    </a:lnTo>
                    <a:lnTo>
                      <a:pt x="16" y="10"/>
                    </a:lnTo>
                    <a:lnTo>
                      <a:pt x="13" y="10"/>
                    </a:lnTo>
                    <a:lnTo>
                      <a:pt x="12" y="9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8"/>
                    </a:lnTo>
                    <a:lnTo>
                      <a:pt x="6" y="9"/>
                    </a:lnTo>
                    <a:lnTo>
                      <a:pt x="7" y="9"/>
                    </a:lnTo>
                    <a:lnTo>
                      <a:pt x="11" y="14"/>
                    </a:lnTo>
                    <a:lnTo>
                      <a:pt x="13" y="15"/>
                    </a:lnTo>
                    <a:lnTo>
                      <a:pt x="13" y="17"/>
                    </a:lnTo>
                    <a:lnTo>
                      <a:pt x="15" y="18"/>
                    </a:lnTo>
                    <a:lnTo>
                      <a:pt x="16" y="19"/>
                    </a:lnTo>
                    <a:lnTo>
                      <a:pt x="18" y="20"/>
                    </a:lnTo>
                    <a:lnTo>
                      <a:pt x="20" y="19"/>
                    </a:lnTo>
                    <a:lnTo>
                      <a:pt x="20" y="1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7" name="Freeform 125"/>
              <p:cNvSpPr>
                <a:spLocks/>
              </p:cNvSpPr>
              <p:nvPr/>
            </p:nvSpPr>
            <p:spPr bwMode="auto">
              <a:xfrm>
                <a:off x="1288" y="1935"/>
                <a:ext cx="14" cy="11"/>
              </a:xfrm>
              <a:custGeom>
                <a:avLst/>
                <a:gdLst>
                  <a:gd name="T0" fmla="*/ 14 w 14"/>
                  <a:gd name="T1" fmla="*/ 4 h 11"/>
                  <a:gd name="T2" fmla="*/ 14 w 14"/>
                  <a:gd name="T3" fmla="*/ 2 h 11"/>
                  <a:gd name="T4" fmla="*/ 12 w 14"/>
                  <a:gd name="T5" fmla="*/ 1 h 11"/>
                  <a:gd name="T6" fmla="*/ 10 w 14"/>
                  <a:gd name="T7" fmla="*/ 1 h 11"/>
                  <a:gd name="T8" fmla="*/ 10 w 14"/>
                  <a:gd name="T9" fmla="*/ 1 h 11"/>
                  <a:gd name="T10" fmla="*/ 9 w 14"/>
                  <a:gd name="T11" fmla="*/ 1 h 11"/>
                  <a:gd name="T12" fmla="*/ 7 w 14"/>
                  <a:gd name="T13" fmla="*/ 1 h 11"/>
                  <a:gd name="T14" fmla="*/ 4 w 14"/>
                  <a:gd name="T15" fmla="*/ 0 h 11"/>
                  <a:gd name="T16" fmla="*/ 1 w 14"/>
                  <a:gd name="T17" fmla="*/ 0 h 11"/>
                  <a:gd name="T18" fmla="*/ 0 w 14"/>
                  <a:gd name="T19" fmla="*/ 0 h 11"/>
                  <a:gd name="T20" fmla="*/ 0 w 14"/>
                  <a:gd name="T21" fmla="*/ 0 h 11"/>
                  <a:gd name="T22" fmla="*/ 0 w 14"/>
                  <a:gd name="T23" fmla="*/ 1 h 11"/>
                  <a:gd name="T24" fmla="*/ 1 w 14"/>
                  <a:gd name="T25" fmla="*/ 2 h 11"/>
                  <a:gd name="T26" fmla="*/ 2 w 14"/>
                  <a:gd name="T27" fmla="*/ 4 h 11"/>
                  <a:gd name="T28" fmla="*/ 4 w 14"/>
                  <a:gd name="T29" fmla="*/ 5 h 11"/>
                  <a:gd name="T30" fmla="*/ 4 w 14"/>
                  <a:gd name="T31" fmla="*/ 6 h 11"/>
                  <a:gd name="T32" fmla="*/ 4 w 14"/>
                  <a:gd name="T33" fmla="*/ 9 h 11"/>
                  <a:gd name="T34" fmla="*/ 4 w 14"/>
                  <a:gd name="T35" fmla="*/ 10 h 11"/>
                  <a:gd name="T36" fmla="*/ 4 w 14"/>
                  <a:gd name="T37" fmla="*/ 11 h 11"/>
                  <a:gd name="T38" fmla="*/ 5 w 14"/>
                  <a:gd name="T39" fmla="*/ 11 h 11"/>
                  <a:gd name="T40" fmla="*/ 6 w 14"/>
                  <a:gd name="T41" fmla="*/ 11 h 11"/>
                  <a:gd name="T42" fmla="*/ 7 w 14"/>
                  <a:gd name="T43" fmla="*/ 11 h 11"/>
                  <a:gd name="T44" fmla="*/ 10 w 14"/>
                  <a:gd name="T45" fmla="*/ 11 h 11"/>
                  <a:gd name="T46" fmla="*/ 10 w 14"/>
                  <a:gd name="T47" fmla="*/ 11 h 11"/>
                  <a:gd name="T48" fmla="*/ 11 w 14"/>
                  <a:gd name="T49" fmla="*/ 11 h 11"/>
                  <a:gd name="T50" fmla="*/ 11 w 14"/>
                  <a:gd name="T51" fmla="*/ 10 h 11"/>
                  <a:gd name="T52" fmla="*/ 11 w 14"/>
                  <a:gd name="T53" fmla="*/ 9 h 11"/>
                  <a:gd name="T54" fmla="*/ 11 w 14"/>
                  <a:gd name="T55" fmla="*/ 9 h 11"/>
                  <a:gd name="T56" fmla="*/ 10 w 14"/>
                  <a:gd name="T57" fmla="*/ 7 h 11"/>
                  <a:gd name="T58" fmla="*/ 10 w 14"/>
                  <a:gd name="T59" fmla="*/ 7 h 11"/>
                  <a:gd name="T60" fmla="*/ 10 w 14"/>
                  <a:gd name="T61" fmla="*/ 6 h 11"/>
                  <a:gd name="T62" fmla="*/ 9 w 14"/>
                  <a:gd name="T63" fmla="*/ 5 h 11"/>
                  <a:gd name="T64" fmla="*/ 9 w 14"/>
                  <a:gd name="T65" fmla="*/ 5 h 11"/>
                  <a:gd name="T66" fmla="*/ 9 w 14"/>
                  <a:gd name="T67" fmla="*/ 4 h 11"/>
                  <a:gd name="T68" fmla="*/ 10 w 14"/>
                  <a:gd name="T69" fmla="*/ 5 h 11"/>
                  <a:gd name="T70" fmla="*/ 11 w 14"/>
                  <a:gd name="T71" fmla="*/ 7 h 11"/>
                  <a:gd name="T72" fmla="*/ 12 w 14"/>
                  <a:gd name="T73" fmla="*/ 9 h 11"/>
                  <a:gd name="T74" fmla="*/ 12 w 14"/>
                  <a:gd name="T75" fmla="*/ 9 h 11"/>
                  <a:gd name="T76" fmla="*/ 14 w 14"/>
                  <a:gd name="T77" fmla="*/ 7 h 11"/>
                  <a:gd name="T78" fmla="*/ 14 w 14"/>
                  <a:gd name="T79" fmla="*/ 7 h 11"/>
                  <a:gd name="T80" fmla="*/ 14 w 14"/>
                  <a:gd name="T81" fmla="*/ 6 h 11"/>
                  <a:gd name="T82" fmla="*/ 14 w 14"/>
                  <a:gd name="T83" fmla="*/ 5 h 11"/>
                  <a:gd name="T84" fmla="*/ 14 w 14"/>
                  <a:gd name="T85" fmla="*/ 4 h 11"/>
                  <a:gd name="T86" fmla="*/ 14 w 14"/>
                  <a:gd name="T87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" h="11">
                    <a:moveTo>
                      <a:pt x="14" y="4"/>
                    </a:moveTo>
                    <a:lnTo>
                      <a:pt x="14" y="2"/>
                    </a:lnTo>
                    <a:lnTo>
                      <a:pt x="12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0" y="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10" y="5"/>
                    </a:lnTo>
                    <a:lnTo>
                      <a:pt x="11" y="7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6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8" name="Freeform 126"/>
              <p:cNvSpPr>
                <a:spLocks/>
              </p:cNvSpPr>
              <p:nvPr/>
            </p:nvSpPr>
            <p:spPr bwMode="auto">
              <a:xfrm>
                <a:off x="1290" y="1949"/>
                <a:ext cx="25" cy="31"/>
              </a:xfrm>
              <a:custGeom>
                <a:avLst/>
                <a:gdLst>
                  <a:gd name="T0" fmla="*/ 5 w 25"/>
                  <a:gd name="T1" fmla="*/ 6 h 31"/>
                  <a:gd name="T2" fmla="*/ 8 w 25"/>
                  <a:gd name="T3" fmla="*/ 7 h 31"/>
                  <a:gd name="T4" fmla="*/ 7 w 25"/>
                  <a:gd name="T5" fmla="*/ 8 h 31"/>
                  <a:gd name="T6" fmla="*/ 5 w 25"/>
                  <a:gd name="T7" fmla="*/ 10 h 31"/>
                  <a:gd name="T8" fmla="*/ 4 w 25"/>
                  <a:gd name="T9" fmla="*/ 10 h 31"/>
                  <a:gd name="T10" fmla="*/ 2 w 25"/>
                  <a:gd name="T11" fmla="*/ 10 h 31"/>
                  <a:gd name="T12" fmla="*/ 2 w 25"/>
                  <a:gd name="T13" fmla="*/ 11 h 31"/>
                  <a:gd name="T14" fmla="*/ 4 w 25"/>
                  <a:gd name="T15" fmla="*/ 12 h 31"/>
                  <a:gd name="T16" fmla="*/ 7 w 25"/>
                  <a:gd name="T17" fmla="*/ 13 h 31"/>
                  <a:gd name="T18" fmla="*/ 8 w 25"/>
                  <a:gd name="T19" fmla="*/ 13 h 31"/>
                  <a:gd name="T20" fmla="*/ 10 w 25"/>
                  <a:gd name="T21" fmla="*/ 15 h 31"/>
                  <a:gd name="T22" fmla="*/ 10 w 25"/>
                  <a:gd name="T23" fmla="*/ 16 h 31"/>
                  <a:gd name="T24" fmla="*/ 12 w 25"/>
                  <a:gd name="T25" fmla="*/ 18 h 31"/>
                  <a:gd name="T26" fmla="*/ 9 w 25"/>
                  <a:gd name="T27" fmla="*/ 18 h 31"/>
                  <a:gd name="T28" fmla="*/ 10 w 25"/>
                  <a:gd name="T29" fmla="*/ 20 h 31"/>
                  <a:gd name="T30" fmla="*/ 14 w 25"/>
                  <a:gd name="T31" fmla="*/ 25 h 31"/>
                  <a:gd name="T32" fmla="*/ 15 w 25"/>
                  <a:gd name="T33" fmla="*/ 23 h 31"/>
                  <a:gd name="T34" fmla="*/ 15 w 25"/>
                  <a:gd name="T35" fmla="*/ 22 h 31"/>
                  <a:gd name="T36" fmla="*/ 17 w 25"/>
                  <a:gd name="T37" fmla="*/ 23 h 31"/>
                  <a:gd name="T38" fmla="*/ 17 w 25"/>
                  <a:gd name="T39" fmla="*/ 26 h 31"/>
                  <a:gd name="T40" fmla="*/ 18 w 25"/>
                  <a:gd name="T41" fmla="*/ 26 h 31"/>
                  <a:gd name="T42" fmla="*/ 19 w 25"/>
                  <a:gd name="T43" fmla="*/ 27 h 31"/>
                  <a:gd name="T44" fmla="*/ 22 w 25"/>
                  <a:gd name="T45" fmla="*/ 30 h 31"/>
                  <a:gd name="T46" fmla="*/ 23 w 25"/>
                  <a:gd name="T47" fmla="*/ 31 h 31"/>
                  <a:gd name="T48" fmla="*/ 24 w 25"/>
                  <a:gd name="T49" fmla="*/ 31 h 31"/>
                  <a:gd name="T50" fmla="*/ 25 w 25"/>
                  <a:gd name="T51" fmla="*/ 28 h 31"/>
                  <a:gd name="T52" fmla="*/ 25 w 25"/>
                  <a:gd name="T53" fmla="*/ 27 h 31"/>
                  <a:gd name="T54" fmla="*/ 25 w 25"/>
                  <a:gd name="T55" fmla="*/ 26 h 31"/>
                  <a:gd name="T56" fmla="*/ 25 w 25"/>
                  <a:gd name="T57" fmla="*/ 21 h 31"/>
                  <a:gd name="T58" fmla="*/ 23 w 25"/>
                  <a:gd name="T59" fmla="*/ 21 h 31"/>
                  <a:gd name="T60" fmla="*/ 22 w 25"/>
                  <a:gd name="T61" fmla="*/ 21 h 31"/>
                  <a:gd name="T62" fmla="*/ 23 w 25"/>
                  <a:gd name="T63" fmla="*/ 20 h 31"/>
                  <a:gd name="T64" fmla="*/ 22 w 25"/>
                  <a:gd name="T65" fmla="*/ 18 h 31"/>
                  <a:gd name="T66" fmla="*/ 19 w 25"/>
                  <a:gd name="T67" fmla="*/ 16 h 31"/>
                  <a:gd name="T68" fmla="*/ 17 w 25"/>
                  <a:gd name="T69" fmla="*/ 16 h 31"/>
                  <a:gd name="T70" fmla="*/ 17 w 25"/>
                  <a:gd name="T71" fmla="*/ 15 h 31"/>
                  <a:gd name="T72" fmla="*/ 18 w 25"/>
                  <a:gd name="T73" fmla="*/ 15 h 31"/>
                  <a:gd name="T74" fmla="*/ 22 w 25"/>
                  <a:gd name="T75" fmla="*/ 16 h 31"/>
                  <a:gd name="T76" fmla="*/ 22 w 25"/>
                  <a:gd name="T77" fmla="*/ 16 h 31"/>
                  <a:gd name="T78" fmla="*/ 19 w 25"/>
                  <a:gd name="T79" fmla="*/ 12 h 31"/>
                  <a:gd name="T80" fmla="*/ 18 w 25"/>
                  <a:gd name="T81" fmla="*/ 10 h 31"/>
                  <a:gd name="T82" fmla="*/ 14 w 25"/>
                  <a:gd name="T83" fmla="*/ 6 h 31"/>
                  <a:gd name="T84" fmla="*/ 9 w 25"/>
                  <a:gd name="T85" fmla="*/ 5 h 31"/>
                  <a:gd name="T86" fmla="*/ 10 w 25"/>
                  <a:gd name="T87" fmla="*/ 3 h 31"/>
                  <a:gd name="T88" fmla="*/ 9 w 25"/>
                  <a:gd name="T89" fmla="*/ 2 h 31"/>
                  <a:gd name="T90" fmla="*/ 8 w 25"/>
                  <a:gd name="T91" fmla="*/ 0 h 31"/>
                  <a:gd name="T92" fmla="*/ 3 w 25"/>
                  <a:gd name="T93" fmla="*/ 0 h 31"/>
                  <a:gd name="T94" fmla="*/ 3 w 25"/>
                  <a:gd name="T95" fmla="*/ 2 h 31"/>
                  <a:gd name="T96" fmla="*/ 4 w 25"/>
                  <a:gd name="T97" fmla="*/ 3 h 31"/>
                  <a:gd name="T98" fmla="*/ 0 w 25"/>
                  <a:gd name="T99" fmla="*/ 6 h 31"/>
                  <a:gd name="T100" fmla="*/ 2 w 25"/>
                  <a:gd name="T101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5" h="31">
                    <a:moveTo>
                      <a:pt x="3" y="6"/>
                    </a:moveTo>
                    <a:lnTo>
                      <a:pt x="5" y="6"/>
                    </a:lnTo>
                    <a:lnTo>
                      <a:pt x="7" y="6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7" y="8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2"/>
                    </a:lnTo>
                    <a:lnTo>
                      <a:pt x="4" y="12"/>
                    </a:lnTo>
                    <a:lnTo>
                      <a:pt x="5" y="12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10" y="15"/>
                    </a:lnTo>
                    <a:lnTo>
                      <a:pt x="10" y="15"/>
                    </a:lnTo>
                    <a:lnTo>
                      <a:pt x="10" y="16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9" y="20"/>
                    </a:lnTo>
                    <a:lnTo>
                      <a:pt x="10" y="20"/>
                    </a:lnTo>
                    <a:lnTo>
                      <a:pt x="12" y="22"/>
                    </a:lnTo>
                    <a:lnTo>
                      <a:pt x="14" y="25"/>
                    </a:lnTo>
                    <a:lnTo>
                      <a:pt x="15" y="25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5" y="22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8" y="26"/>
                    </a:lnTo>
                    <a:lnTo>
                      <a:pt x="18" y="27"/>
                    </a:lnTo>
                    <a:lnTo>
                      <a:pt x="19" y="27"/>
                    </a:lnTo>
                    <a:lnTo>
                      <a:pt x="20" y="27"/>
                    </a:lnTo>
                    <a:lnTo>
                      <a:pt x="22" y="30"/>
                    </a:lnTo>
                    <a:lnTo>
                      <a:pt x="22" y="31"/>
                    </a:lnTo>
                    <a:lnTo>
                      <a:pt x="23" y="31"/>
                    </a:lnTo>
                    <a:lnTo>
                      <a:pt x="24" y="31"/>
                    </a:lnTo>
                    <a:lnTo>
                      <a:pt x="24" y="31"/>
                    </a:lnTo>
                    <a:lnTo>
                      <a:pt x="25" y="30"/>
                    </a:lnTo>
                    <a:lnTo>
                      <a:pt x="25" y="28"/>
                    </a:lnTo>
                    <a:lnTo>
                      <a:pt x="25" y="28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25" y="26"/>
                    </a:lnTo>
                    <a:lnTo>
                      <a:pt x="25" y="25"/>
                    </a:lnTo>
                    <a:lnTo>
                      <a:pt x="25" y="21"/>
                    </a:lnTo>
                    <a:lnTo>
                      <a:pt x="25" y="21"/>
                    </a:lnTo>
                    <a:lnTo>
                      <a:pt x="23" y="21"/>
                    </a:lnTo>
                    <a:lnTo>
                      <a:pt x="22" y="21"/>
                    </a:lnTo>
                    <a:lnTo>
                      <a:pt x="22" y="21"/>
                    </a:lnTo>
                    <a:lnTo>
                      <a:pt x="22" y="21"/>
                    </a:lnTo>
                    <a:lnTo>
                      <a:pt x="23" y="20"/>
                    </a:lnTo>
                    <a:lnTo>
                      <a:pt x="23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19" y="16"/>
                    </a:lnTo>
                    <a:lnTo>
                      <a:pt x="17" y="17"/>
                    </a:lnTo>
                    <a:lnTo>
                      <a:pt x="17" y="16"/>
                    </a:lnTo>
                    <a:lnTo>
                      <a:pt x="17" y="16"/>
                    </a:lnTo>
                    <a:lnTo>
                      <a:pt x="17" y="15"/>
                    </a:lnTo>
                    <a:lnTo>
                      <a:pt x="18" y="15"/>
                    </a:lnTo>
                    <a:lnTo>
                      <a:pt x="18" y="15"/>
                    </a:lnTo>
                    <a:lnTo>
                      <a:pt x="20" y="16"/>
                    </a:lnTo>
                    <a:lnTo>
                      <a:pt x="22" y="16"/>
                    </a:lnTo>
                    <a:lnTo>
                      <a:pt x="23" y="16"/>
                    </a:lnTo>
                    <a:lnTo>
                      <a:pt x="22" y="16"/>
                    </a:lnTo>
                    <a:lnTo>
                      <a:pt x="20" y="15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7" y="8"/>
                    </a:lnTo>
                    <a:lnTo>
                      <a:pt x="14" y="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89" name="Freeform 127"/>
              <p:cNvSpPr>
                <a:spLocks/>
              </p:cNvSpPr>
              <p:nvPr/>
            </p:nvSpPr>
            <p:spPr bwMode="auto">
              <a:xfrm>
                <a:off x="1327" y="2027"/>
                <a:ext cx="2" cy="4"/>
              </a:xfrm>
              <a:custGeom>
                <a:avLst/>
                <a:gdLst>
                  <a:gd name="T0" fmla="*/ 0 w 2"/>
                  <a:gd name="T1" fmla="*/ 2 h 4"/>
                  <a:gd name="T2" fmla="*/ 0 w 2"/>
                  <a:gd name="T3" fmla="*/ 2 h 4"/>
                  <a:gd name="T4" fmla="*/ 1 w 2"/>
                  <a:gd name="T5" fmla="*/ 3 h 4"/>
                  <a:gd name="T6" fmla="*/ 1 w 2"/>
                  <a:gd name="T7" fmla="*/ 4 h 4"/>
                  <a:gd name="T8" fmla="*/ 1 w 2"/>
                  <a:gd name="T9" fmla="*/ 4 h 4"/>
                  <a:gd name="T10" fmla="*/ 1 w 2"/>
                  <a:gd name="T11" fmla="*/ 4 h 4"/>
                  <a:gd name="T12" fmla="*/ 2 w 2"/>
                  <a:gd name="T13" fmla="*/ 2 h 4"/>
                  <a:gd name="T14" fmla="*/ 1 w 2"/>
                  <a:gd name="T15" fmla="*/ 0 h 4"/>
                  <a:gd name="T16" fmla="*/ 0 w 2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0" name="Freeform 128"/>
              <p:cNvSpPr>
                <a:spLocks/>
              </p:cNvSpPr>
              <p:nvPr/>
            </p:nvSpPr>
            <p:spPr bwMode="auto">
              <a:xfrm>
                <a:off x="1282" y="1937"/>
                <a:ext cx="8" cy="17"/>
              </a:xfrm>
              <a:custGeom>
                <a:avLst/>
                <a:gdLst>
                  <a:gd name="T0" fmla="*/ 8 w 8"/>
                  <a:gd name="T1" fmla="*/ 4 h 17"/>
                  <a:gd name="T2" fmla="*/ 7 w 8"/>
                  <a:gd name="T3" fmla="*/ 3 h 17"/>
                  <a:gd name="T4" fmla="*/ 6 w 8"/>
                  <a:gd name="T5" fmla="*/ 3 h 17"/>
                  <a:gd name="T6" fmla="*/ 5 w 8"/>
                  <a:gd name="T7" fmla="*/ 2 h 17"/>
                  <a:gd name="T8" fmla="*/ 5 w 8"/>
                  <a:gd name="T9" fmla="*/ 2 h 17"/>
                  <a:gd name="T10" fmla="*/ 5 w 8"/>
                  <a:gd name="T11" fmla="*/ 0 h 17"/>
                  <a:gd name="T12" fmla="*/ 3 w 8"/>
                  <a:gd name="T13" fmla="*/ 0 h 17"/>
                  <a:gd name="T14" fmla="*/ 1 w 8"/>
                  <a:gd name="T15" fmla="*/ 0 h 17"/>
                  <a:gd name="T16" fmla="*/ 0 w 8"/>
                  <a:gd name="T17" fmla="*/ 2 h 17"/>
                  <a:gd name="T18" fmla="*/ 0 w 8"/>
                  <a:gd name="T19" fmla="*/ 4 h 17"/>
                  <a:gd name="T20" fmla="*/ 0 w 8"/>
                  <a:gd name="T21" fmla="*/ 4 h 17"/>
                  <a:gd name="T22" fmla="*/ 1 w 8"/>
                  <a:gd name="T23" fmla="*/ 7 h 17"/>
                  <a:gd name="T24" fmla="*/ 1 w 8"/>
                  <a:gd name="T25" fmla="*/ 7 h 17"/>
                  <a:gd name="T26" fmla="*/ 3 w 8"/>
                  <a:gd name="T27" fmla="*/ 8 h 17"/>
                  <a:gd name="T28" fmla="*/ 3 w 8"/>
                  <a:gd name="T29" fmla="*/ 9 h 17"/>
                  <a:gd name="T30" fmla="*/ 2 w 8"/>
                  <a:gd name="T31" fmla="*/ 10 h 17"/>
                  <a:gd name="T32" fmla="*/ 2 w 8"/>
                  <a:gd name="T33" fmla="*/ 14 h 17"/>
                  <a:gd name="T34" fmla="*/ 2 w 8"/>
                  <a:gd name="T35" fmla="*/ 17 h 17"/>
                  <a:gd name="T36" fmla="*/ 3 w 8"/>
                  <a:gd name="T37" fmla="*/ 17 h 17"/>
                  <a:gd name="T38" fmla="*/ 5 w 8"/>
                  <a:gd name="T39" fmla="*/ 15 h 17"/>
                  <a:gd name="T40" fmla="*/ 5 w 8"/>
                  <a:gd name="T41" fmla="*/ 15 h 17"/>
                  <a:gd name="T42" fmla="*/ 5 w 8"/>
                  <a:gd name="T43" fmla="*/ 17 h 17"/>
                  <a:gd name="T44" fmla="*/ 6 w 8"/>
                  <a:gd name="T45" fmla="*/ 17 h 17"/>
                  <a:gd name="T46" fmla="*/ 6 w 8"/>
                  <a:gd name="T47" fmla="*/ 15 h 17"/>
                  <a:gd name="T48" fmla="*/ 6 w 8"/>
                  <a:gd name="T49" fmla="*/ 14 h 17"/>
                  <a:gd name="T50" fmla="*/ 7 w 8"/>
                  <a:gd name="T51" fmla="*/ 13 h 17"/>
                  <a:gd name="T52" fmla="*/ 7 w 8"/>
                  <a:gd name="T53" fmla="*/ 10 h 17"/>
                  <a:gd name="T54" fmla="*/ 7 w 8"/>
                  <a:gd name="T55" fmla="*/ 9 h 17"/>
                  <a:gd name="T56" fmla="*/ 7 w 8"/>
                  <a:gd name="T57" fmla="*/ 7 h 17"/>
                  <a:gd name="T58" fmla="*/ 8 w 8"/>
                  <a:gd name="T59" fmla="*/ 7 h 17"/>
                  <a:gd name="T60" fmla="*/ 8 w 8"/>
                  <a:gd name="T61" fmla="*/ 7 h 17"/>
                  <a:gd name="T62" fmla="*/ 8 w 8"/>
                  <a:gd name="T63" fmla="*/ 5 h 17"/>
                  <a:gd name="T64" fmla="*/ 8 w 8"/>
                  <a:gd name="T65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" h="17">
                    <a:moveTo>
                      <a:pt x="8" y="4"/>
                    </a:moveTo>
                    <a:lnTo>
                      <a:pt x="7" y="3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2" y="14"/>
                    </a:lnTo>
                    <a:lnTo>
                      <a:pt x="2" y="17"/>
                    </a:lnTo>
                    <a:lnTo>
                      <a:pt x="3" y="17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7"/>
                    </a:lnTo>
                    <a:lnTo>
                      <a:pt x="6" y="17"/>
                    </a:lnTo>
                    <a:lnTo>
                      <a:pt x="6" y="15"/>
                    </a:lnTo>
                    <a:lnTo>
                      <a:pt x="6" y="14"/>
                    </a:lnTo>
                    <a:lnTo>
                      <a:pt x="7" y="13"/>
                    </a:lnTo>
                    <a:lnTo>
                      <a:pt x="7" y="10"/>
                    </a:lnTo>
                    <a:lnTo>
                      <a:pt x="7" y="9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5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1" name="Freeform 129"/>
              <p:cNvSpPr>
                <a:spLocks/>
              </p:cNvSpPr>
              <p:nvPr/>
            </p:nvSpPr>
            <p:spPr bwMode="auto">
              <a:xfrm>
                <a:off x="1290" y="1964"/>
                <a:ext cx="7" cy="5"/>
              </a:xfrm>
              <a:custGeom>
                <a:avLst/>
                <a:gdLst>
                  <a:gd name="T0" fmla="*/ 5 w 7"/>
                  <a:gd name="T1" fmla="*/ 2 h 5"/>
                  <a:gd name="T2" fmla="*/ 7 w 7"/>
                  <a:gd name="T3" fmla="*/ 1 h 5"/>
                  <a:gd name="T4" fmla="*/ 7 w 7"/>
                  <a:gd name="T5" fmla="*/ 1 h 5"/>
                  <a:gd name="T6" fmla="*/ 7 w 7"/>
                  <a:gd name="T7" fmla="*/ 0 h 5"/>
                  <a:gd name="T8" fmla="*/ 7 w 7"/>
                  <a:gd name="T9" fmla="*/ 0 h 5"/>
                  <a:gd name="T10" fmla="*/ 4 w 7"/>
                  <a:gd name="T11" fmla="*/ 1 h 5"/>
                  <a:gd name="T12" fmla="*/ 3 w 7"/>
                  <a:gd name="T13" fmla="*/ 1 h 5"/>
                  <a:gd name="T14" fmla="*/ 2 w 7"/>
                  <a:gd name="T15" fmla="*/ 0 h 5"/>
                  <a:gd name="T16" fmla="*/ 0 w 7"/>
                  <a:gd name="T17" fmla="*/ 1 h 5"/>
                  <a:gd name="T18" fmla="*/ 2 w 7"/>
                  <a:gd name="T19" fmla="*/ 2 h 5"/>
                  <a:gd name="T20" fmla="*/ 2 w 7"/>
                  <a:gd name="T21" fmla="*/ 5 h 5"/>
                  <a:gd name="T22" fmla="*/ 3 w 7"/>
                  <a:gd name="T23" fmla="*/ 5 h 5"/>
                  <a:gd name="T24" fmla="*/ 4 w 7"/>
                  <a:gd name="T25" fmla="*/ 3 h 5"/>
                  <a:gd name="T26" fmla="*/ 4 w 7"/>
                  <a:gd name="T27" fmla="*/ 3 h 5"/>
                  <a:gd name="T28" fmla="*/ 5 w 7"/>
                  <a:gd name="T29" fmla="*/ 2 h 5"/>
                  <a:gd name="T30" fmla="*/ 5 w 7"/>
                  <a:gd name="T3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5">
                    <a:moveTo>
                      <a:pt x="5" y="2"/>
                    </a:moveTo>
                    <a:lnTo>
                      <a:pt x="7" y="1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2" name="Freeform 130"/>
              <p:cNvSpPr>
                <a:spLocks/>
              </p:cNvSpPr>
              <p:nvPr/>
            </p:nvSpPr>
            <p:spPr bwMode="auto">
              <a:xfrm>
                <a:off x="2149" y="3615"/>
                <a:ext cx="94" cy="49"/>
              </a:xfrm>
              <a:custGeom>
                <a:avLst/>
                <a:gdLst>
                  <a:gd name="T0" fmla="*/ 83 w 94"/>
                  <a:gd name="T1" fmla="*/ 40 h 49"/>
                  <a:gd name="T2" fmla="*/ 73 w 94"/>
                  <a:gd name="T3" fmla="*/ 35 h 49"/>
                  <a:gd name="T4" fmla="*/ 64 w 94"/>
                  <a:gd name="T5" fmla="*/ 30 h 49"/>
                  <a:gd name="T6" fmla="*/ 57 w 94"/>
                  <a:gd name="T7" fmla="*/ 22 h 49"/>
                  <a:gd name="T8" fmla="*/ 53 w 94"/>
                  <a:gd name="T9" fmla="*/ 16 h 49"/>
                  <a:gd name="T10" fmla="*/ 48 w 94"/>
                  <a:gd name="T11" fmla="*/ 15 h 49"/>
                  <a:gd name="T12" fmla="*/ 48 w 94"/>
                  <a:gd name="T13" fmla="*/ 12 h 49"/>
                  <a:gd name="T14" fmla="*/ 52 w 94"/>
                  <a:gd name="T15" fmla="*/ 11 h 49"/>
                  <a:gd name="T16" fmla="*/ 47 w 94"/>
                  <a:gd name="T17" fmla="*/ 5 h 49"/>
                  <a:gd name="T18" fmla="*/ 44 w 94"/>
                  <a:gd name="T19" fmla="*/ 2 h 49"/>
                  <a:gd name="T20" fmla="*/ 39 w 94"/>
                  <a:gd name="T21" fmla="*/ 4 h 49"/>
                  <a:gd name="T22" fmla="*/ 33 w 94"/>
                  <a:gd name="T23" fmla="*/ 1 h 49"/>
                  <a:gd name="T24" fmla="*/ 29 w 94"/>
                  <a:gd name="T25" fmla="*/ 6 h 49"/>
                  <a:gd name="T26" fmla="*/ 25 w 94"/>
                  <a:gd name="T27" fmla="*/ 6 h 49"/>
                  <a:gd name="T28" fmla="*/ 22 w 94"/>
                  <a:gd name="T29" fmla="*/ 5 h 49"/>
                  <a:gd name="T30" fmla="*/ 25 w 94"/>
                  <a:gd name="T31" fmla="*/ 9 h 49"/>
                  <a:gd name="T32" fmla="*/ 25 w 94"/>
                  <a:gd name="T33" fmla="*/ 10 h 49"/>
                  <a:gd name="T34" fmla="*/ 23 w 94"/>
                  <a:gd name="T35" fmla="*/ 10 h 49"/>
                  <a:gd name="T36" fmla="*/ 20 w 94"/>
                  <a:gd name="T37" fmla="*/ 12 h 49"/>
                  <a:gd name="T38" fmla="*/ 23 w 94"/>
                  <a:gd name="T39" fmla="*/ 17 h 49"/>
                  <a:gd name="T40" fmla="*/ 29 w 94"/>
                  <a:gd name="T41" fmla="*/ 16 h 49"/>
                  <a:gd name="T42" fmla="*/ 34 w 94"/>
                  <a:gd name="T43" fmla="*/ 16 h 49"/>
                  <a:gd name="T44" fmla="*/ 37 w 94"/>
                  <a:gd name="T45" fmla="*/ 19 h 49"/>
                  <a:gd name="T46" fmla="*/ 28 w 94"/>
                  <a:gd name="T47" fmla="*/ 22 h 49"/>
                  <a:gd name="T48" fmla="*/ 25 w 94"/>
                  <a:gd name="T49" fmla="*/ 26 h 49"/>
                  <a:gd name="T50" fmla="*/ 38 w 94"/>
                  <a:gd name="T51" fmla="*/ 35 h 49"/>
                  <a:gd name="T52" fmla="*/ 40 w 94"/>
                  <a:gd name="T53" fmla="*/ 37 h 49"/>
                  <a:gd name="T54" fmla="*/ 38 w 94"/>
                  <a:gd name="T55" fmla="*/ 39 h 49"/>
                  <a:gd name="T56" fmla="*/ 37 w 94"/>
                  <a:gd name="T57" fmla="*/ 37 h 49"/>
                  <a:gd name="T58" fmla="*/ 33 w 94"/>
                  <a:gd name="T59" fmla="*/ 36 h 49"/>
                  <a:gd name="T60" fmla="*/ 29 w 94"/>
                  <a:gd name="T61" fmla="*/ 36 h 49"/>
                  <a:gd name="T62" fmla="*/ 24 w 94"/>
                  <a:gd name="T63" fmla="*/ 35 h 49"/>
                  <a:gd name="T64" fmla="*/ 20 w 94"/>
                  <a:gd name="T65" fmla="*/ 31 h 49"/>
                  <a:gd name="T66" fmla="*/ 22 w 94"/>
                  <a:gd name="T67" fmla="*/ 29 h 49"/>
                  <a:gd name="T68" fmla="*/ 19 w 94"/>
                  <a:gd name="T69" fmla="*/ 22 h 49"/>
                  <a:gd name="T70" fmla="*/ 15 w 94"/>
                  <a:gd name="T71" fmla="*/ 26 h 49"/>
                  <a:gd name="T72" fmla="*/ 17 w 94"/>
                  <a:gd name="T73" fmla="*/ 34 h 49"/>
                  <a:gd name="T74" fmla="*/ 20 w 94"/>
                  <a:gd name="T75" fmla="*/ 36 h 49"/>
                  <a:gd name="T76" fmla="*/ 22 w 94"/>
                  <a:gd name="T77" fmla="*/ 39 h 49"/>
                  <a:gd name="T78" fmla="*/ 18 w 94"/>
                  <a:gd name="T79" fmla="*/ 36 h 49"/>
                  <a:gd name="T80" fmla="*/ 14 w 94"/>
                  <a:gd name="T81" fmla="*/ 35 h 49"/>
                  <a:gd name="T82" fmla="*/ 14 w 94"/>
                  <a:gd name="T83" fmla="*/ 36 h 49"/>
                  <a:gd name="T84" fmla="*/ 8 w 94"/>
                  <a:gd name="T85" fmla="*/ 36 h 49"/>
                  <a:gd name="T86" fmla="*/ 5 w 94"/>
                  <a:gd name="T87" fmla="*/ 37 h 49"/>
                  <a:gd name="T88" fmla="*/ 2 w 94"/>
                  <a:gd name="T89" fmla="*/ 37 h 49"/>
                  <a:gd name="T90" fmla="*/ 0 w 94"/>
                  <a:gd name="T91" fmla="*/ 39 h 49"/>
                  <a:gd name="T92" fmla="*/ 7 w 94"/>
                  <a:gd name="T93" fmla="*/ 40 h 49"/>
                  <a:gd name="T94" fmla="*/ 17 w 94"/>
                  <a:gd name="T95" fmla="*/ 42 h 49"/>
                  <a:gd name="T96" fmla="*/ 24 w 94"/>
                  <a:gd name="T97" fmla="*/ 42 h 49"/>
                  <a:gd name="T98" fmla="*/ 27 w 94"/>
                  <a:gd name="T99" fmla="*/ 44 h 49"/>
                  <a:gd name="T100" fmla="*/ 32 w 94"/>
                  <a:gd name="T101" fmla="*/ 42 h 49"/>
                  <a:gd name="T102" fmla="*/ 40 w 94"/>
                  <a:gd name="T103" fmla="*/ 46 h 49"/>
                  <a:gd name="T104" fmla="*/ 46 w 94"/>
                  <a:gd name="T105" fmla="*/ 45 h 49"/>
                  <a:gd name="T106" fmla="*/ 51 w 94"/>
                  <a:gd name="T107" fmla="*/ 44 h 49"/>
                  <a:gd name="T108" fmla="*/ 58 w 94"/>
                  <a:gd name="T109" fmla="*/ 45 h 49"/>
                  <a:gd name="T110" fmla="*/ 74 w 94"/>
                  <a:gd name="T111" fmla="*/ 47 h 49"/>
                  <a:gd name="T112" fmla="*/ 79 w 94"/>
                  <a:gd name="T113" fmla="*/ 47 h 49"/>
                  <a:gd name="T114" fmla="*/ 83 w 94"/>
                  <a:gd name="T115" fmla="*/ 46 h 49"/>
                  <a:gd name="T116" fmla="*/ 88 w 94"/>
                  <a:gd name="T117" fmla="*/ 46 h 49"/>
                  <a:gd name="T118" fmla="*/ 93 w 94"/>
                  <a:gd name="T119" fmla="*/ 44 h 49"/>
                  <a:gd name="T120" fmla="*/ 92 w 94"/>
                  <a:gd name="T121" fmla="*/ 41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4" h="49">
                    <a:moveTo>
                      <a:pt x="92" y="41"/>
                    </a:moveTo>
                    <a:lnTo>
                      <a:pt x="87" y="41"/>
                    </a:lnTo>
                    <a:lnTo>
                      <a:pt x="83" y="40"/>
                    </a:lnTo>
                    <a:lnTo>
                      <a:pt x="79" y="39"/>
                    </a:lnTo>
                    <a:lnTo>
                      <a:pt x="77" y="37"/>
                    </a:lnTo>
                    <a:lnTo>
                      <a:pt x="73" y="35"/>
                    </a:lnTo>
                    <a:lnTo>
                      <a:pt x="71" y="32"/>
                    </a:lnTo>
                    <a:lnTo>
                      <a:pt x="68" y="31"/>
                    </a:lnTo>
                    <a:lnTo>
                      <a:pt x="64" y="30"/>
                    </a:lnTo>
                    <a:lnTo>
                      <a:pt x="62" y="27"/>
                    </a:lnTo>
                    <a:lnTo>
                      <a:pt x="59" y="25"/>
                    </a:lnTo>
                    <a:lnTo>
                      <a:pt x="57" y="22"/>
                    </a:lnTo>
                    <a:lnTo>
                      <a:pt x="56" y="21"/>
                    </a:lnTo>
                    <a:lnTo>
                      <a:pt x="56" y="20"/>
                    </a:lnTo>
                    <a:lnTo>
                      <a:pt x="53" y="16"/>
                    </a:lnTo>
                    <a:lnTo>
                      <a:pt x="53" y="16"/>
                    </a:lnTo>
                    <a:lnTo>
                      <a:pt x="49" y="15"/>
                    </a:lnTo>
                    <a:lnTo>
                      <a:pt x="48" y="15"/>
                    </a:lnTo>
                    <a:lnTo>
                      <a:pt x="48" y="14"/>
                    </a:lnTo>
                    <a:lnTo>
                      <a:pt x="48" y="14"/>
                    </a:lnTo>
                    <a:lnTo>
                      <a:pt x="48" y="12"/>
                    </a:lnTo>
                    <a:lnTo>
                      <a:pt x="49" y="11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2" y="10"/>
                    </a:lnTo>
                    <a:lnTo>
                      <a:pt x="51" y="9"/>
                    </a:lnTo>
                    <a:lnTo>
                      <a:pt x="47" y="5"/>
                    </a:lnTo>
                    <a:lnTo>
                      <a:pt x="47" y="4"/>
                    </a:lnTo>
                    <a:lnTo>
                      <a:pt x="46" y="4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9" y="4"/>
                    </a:lnTo>
                    <a:lnTo>
                      <a:pt x="35" y="0"/>
                    </a:lnTo>
                    <a:lnTo>
                      <a:pt x="34" y="0"/>
                    </a:lnTo>
                    <a:lnTo>
                      <a:pt x="33" y="1"/>
                    </a:lnTo>
                    <a:lnTo>
                      <a:pt x="32" y="4"/>
                    </a:lnTo>
                    <a:lnTo>
                      <a:pt x="30" y="5"/>
                    </a:lnTo>
                    <a:lnTo>
                      <a:pt x="29" y="6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25" y="6"/>
                    </a:lnTo>
                    <a:lnTo>
                      <a:pt x="24" y="5"/>
                    </a:lnTo>
                    <a:lnTo>
                      <a:pt x="23" y="5"/>
                    </a:lnTo>
                    <a:lnTo>
                      <a:pt x="22" y="5"/>
                    </a:lnTo>
                    <a:lnTo>
                      <a:pt x="23" y="6"/>
                    </a:lnTo>
                    <a:lnTo>
                      <a:pt x="24" y="7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3" y="10"/>
                    </a:lnTo>
                    <a:lnTo>
                      <a:pt x="22" y="10"/>
                    </a:lnTo>
                    <a:lnTo>
                      <a:pt x="22" y="11"/>
                    </a:lnTo>
                    <a:lnTo>
                      <a:pt x="20" y="12"/>
                    </a:lnTo>
                    <a:lnTo>
                      <a:pt x="20" y="14"/>
                    </a:lnTo>
                    <a:lnTo>
                      <a:pt x="22" y="16"/>
                    </a:lnTo>
                    <a:lnTo>
                      <a:pt x="23" y="17"/>
                    </a:lnTo>
                    <a:lnTo>
                      <a:pt x="24" y="17"/>
                    </a:lnTo>
                    <a:lnTo>
                      <a:pt x="25" y="17"/>
                    </a:lnTo>
                    <a:lnTo>
                      <a:pt x="29" y="16"/>
                    </a:lnTo>
                    <a:lnTo>
                      <a:pt x="30" y="16"/>
                    </a:lnTo>
                    <a:lnTo>
                      <a:pt x="32" y="16"/>
                    </a:lnTo>
                    <a:lnTo>
                      <a:pt x="34" y="16"/>
                    </a:lnTo>
                    <a:lnTo>
                      <a:pt x="35" y="17"/>
                    </a:lnTo>
                    <a:lnTo>
                      <a:pt x="37" y="17"/>
                    </a:lnTo>
                    <a:lnTo>
                      <a:pt x="37" y="19"/>
                    </a:lnTo>
                    <a:lnTo>
                      <a:pt x="35" y="19"/>
                    </a:lnTo>
                    <a:lnTo>
                      <a:pt x="32" y="21"/>
                    </a:lnTo>
                    <a:lnTo>
                      <a:pt x="28" y="22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25" y="26"/>
                    </a:lnTo>
                    <a:lnTo>
                      <a:pt x="27" y="29"/>
                    </a:lnTo>
                    <a:lnTo>
                      <a:pt x="28" y="31"/>
                    </a:lnTo>
                    <a:lnTo>
                      <a:pt x="38" y="35"/>
                    </a:lnTo>
                    <a:lnTo>
                      <a:pt x="40" y="36"/>
                    </a:lnTo>
                    <a:lnTo>
                      <a:pt x="40" y="36"/>
                    </a:lnTo>
                    <a:lnTo>
                      <a:pt x="40" y="37"/>
                    </a:lnTo>
                    <a:lnTo>
                      <a:pt x="39" y="37"/>
                    </a:lnTo>
                    <a:lnTo>
                      <a:pt x="39" y="37"/>
                    </a:lnTo>
                    <a:lnTo>
                      <a:pt x="38" y="39"/>
                    </a:lnTo>
                    <a:lnTo>
                      <a:pt x="37" y="40"/>
                    </a:lnTo>
                    <a:lnTo>
                      <a:pt x="37" y="39"/>
                    </a:lnTo>
                    <a:lnTo>
                      <a:pt x="37" y="37"/>
                    </a:lnTo>
                    <a:lnTo>
                      <a:pt x="37" y="37"/>
                    </a:lnTo>
                    <a:lnTo>
                      <a:pt x="35" y="36"/>
                    </a:lnTo>
                    <a:lnTo>
                      <a:pt x="33" y="36"/>
                    </a:lnTo>
                    <a:lnTo>
                      <a:pt x="30" y="35"/>
                    </a:lnTo>
                    <a:lnTo>
                      <a:pt x="30" y="35"/>
                    </a:lnTo>
                    <a:lnTo>
                      <a:pt x="29" y="36"/>
                    </a:lnTo>
                    <a:lnTo>
                      <a:pt x="28" y="36"/>
                    </a:lnTo>
                    <a:lnTo>
                      <a:pt x="25" y="36"/>
                    </a:lnTo>
                    <a:lnTo>
                      <a:pt x="24" y="35"/>
                    </a:lnTo>
                    <a:lnTo>
                      <a:pt x="24" y="34"/>
                    </a:lnTo>
                    <a:lnTo>
                      <a:pt x="22" y="32"/>
                    </a:lnTo>
                    <a:lnTo>
                      <a:pt x="20" y="31"/>
                    </a:lnTo>
                    <a:lnTo>
                      <a:pt x="18" y="29"/>
                    </a:lnTo>
                    <a:lnTo>
                      <a:pt x="20" y="29"/>
                    </a:lnTo>
                    <a:lnTo>
                      <a:pt x="22" y="29"/>
                    </a:lnTo>
                    <a:lnTo>
                      <a:pt x="22" y="26"/>
                    </a:lnTo>
                    <a:lnTo>
                      <a:pt x="20" y="21"/>
                    </a:lnTo>
                    <a:lnTo>
                      <a:pt x="19" y="22"/>
                    </a:lnTo>
                    <a:lnTo>
                      <a:pt x="18" y="24"/>
                    </a:lnTo>
                    <a:lnTo>
                      <a:pt x="18" y="25"/>
                    </a:lnTo>
                    <a:lnTo>
                      <a:pt x="15" y="26"/>
                    </a:lnTo>
                    <a:lnTo>
                      <a:pt x="15" y="29"/>
                    </a:lnTo>
                    <a:lnTo>
                      <a:pt x="15" y="31"/>
                    </a:lnTo>
                    <a:lnTo>
                      <a:pt x="17" y="34"/>
                    </a:lnTo>
                    <a:lnTo>
                      <a:pt x="18" y="34"/>
                    </a:lnTo>
                    <a:lnTo>
                      <a:pt x="19" y="35"/>
                    </a:lnTo>
                    <a:lnTo>
                      <a:pt x="20" y="36"/>
                    </a:lnTo>
                    <a:lnTo>
                      <a:pt x="23" y="37"/>
                    </a:lnTo>
                    <a:lnTo>
                      <a:pt x="23" y="39"/>
                    </a:lnTo>
                    <a:lnTo>
                      <a:pt x="22" y="39"/>
                    </a:lnTo>
                    <a:lnTo>
                      <a:pt x="19" y="39"/>
                    </a:lnTo>
                    <a:lnTo>
                      <a:pt x="18" y="37"/>
                    </a:lnTo>
                    <a:lnTo>
                      <a:pt x="18" y="36"/>
                    </a:lnTo>
                    <a:lnTo>
                      <a:pt x="18" y="35"/>
                    </a:lnTo>
                    <a:lnTo>
                      <a:pt x="17" y="35"/>
                    </a:lnTo>
                    <a:lnTo>
                      <a:pt x="14" y="35"/>
                    </a:lnTo>
                    <a:lnTo>
                      <a:pt x="14" y="35"/>
                    </a:lnTo>
                    <a:lnTo>
                      <a:pt x="14" y="36"/>
                    </a:lnTo>
                    <a:lnTo>
                      <a:pt x="14" y="36"/>
                    </a:lnTo>
                    <a:lnTo>
                      <a:pt x="12" y="37"/>
                    </a:lnTo>
                    <a:lnTo>
                      <a:pt x="12" y="37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7" y="37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3" y="37"/>
                    </a:lnTo>
                    <a:lnTo>
                      <a:pt x="2" y="37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0" y="39"/>
                    </a:lnTo>
                    <a:lnTo>
                      <a:pt x="0" y="40"/>
                    </a:lnTo>
                    <a:lnTo>
                      <a:pt x="2" y="40"/>
                    </a:lnTo>
                    <a:lnTo>
                      <a:pt x="7" y="40"/>
                    </a:lnTo>
                    <a:lnTo>
                      <a:pt x="10" y="42"/>
                    </a:lnTo>
                    <a:lnTo>
                      <a:pt x="14" y="42"/>
                    </a:lnTo>
                    <a:lnTo>
                      <a:pt x="17" y="42"/>
                    </a:lnTo>
                    <a:lnTo>
                      <a:pt x="20" y="44"/>
                    </a:lnTo>
                    <a:lnTo>
                      <a:pt x="23" y="42"/>
                    </a:lnTo>
                    <a:lnTo>
                      <a:pt x="24" y="42"/>
                    </a:lnTo>
                    <a:lnTo>
                      <a:pt x="24" y="44"/>
                    </a:lnTo>
                    <a:lnTo>
                      <a:pt x="25" y="44"/>
                    </a:lnTo>
                    <a:lnTo>
                      <a:pt x="27" y="44"/>
                    </a:lnTo>
                    <a:lnTo>
                      <a:pt x="29" y="44"/>
                    </a:lnTo>
                    <a:lnTo>
                      <a:pt x="30" y="42"/>
                    </a:lnTo>
                    <a:lnTo>
                      <a:pt x="32" y="42"/>
                    </a:lnTo>
                    <a:lnTo>
                      <a:pt x="33" y="44"/>
                    </a:lnTo>
                    <a:lnTo>
                      <a:pt x="34" y="45"/>
                    </a:lnTo>
                    <a:lnTo>
                      <a:pt x="40" y="46"/>
                    </a:lnTo>
                    <a:lnTo>
                      <a:pt x="43" y="45"/>
                    </a:lnTo>
                    <a:lnTo>
                      <a:pt x="44" y="45"/>
                    </a:lnTo>
                    <a:lnTo>
                      <a:pt x="46" y="45"/>
                    </a:lnTo>
                    <a:lnTo>
                      <a:pt x="47" y="45"/>
                    </a:lnTo>
                    <a:lnTo>
                      <a:pt x="48" y="45"/>
                    </a:lnTo>
                    <a:lnTo>
                      <a:pt x="51" y="44"/>
                    </a:lnTo>
                    <a:lnTo>
                      <a:pt x="52" y="44"/>
                    </a:lnTo>
                    <a:lnTo>
                      <a:pt x="56" y="45"/>
                    </a:lnTo>
                    <a:lnTo>
                      <a:pt x="58" y="45"/>
                    </a:lnTo>
                    <a:lnTo>
                      <a:pt x="67" y="46"/>
                    </a:lnTo>
                    <a:lnTo>
                      <a:pt x="71" y="46"/>
                    </a:lnTo>
                    <a:lnTo>
                      <a:pt x="74" y="47"/>
                    </a:lnTo>
                    <a:lnTo>
                      <a:pt x="76" y="49"/>
                    </a:lnTo>
                    <a:lnTo>
                      <a:pt x="77" y="47"/>
                    </a:lnTo>
                    <a:lnTo>
                      <a:pt x="79" y="47"/>
                    </a:lnTo>
                    <a:lnTo>
                      <a:pt x="81" y="47"/>
                    </a:lnTo>
                    <a:lnTo>
                      <a:pt x="82" y="47"/>
                    </a:lnTo>
                    <a:lnTo>
                      <a:pt x="83" y="46"/>
                    </a:lnTo>
                    <a:lnTo>
                      <a:pt x="86" y="46"/>
                    </a:lnTo>
                    <a:lnTo>
                      <a:pt x="87" y="46"/>
                    </a:lnTo>
                    <a:lnTo>
                      <a:pt x="88" y="46"/>
                    </a:lnTo>
                    <a:lnTo>
                      <a:pt x="91" y="46"/>
                    </a:lnTo>
                    <a:lnTo>
                      <a:pt x="92" y="45"/>
                    </a:lnTo>
                    <a:lnTo>
                      <a:pt x="93" y="44"/>
                    </a:lnTo>
                    <a:lnTo>
                      <a:pt x="94" y="41"/>
                    </a:lnTo>
                    <a:lnTo>
                      <a:pt x="93" y="41"/>
                    </a:lnTo>
                    <a:lnTo>
                      <a:pt x="92" y="4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3" name="Freeform 131"/>
              <p:cNvSpPr>
                <a:spLocks/>
              </p:cNvSpPr>
              <p:nvPr/>
            </p:nvSpPr>
            <p:spPr bwMode="auto">
              <a:xfrm>
                <a:off x="2114" y="3601"/>
                <a:ext cx="5" cy="4"/>
              </a:xfrm>
              <a:custGeom>
                <a:avLst/>
                <a:gdLst>
                  <a:gd name="T0" fmla="*/ 0 w 5"/>
                  <a:gd name="T1" fmla="*/ 3 h 4"/>
                  <a:gd name="T2" fmla="*/ 2 w 5"/>
                  <a:gd name="T3" fmla="*/ 4 h 4"/>
                  <a:gd name="T4" fmla="*/ 3 w 5"/>
                  <a:gd name="T5" fmla="*/ 4 h 4"/>
                  <a:gd name="T6" fmla="*/ 4 w 5"/>
                  <a:gd name="T7" fmla="*/ 4 h 4"/>
                  <a:gd name="T8" fmla="*/ 5 w 5"/>
                  <a:gd name="T9" fmla="*/ 4 h 4"/>
                  <a:gd name="T10" fmla="*/ 5 w 5"/>
                  <a:gd name="T11" fmla="*/ 4 h 4"/>
                  <a:gd name="T12" fmla="*/ 5 w 5"/>
                  <a:gd name="T13" fmla="*/ 4 h 4"/>
                  <a:gd name="T14" fmla="*/ 5 w 5"/>
                  <a:gd name="T15" fmla="*/ 3 h 4"/>
                  <a:gd name="T16" fmla="*/ 3 w 5"/>
                  <a:gd name="T17" fmla="*/ 1 h 4"/>
                  <a:gd name="T18" fmla="*/ 2 w 5"/>
                  <a:gd name="T19" fmla="*/ 1 h 4"/>
                  <a:gd name="T20" fmla="*/ 2 w 5"/>
                  <a:gd name="T21" fmla="*/ 1 h 4"/>
                  <a:gd name="T22" fmla="*/ 0 w 5"/>
                  <a:gd name="T23" fmla="*/ 0 h 4"/>
                  <a:gd name="T24" fmla="*/ 0 w 5"/>
                  <a:gd name="T25" fmla="*/ 0 h 4"/>
                  <a:gd name="T26" fmla="*/ 0 w 5"/>
                  <a:gd name="T27" fmla="*/ 1 h 4"/>
                  <a:gd name="T28" fmla="*/ 0 w 5"/>
                  <a:gd name="T2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4">
                    <a:moveTo>
                      <a:pt x="0" y="3"/>
                    </a:moveTo>
                    <a:lnTo>
                      <a:pt x="2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4" name="Freeform 132"/>
              <p:cNvSpPr>
                <a:spLocks/>
              </p:cNvSpPr>
              <p:nvPr/>
            </p:nvSpPr>
            <p:spPr bwMode="auto">
              <a:xfrm>
                <a:off x="2123" y="3632"/>
                <a:ext cx="23" cy="14"/>
              </a:xfrm>
              <a:custGeom>
                <a:avLst/>
                <a:gdLst>
                  <a:gd name="T0" fmla="*/ 21 w 23"/>
                  <a:gd name="T1" fmla="*/ 7 h 14"/>
                  <a:gd name="T2" fmla="*/ 20 w 23"/>
                  <a:gd name="T3" fmla="*/ 5 h 14"/>
                  <a:gd name="T4" fmla="*/ 19 w 23"/>
                  <a:gd name="T5" fmla="*/ 4 h 14"/>
                  <a:gd name="T6" fmla="*/ 19 w 23"/>
                  <a:gd name="T7" fmla="*/ 4 h 14"/>
                  <a:gd name="T8" fmla="*/ 16 w 23"/>
                  <a:gd name="T9" fmla="*/ 3 h 14"/>
                  <a:gd name="T10" fmla="*/ 14 w 23"/>
                  <a:gd name="T11" fmla="*/ 3 h 14"/>
                  <a:gd name="T12" fmla="*/ 13 w 23"/>
                  <a:gd name="T13" fmla="*/ 4 h 14"/>
                  <a:gd name="T14" fmla="*/ 13 w 23"/>
                  <a:gd name="T15" fmla="*/ 3 h 14"/>
                  <a:gd name="T16" fmla="*/ 13 w 23"/>
                  <a:gd name="T17" fmla="*/ 2 h 14"/>
                  <a:gd name="T18" fmla="*/ 13 w 23"/>
                  <a:gd name="T19" fmla="*/ 2 h 14"/>
                  <a:gd name="T20" fmla="*/ 11 w 23"/>
                  <a:gd name="T21" fmla="*/ 0 h 14"/>
                  <a:gd name="T22" fmla="*/ 11 w 23"/>
                  <a:gd name="T23" fmla="*/ 0 h 14"/>
                  <a:gd name="T24" fmla="*/ 11 w 23"/>
                  <a:gd name="T25" fmla="*/ 0 h 14"/>
                  <a:gd name="T26" fmla="*/ 10 w 23"/>
                  <a:gd name="T27" fmla="*/ 0 h 14"/>
                  <a:gd name="T28" fmla="*/ 10 w 23"/>
                  <a:gd name="T29" fmla="*/ 0 h 14"/>
                  <a:gd name="T30" fmla="*/ 10 w 23"/>
                  <a:gd name="T31" fmla="*/ 2 h 14"/>
                  <a:gd name="T32" fmla="*/ 10 w 23"/>
                  <a:gd name="T33" fmla="*/ 3 h 14"/>
                  <a:gd name="T34" fmla="*/ 6 w 23"/>
                  <a:gd name="T35" fmla="*/ 2 h 14"/>
                  <a:gd name="T36" fmla="*/ 5 w 23"/>
                  <a:gd name="T37" fmla="*/ 0 h 14"/>
                  <a:gd name="T38" fmla="*/ 3 w 23"/>
                  <a:gd name="T39" fmla="*/ 0 h 14"/>
                  <a:gd name="T40" fmla="*/ 0 w 23"/>
                  <a:gd name="T41" fmla="*/ 3 h 14"/>
                  <a:gd name="T42" fmla="*/ 3 w 23"/>
                  <a:gd name="T43" fmla="*/ 4 h 14"/>
                  <a:gd name="T44" fmla="*/ 4 w 23"/>
                  <a:gd name="T45" fmla="*/ 5 h 14"/>
                  <a:gd name="T46" fmla="*/ 5 w 23"/>
                  <a:gd name="T47" fmla="*/ 7 h 14"/>
                  <a:gd name="T48" fmla="*/ 6 w 23"/>
                  <a:gd name="T49" fmla="*/ 7 h 14"/>
                  <a:gd name="T50" fmla="*/ 8 w 23"/>
                  <a:gd name="T51" fmla="*/ 7 h 14"/>
                  <a:gd name="T52" fmla="*/ 8 w 23"/>
                  <a:gd name="T53" fmla="*/ 7 h 14"/>
                  <a:gd name="T54" fmla="*/ 8 w 23"/>
                  <a:gd name="T55" fmla="*/ 8 h 14"/>
                  <a:gd name="T56" fmla="*/ 8 w 23"/>
                  <a:gd name="T57" fmla="*/ 9 h 14"/>
                  <a:gd name="T58" fmla="*/ 8 w 23"/>
                  <a:gd name="T59" fmla="*/ 10 h 14"/>
                  <a:gd name="T60" fmla="*/ 8 w 23"/>
                  <a:gd name="T61" fmla="*/ 10 h 14"/>
                  <a:gd name="T62" fmla="*/ 9 w 23"/>
                  <a:gd name="T63" fmla="*/ 12 h 14"/>
                  <a:gd name="T64" fmla="*/ 10 w 23"/>
                  <a:gd name="T65" fmla="*/ 12 h 14"/>
                  <a:gd name="T66" fmla="*/ 10 w 23"/>
                  <a:gd name="T67" fmla="*/ 12 h 14"/>
                  <a:gd name="T68" fmla="*/ 10 w 23"/>
                  <a:gd name="T69" fmla="*/ 12 h 14"/>
                  <a:gd name="T70" fmla="*/ 10 w 23"/>
                  <a:gd name="T71" fmla="*/ 10 h 14"/>
                  <a:gd name="T72" fmla="*/ 10 w 23"/>
                  <a:gd name="T73" fmla="*/ 9 h 14"/>
                  <a:gd name="T74" fmla="*/ 11 w 23"/>
                  <a:gd name="T75" fmla="*/ 8 h 14"/>
                  <a:gd name="T76" fmla="*/ 11 w 23"/>
                  <a:gd name="T77" fmla="*/ 9 h 14"/>
                  <a:gd name="T78" fmla="*/ 13 w 23"/>
                  <a:gd name="T79" fmla="*/ 9 h 14"/>
                  <a:gd name="T80" fmla="*/ 14 w 23"/>
                  <a:gd name="T81" fmla="*/ 9 h 14"/>
                  <a:gd name="T82" fmla="*/ 15 w 23"/>
                  <a:gd name="T83" fmla="*/ 9 h 14"/>
                  <a:gd name="T84" fmla="*/ 15 w 23"/>
                  <a:gd name="T85" fmla="*/ 10 h 14"/>
                  <a:gd name="T86" fmla="*/ 13 w 23"/>
                  <a:gd name="T87" fmla="*/ 13 h 14"/>
                  <a:gd name="T88" fmla="*/ 13 w 23"/>
                  <a:gd name="T89" fmla="*/ 13 h 14"/>
                  <a:gd name="T90" fmla="*/ 13 w 23"/>
                  <a:gd name="T91" fmla="*/ 13 h 14"/>
                  <a:gd name="T92" fmla="*/ 13 w 23"/>
                  <a:gd name="T93" fmla="*/ 14 h 14"/>
                  <a:gd name="T94" fmla="*/ 14 w 23"/>
                  <a:gd name="T95" fmla="*/ 14 h 14"/>
                  <a:gd name="T96" fmla="*/ 14 w 23"/>
                  <a:gd name="T97" fmla="*/ 14 h 14"/>
                  <a:gd name="T98" fmla="*/ 15 w 23"/>
                  <a:gd name="T99" fmla="*/ 14 h 14"/>
                  <a:gd name="T100" fmla="*/ 16 w 23"/>
                  <a:gd name="T101" fmla="*/ 13 h 14"/>
                  <a:gd name="T102" fmla="*/ 18 w 23"/>
                  <a:gd name="T103" fmla="*/ 13 h 14"/>
                  <a:gd name="T104" fmla="*/ 19 w 23"/>
                  <a:gd name="T105" fmla="*/ 12 h 14"/>
                  <a:gd name="T106" fmla="*/ 20 w 23"/>
                  <a:gd name="T107" fmla="*/ 12 h 14"/>
                  <a:gd name="T108" fmla="*/ 20 w 23"/>
                  <a:gd name="T109" fmla="*/ 12 h 14"/>
                  <a:gd name="T110" fmla="*/ 20 w 23"/>
                  <a:gd name="T111" fmla="*/ 10 h 14"/>
                  <a:gd name="T112" fmla="*/ 21 w 23"/>
                  <a:gd name="T113" fmla="*/ 9 h 14"/>
                  <a:gd name="T114" fmla="*/ 23 w 23"/>
                  <a:gd name="T115" fmla="*/ 8 h 14"/>
                  <a:gd name="T116" fmla="*/ 21 w 23"/>
                  <a:gd name="T1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3" h="14">
                    <a:moveTo>
                      <a:pt x="21" y="7"/>
                    </a:moveTo>
                    <a:lnTo>
                      <a:pt x="20" y="5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6" y="3"/>
                    </a:lnTo>
                    <a:lnTo>
                      <a:pt x="14" y="3"/>
                    </a:lnTo>
                    <a:lnTo>
                      <a:pt x="13" y="4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4" y="9"/>
                    </a:lnTo>
                    <a:lnTo>
                      <a:pt x="15" y="9"/>
                    </a:lnTo>
                    <a:lnTo>
                      <a:pt x="15" y="10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3"/>
                    </a:lnTo>
                    <a:lnTo>
                      <a:pt x="18" y="13"/>
                    </a:lnTo>
                    <a:lnTo>
                      <a:pt x="19" y="12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20" y="10"/>
                    </a:lnTo>
                    <a:lnTo>
                      <a:pt x="21" y="9"/>
                    </a:lnTo>
                    <a:lnTo>
                      <a:pt x="23" y="8"/>
                    </a:lnTo>
                    <a:lnTo>
                      <a:pt x="21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5" name="Freeform 133"/>
              <p:cNvSpPr>
                <a:spLocks/>
              </p:cNvSpPr>
              <p:nvPr/>
            </p:nvSpPr>
            <p:spPr bwMode="auto">
              <a:xfrm>
                <a:off x="2177" y="3660"/>
                <a:ext cx="26" cy="15"/>
              </a:xfrm>
              <a:custGeom>
                <a:avLst/>
                <a:gdLst>
                  <a:gd name="T0" fmla="*/ 26 w 26"/>
                  <a:gd name="T1" fmla="*/ 12 h 15"/>
                  <a:gd name="T2" fmla="*/ 25 w 26"/>
                  <a:gd name="T3" fmla="*/ 11 h 15"/>
                  <a:gd name="T4" fmla="*/ 23 w 26"/>
                  <a:gd name="T5" fmla="*/ 10 h 15"/>
                  <a:gd name="T6" fmla="*/ 23 w 26"/>
                  <a:gd name="T7" fmla="*/ 9 h 15"/>
                  <a:gd name="T8" fmla="*/ 23 w 26"/>
                  <a:gd name="T9" fmla="*/ 9 h 15"/>
                  <a:gd name="T10" fmla="*/ 24 w 26"/>
                  <a:gd name="T11" fmla="*/ 7 h 15"/>
                  <a:gd name="T12" fmla="*/ 23 w 26"/>
                  <a:gd name="T13" fmla="*/ 7 h 15"/>
                  <a:gd name="T14" fmla="*/ 21 w 26"/>
                  <a:gd name="T15" fmla="*/ 6 h 15"/>
                  <a:gd name="T16" fmla="*/ 19 w 26"/>
                  <a:gd name="T17" fmla="*/ 6 h 15"/>
                  <a:gd name="T18" fmla="*/ 19 w 26"/>
                  <a:gd name="T19" fmla="*/ 6 h 15"/>
                  <a:gd name="T20" fmla="*/ 19 w 26"/>
                  <a:gd name="T21" fmla="*/ 5 h 15"/>
                  <a:gd name="T22" fmla="*/ 21 w 26"/>
                  <a:gd name="T23" fmla="*/ 4 h 15"/>
                  <a:gd name="T24" fmla="*/ 21 w 26"/>
                  <a:gd name="T25" fmla="*/ 2 h 15"/>
                  <a:gd name="T26" fmla="*/ 18 w 26"/>
                  <a:gd name="T27" fmla="*/ 2 h 15"/>
                  <a:gd name="T28" fmla="*/ 15 w 26"/>
                  <a:gd name="T29" fmla="*/ 2 h 15"/>
                  <a:gd name="T30" fmla="*/ 4 w 26"/>
                  <a:gd name="T31" fmla="*/ 1 h 15"/>
                  <a:gd name="T32" fmla="*/ 1 w 26"/>
                  <a:gd name="T33" fmla="*/ 0 h 15"/>
                  <a:gd name="T34" fmla="*/ 0 w 26"/>
                  <a:gd name="T35" fmla="*/ 4 h 15"/>
                  <a:gd name="T36" fmla="*/ 0 w 26"/>
                  <a:gd name="T37" fmla="*/ 5 h 15"/>
                  <a:gd name="T38" fmla="*/ 0 w 26"/>
                  <a:gd name="T39" fmla="*/ 5 h 15"/>
                  <a:gd name="T40" fmla="*/ 0 w 26"/>
                  <a:gd name="T41" fmla="*/ 5 h 15"/>
                  <a:gd name="T42" fmla="*/ 1 w 26"/>
                  <a:gd name="T43" fmla="*/ 6 h 15"/>
                  <a:gd name="T44" fmla="*/ 1 w 26"/>
                  <a:gd name="T45" fmla="*/ 6 h 15"/>
                  <a:gd name="T46" fmla="*/ 1 w 26"/>
                  <a:gd name="T47" fmla="*/ 7 h 15"/>
                  <a:gd name="T48" fmla="*/ 1 w 26"/>
                  <a:gd name="T49" fmla="*/ 7 h 15"/>
                  <a:gd name="T50" fmla="*/ 4 w 26"/>
                  <a:gd name="T51" fmla="*/ 7 h 15"/>
                  <a:gd name="T52" fmla="*/ 4 w 26"/>
                  <a:gd name="T53" fmla="*/ 7 h 15"/>
                  <a:gd name="T54" fmla="*/ 4 w 26"/>
                  <a:gd name="T55" fmla="*/ 9 h 15"/>
                  <a:gd name="T56" fmla="*/ 4 w 26"/>
                  <a:gd name="T57" fmla="*/ 9 h 15"/>
                  <a:gd name="T58" fmla="*/ 5 w 26"/>
                  <a:gd name="T59" fmla="*/ 9 h 15"/>
                  <a:gd name="T60" fmla="*/ 6 w 26"/>
                  <a:gd name="T61" fmla="*/ 10 h 15"/>
                  <a:gd name="T62" fmla="*/ 6 w 26"/>
                  <a:gd name="T63" fmla="*/ 11 h 15"/>
                  <a:gd name="T64" fmla="*/ 7 w 26"/>
                  <a:gd name="T65" fmla="*/ 11 h 15"/>
                  <a:gd name="T66" fmla="*/ 10 w 26"/>
                  <a:gd name="T67" fmla="*/ 11 h 15"/>
                  <a:gd name="T68" fmla="*/ 11 w 26"/>
                  <a:gd name="T69" fmla="*/ 11 h 15"/>
                  <a:gd name="T70" fmla="*/ 9 w 26"/>
                  <a:gd name="T71" fmla="*/ 10 h 15"/>
                  <a:gd name="T72" fmla="*/ 9 w 26"/>
                  <a:gd name="T73" fmla="*/ 9 h 15"/>
                  <a:gd name="T74" fmla="*/ 9 w 26"/>
                  <a:gd name="T75" fmla="*/ 7 h 15"/>
                  <a:gd name="T76" fmla="*/ 9 w 26"/>
                  <a:gd name="T77" fmla="*/ 6 h 15"/>
                  <a:gd name="T78" fmla="*/ 10 w 26"/>
                  <a:gd name="T79" fmla="*/ 6 h 15"/>
                  <a:gd name="T80" fmla="*/ 11 w 26"/>
                  <a:gd name="T81" fmla="*/ 6 h 15"/>
                  <a:gd name="T82" fmla="*/ 12 w 26"/>
                  <a:gd name="T83" fmla="*/ 7 h 15"/>
                  <a:gd name="T84" fmla="*/ 12 w 26"/>
                  <a:gd name="T85" fmla="*/ 7 h 15"/>
                  <a:gd name="T86" fmla="*/ 15 w 26"/>
                  <a:gd name="T87" fmla="*/ 7 h 15"/>
                  <a:gd name="T88" fmla="*/ 15 w 26"/>
                  <a:gd name="T89" fmla="*/ 7 h 15"/>
                  <a:gd name="T90" fmla="*/ 15 w 26"/>
                  <a:gd name="T91" fmla="*/ 7 h 15"/>
                  <a:gd name="T92" fmla="*/ 14 w 26"/>
                  <a:gd name="T93" fmla="*/ 10 h 15"/>
                  <a:gd name="T94" fmla="*/ 14 w 26"/>
                  <a:gd name="T95" fmla="*/ 10 h 15"/>
                  <a:gd name="T96" fmla="*/ 15 w 26"/>
                  <a:gd name="T97" fmla="*/ 11 h 15"/>
                  <a:gd name="T98" fmla="*/ 15 w 26"/>
                  <a:gd name="T99" fmla="*/ 11 h 15"/>
                  <a:gd name="T100" fmla="*/ 16 w 26"/>
                  <a:gd name="T101" fmla="*/ 11 h 15"/>
                  <a:gd name="T102" fmla="*/ 18 w 26"/>
                  <a:gd name="T103" fmla="*/ 11 h 15"/>
                  <a:gd name="T104" fmla="*/ 19 w 26"/>
                  <a:gd name="T105" fmla="*/ 11 h 15"/>
                  <a:gd name="T106" fmla="*/ 20 w 26"/>
                  <a:gd name="T107" fmla="*/ 12 h 15"/>
                  <a:gd name="T108" fmla="*/ 23 w 26"/>
                  <a:gd name="T109" fmla="*/ 12 h 15"/>
                  <a:gd name="T110" fmla="*/ 23 w 26"/>
                  <a:gd name="T111" fmla="*/ 12 h 15"/>
                  <a:gd name="T112" fmla="*/ 24 w 26"/>
                  <a:gd name="T113" fmla="*/ 14 h 15"/>
                  <a:gd name="T114" fmla="*/ 25 w 26"/>
                  <a:gd name="T115" fmla="*/ 15 h 15"/>
                  <a:gd name="T116" fmla="*/ 26 w 26"/>
                  <a:gd name="T117" fmla="*/ 15 h 15"/>
                  <a:gd name="T118" fmla="*/ 26 w 26"/>
                  <a:gd name="T119" fmla="*/ 15 h 15"/>
                  <a:gd name="T120" fmla="*/ 26 w 26"/>
                  <a:gd name="T121" fmla="*/ 14 h 15"/>
                  <a:gd name="T122" fmla="*/ 26 w 26"/>
                  <a:gd name="T123" fmla="*/ 12 h 15"/>
                  <a:gd name="T124" fmla="*/ 26 w 26"/>
                  <a:gd name="T125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6" h="15">
                    <a:moveTo>
                      <a:pt x="26" y="12"/>
                    </a:moveTo>
                    <a:lnTo>
                      <a:pt x="25" y="11"/>
                    </a:lnTo>
                    <a:lnTo>
                      <a:pt x="23" y="10"/>
                    </a:lnTo>
                    <a:lnTo>
                      <a:pt x="23" y="9"/>
                    </a:lnTo>
                    <a:lnTo>
                      <a:pt x="23" y="9"/>
                    </a:lnTo>
                    <a:lnTo>
                      <a:pt x="24" y="7"/>
                    </a:lnTo>
                    <a:lnTo>
                      <a:pt x="23" y="7"/>
                    </a:lnTo>
                    <a:lnTo>
                      <a:pt x="21" y="6"/>
                    </a:lnTo>
                    <a:lnTo>
                      <a:pt x="19" y="6"/>
                    </a:lnTo>
                    <a:lnTo>
                      <a:pt x="19" y="6"/>
                    </a:lnTo>
                    <a:lnTo>
                      <a:pt x="19" y="5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5" y="2"/>
                    </a:lnTo>
                    <a:lnTo>
                      <a:pt x="4" y="1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6" y="10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9" y="10"/>
                    </a:lnTo>
                    <a:lnTo>
                      <a:pt x="9" y="9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5" y="11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19" y="11"/>
                    </a:lnTo>
                    <a:lnTo>
                      <a:pt x="20" y="12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4" y="14"/>
                    </a:lnTo>
                    <a:lnTo>
                      <a:pt x="25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4"/>
                    </a:lnTo>
                    <a:lnTo>
                      <a:pt x="26" y="12"/>
                    </a:lnTo>
                    <a:lnTo>
                      <a:pt x="26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6" name="Freeform 134"/>
              <p:cNvSpPr>
                <a:spLocks/>
              </p:cNvSpPr>
              <p:nvPr/>
            </p:nvSpPr>
            <p:spPr bwMode="auto">
              <a:xfrm>
                <a:off x="2111" y="3620"/>
                <a:ext cx="22" cy="11"/>
              </a:xfrm>
              <a:custGeom>
                <a:avLst/>
                <a:gdLst>
                  <a:gd name="T0" fmla="*/ 15 w 22"/>
                  <a:gd name="T1" fmla="*/ 9 h 11"/>
                  <a:gd name="T2" fmla="*/ 16 w 22"/>
                  <a:gd name="T3" fmla="*/ 10 h 11"/>
                  <a:gd name="T4" fmla="*/ 16 w 22"/>
                  <a:gd name="T5" fmla="*/ 11 h 11"/>
                  <a:gd name="T6" fmla="*/ 16 w 22"/>
                  <a:gd name="T7" fmla="*/ 11 h 11"/>
                  <a:gd name="T8" fmla="*/ 17 w 22"/>
                  <a:gd name="T9" fmla="*/ 11 h 11"/>
                  <a:gd name="T10" fmla="*/ 18 w 22"/>
                  <a:gd name="T11" fmla="*/ 11 h 11"/>
                  <a:gd name="T12" fmla="*/ 21 w 22"/>
                  <a:gd name="T13" fmla="*/ 11 h 11"/>
                  <a:gd name="T14" fmla="*/ 22 w 22"/>
                  <a:gd name="T15" fmla="*/ 11 h 11"/>
                  <a:gd name="T16" fmla="*/ 22 w 22"/>
                  <a:gd name="T17" fmla="*/ 11 h 11"/>
                  <a:gd name="T18" fmla="*/ 20 w 22"/>
                  <a:gd name="T19" fmla="*/ 10 h 11"/>
                  <a:gd name="T20" fmla="*/ 20 w 22"/>
                  <a:gd name="T21" fmla="*/ 10 h 11"/>
                  <a:gd name="T22" fmla="*/ 17 w 22"/>
                  <a:gd name="T23" fmla="*/ 7 h 11"/>
                  <a:gd name="T24" fmla="*/ 17 w 22"/>
                  <a:gd name="T25" fmla="*/ 7 h 11"/>
                  <a:gd name="T26" fmla="*/ 16 w 22"/>
                  <a:gd name="T27" fmla="*/ 7 h 11"/>
                  <a:gd name="T28" fmla="*/ 15 w 22"/>
                  <a:gd name="T29" fmla="*/ 6 h 11"/>
                  <a:gd name="T30" fmla="*/ 12 w 22"/>
                  <a:gd name="T31" fmla="*/ 6 h 11"/>
                  <a:gd name="T32" fmla="*/ 11 w 22"/>
                  <a:gd name="T33" fmla="*/ 5 h 11"/>
                  <a:gd name="T34" fmla="*/ 8 w 22"/>
                  <a:gd name="T35" fmla="*/ 5 h 11"/>
                  <a:gd name="T36" fmla="*/ 6 w 22"/>
                  <a:gd name="T37" fmla="*/ 4 h 11"/>
                  <a:gd name="T38" fmla="*/ 5 w 22"/>
                  <a:gd name="T39" fmla="*/ 4 h 11"/>
                  <a:gd name="T40" fmla="*/ 5 w 22"/>
                  <a:gd name="T41" fmla="*/ 4 h 11"/>
                  <a:gd name="T42" fmla="*/ 5 w 22"/>
                  <a:gd name="T43" fmla="*/ 4 h 11"/>
                  <a:gd name="T44" fmla="*/ 3 w 22"/>
                  <a:gd name="T45" fmla="*/ 2 h 11"/>
                  <a:gd name="T46" fmla="*/ 3 w 22"/>
                  <a:gd name="T47" fmla="*/ 2 h 11"/>
                  <a:gd name="T48" fmla="*/ 2 w 22"/>
                  <a:gd name="T49" fmla="*/ 1 h 11"/>
                  <a:gd name="T50" fmla="*/ 1 w 22"/>
                  <a:gd name="T51" fmla="*/ 0 h 11"/>
                  <a:gd name="T52" fmla="*/ 0 w 22"/>
                  <a:gd name="T53" fmla="*/ 0 h 11"/>
                  <a:gd name="T54" fmla="*/ 0 w 22"/>
                  <a:gd name="T55" fmla="*/ 1 h 11"/>
                  <a:gd name="T56" fmla="*/ 1 w 22"/>
                  <a:gd name="T57" fmla="*/ 2 h 11"/>
                  <a:gd name="T58" fmla="*/ 2 w 22"/>
                  <a:gd name="T59" fmla="*/ 4 h 11"/>
                  <a:gd name="T60" fmla="*/ 3 w 22"/>
                  <a:gd name="T61" fmla="*/ 5 h 11"/>
                  <a:gd name="T62" fmla="*/ 6 w 22"/>
                  <a:gd name="T63" fmla="*/ 6 h 11"/>
                  <a:gd name="T64" fmla="*/ 6 w 22"/>
                  <a:gd name="T65" fmla="*/ 6 h 11"/>
                  <a:gd name="T66" fmla="*/ 8 w 22"/>
                  <a:gd name="T67" fmla="*/ 6 h 11"/>
                  <a:gd name="T68" fmla="*/ 10 w 22"/>
                  <a:gd name="T69" fmla="*/ 6 h 11"/>
                  <a:gd name="T70" fmla="*/ 12 w 22"/>
                  <a:gd name="T71" fmla="*/ 6 h 11"/>
                  <a:gd name="T72" fmla="*/ 12 w 22"/>
                  <a:gd name="T73" fmla="*/ 7 h 11"/>
                  <a:gd name="T74" fmla="*/ 15 w 22"/>
                  <a:gd name="T7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2" h="11">
                    <a:moveTo>
                      <a:pt x="15" y="9"/>
                    </a:moveTo>
                    <a:lnTo>
                      <a:pt x="16" y="10"/>
                    </a:lnTo>
                    <a:lnTo>
                      <a:pt x="16" y="11"/>
                    </a:lnTo>
                    <a:lnTo>
                      <a:pt x="16" y="11"/>
                    </a:lnTo>
                    <a:lnTo>
                      <a:pt x="17" y="11"/>
                    </a:lnTo>
                    <a:lnTo>
                      <a:pt x="18" y="11"/>
                    </a:lnTo>
                    <a:lnTo>
                      <a:pt x="21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6" y="7"/>
                    </a:lnTo>
                    <a:lnTo>
                      <a:pt x="15" y="6"/>
                    </a:lnTo>
                    <a:lnTo>
                      <a:pt x="12" y="6"/>
                    </a:lnTo>
                    <a:lnTo>
                      <a:pt x="11" y="5"/>
                    </a:lnTo>
                    <a:lnTo>
                      <a:pt x="8" y="5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8" y="6"/>
                    </a:lnTo>
                    <a:lnTo>
                      <a:pt x="10" y="6"/>
                    </a:lnTo>
                    <a:lnTo>
                      <a:pt x="12" y="6"/>
                    </a:lnTo>
                    <a:lnTo>
                      <a:pt x="12" y="7"/>
                    </a:lnTo>
                    <a:lnTo>
                      <a:pt x="15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7" name="Freeform 135"/>
              <p:cNvSpPr>
                <a:spLocks/>
              </p:cNvSpPr>
              <p:nvPr/>
            </p:nvSpPr>
            <p:spPr bwMode="auto">
              <a:xfrm>
                <a:off x="2099" y="3547"/>
                <a:ext cx="15" cy="23"/>
              </a:xfrm>
              <a:custGeom>
                <a:avLst/>
                <a:gdLst>
                  <a:gd name="T0" fmla="*/ 5 w 15"/>
                  <a:gd name="T1" fmla="*/ 20 h 23"/>
                  <a:gd name="T2" fmla="*/ 8 w 15"/>
                  <a:gd name="T3" fmla="*/ 20 h 23"/>
                  <a:gd name="T4" fmla="*/ 8 w 15"/>
                  <a:gd name="T5" fmla="*/ 17 h 23"/>
                  <a:gd name="T6" fmla="*/ 8 w 15"/>
                  <a:gd name="T7" fmla="*/ 15 h 23"/>
                  <a:gd name="T8" fmla="*/ 12 w 15"/>
                  <a:gd name="T9" fmla="*/ 13 h 23"/>
                  <a:gd name="T10" fmla="*/ 12 w 15"/>
                  <a:gd name="T11" fmla="*/ 13 h 23"/>
                  <a:gd name="T12" fmla="*/ 10 w 15"/>
                  <a:gd name="T13" fmla="*/ 14 h 23"/>
                  <a:gd name="T14" fmla="*/ 10 w 15"/>
                  <a:gd name="T15" fmla="*/ 17 h 23"/>
                  <a:gd name="T16" fmla="*/ 9 w 15"/>
                  <a:gd name="T17" fmla="*/ 18 h 23"/>
                  <a:gd name="T18" fmla="*/ 10 w 15"/>
                  <a:gd name="T19" fmla="*/ 20 h 23"/>
                  <a:gd name="T20" fmla="*/ 12 w 15"/>
                  <a:gd name="T21" fmla="*/ 23 h 23"/>
                  <a:gd name="T22" fmla="*/ 13 w 15"/>
                  <a:gd name="T23" fmla="*/ 23 h 23"/>
                  <a:gd name="T24" fmla="*/ 14 w 15"/>
                  <a:gd name="T25" fmla="*/ 22 h 23"/>
                  <a:gd name="T26" fmla="*/ 15 w 15"/>
                  <a:gd name="T27" fmla="*/ 19 h 23"/>
                  <a:gd name="T28" fmla="*/ 15 w 15"/>
                  <a:gd name="T29" fmla="*/ 17 h 23"/>
                  <a:gd name="T30" fmla="*/ 14 w 15"/>
                  <a:gd name="T31" fmla="*/ 17 h 23"/>
                  <a:gd name="T32" fmla="*/ 15 w 15"/>
                  <a:gd name="T33" fmla="*/ 10 h 23"/>
                  <a:gd name="T34" fmla="*/ 14 w 15"/>
                  <a:gd name="T35" fmla="*/ 2 h 23"/>
                  <a:gd name="T36" fmla="*/ 14 w 15"/>
                  <a:gd name="T37" fmla="*/ 0 h 23"/>
                  <a:gd name="T38" fmla="*/ 12 w 15"/>
                  <a:gd name="T39" fmla="*/ 0 h 23"/>
                  <a:gd name="T40" fmla="*/ 9 w 15"/>
                  <a:gd name="T41" fmla="*/ 0 h 23"/>
                  <a:gd name="T42" fmla="*/ 8 w 15"/>
                  <a:gd name="T43" fmla="*/ 2 h 23"/>
                  <a:gd name="T44" fmla="*/ 9 w 15"/>
                  <a:gd name="T45" fmla="*/ 4 h 23"/>
                  <a:gd name="T46" fmla="*/ 5 w 15"/>
                  <a:gd name="T47" fmla="*/ 7 h 23"/>
                  <a:gd name="T48" fmla="*/ 7 w 15"/>
                  <a:gd name="T49" fmla="*/ 9 h 23"/>
                  <a:gd name="T50" fmla="*/ 5 w 15"/>
                  <a:gd name="T51" fmla="*/ 10 h 23"/>
                  <a:gd name="T52" fmla="*/ 3 w 15"/>
                  <a:gd name="T53" fmla="*/ 10 h 23"/>
                  <a:gd name="T54" fmla="*/ 2 w 15"/>
                  <a:gd name="T55" fmla="*/ 12 h 23"/>
                  <a:gd name="T56" fmla="*/ 3 w 15"/>
                  <a:gd name="T57" fmla="*/ 14 h 23"/>
                  <a:gd name="T58" fmla="*/ 3 w 15"/>
                  <a:gd name="T59" fmla="*/ 17 h 23"/>
                  <a:gd name="T60" fmla="*/ 0 w 15"/>
                  <a:gd name="T61" fmla="*/ 18 h 23"/>
                  <a:gd name="T62" fmla="*/ 2 w 15"/>
                  <a:gd name="T63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" h="23">
                    <a:moveTo>
                      <a:pt x="4" y="20"/>
                    </a:moveTo>
                    <a:lnTo>
                      <a:pt x="5" y="20"/>
                    </a:lnTo>
                    <a:lnTo>
                      <a:pt x="7" y="20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8" y="17"/>
                    </a:lnTo>
                    <a:lnTo>
                      <a:pt x="8" y="15"/>
                    </a:lnTo>
                    <a:lnTo>
                      <a:pt x="8" y="15"/>
                    </a:lnTo>
                    <a:lnTo>
                      <a:pt x="12" y="13"/>
                    </a:lnTo>
                    <a:lnTo>
                      <a:pt x="12" y="13"/>
                    </a:lnTo>
                    <a:lnTo>
                      <a:pt x="12" y="13"/>
                    </a:lnTo>
                    <a:lnTo>
                      <a:pt x="12" y="13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10" y="17"/>
                    </a:lnTo>
                    <a:lnTo>
                      <a:pt x="10" y="17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10" y="22"/>
                    </a:lnTo>
                    <a:lnTo>
                      <a:pt x="12" y="23"/>
                    </a:lnTo>
                    <a:lnTo>
                      <a:pt x="12" y="23"/>
                    </a:lnTo>
                    <a:lnTo>
                      <a:pt x="13" y="23"/>
                    </a:lnTo>
                    <a:lnTo>
                      <a:pt x="14" y="23"/>
                    </a:lnTo>
                    <a:lnTo>
                      <a:pt x="14" y="22"/>
                    </a:lnTo>
                    <a:lnTo>
                      <a:pt x="15" y="20"/>
                    </a:lnTo>
                    <a:lnTo>
                      <a:pt x="15" y="19"/>
                    </a:lnTo>
                    <a:lnTo>
                      <a:pt x="15" y="18"/>
                    </a:lnTo>
                    <a:lnTo>
                      <a:pt x="15" y="1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5" y="13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8" y="5"/>
                    </a:lnTo>
                    <a:lnTo>
                      <a:pt x="5" y="7"/>
                    </a:lnTo>
                    <a:lnTo>
                      <a:pt x="5" y="8"/>
                    </a:lnTo>
                    <a:lnTo>
                      <a:pt x="7" y="9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2" y="13"/>
                    </a:lnTo>
                    <a:lnTo>
                      <a:pt x="3" y="14"/>
                    </a:lnTo>
                    <a:lnTo>
                      <a:pt x="4" y="14"/>
                    </a:lnTo>
                    <a:lnTo>
                      <a:pt x="3" y="17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2" y="19"/>
                    </a:lnTo>
                    <a:lnTo>
                      <a:pt x="4" y="2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8" name="Freeform 136"/>
              <p:cNvSpPr>
                <a:spLocks/>
              </p:cNvSpPr>
              <p:nvPr/>
            </p:nvSpPr>
            <p:spPr bwMode="auto">
              <a:xfrm>
                <a:off x="2157" y="3660"/>
                <a:ext cx="15" cy="6"/>
              </a:xfrm>
              <a:custGeom>
                <a:avLst/>
                <a:gdLst>
                  <a:gd name="T0" fmla="*/ 12 w 15"/>
                  <a:gd name="T1" fmla="*/ 1 h 6"/>
                  <a:gd name="T2" fmla="*/ 11 w 15"/>
                  <a:gd name="T3" fmla="*/ 1 h 6"/>
                  <a:gd name="T4" fmla="*/ 9 w 15"/>
                  <a:gd name="T5" fmla="*/ 1 h 6"/>
                  <a:gd name="T6" fmla="*/ 9 w 15"/>
                  <a:gd name="T7" fmla="*/ 2 h 6"/>
                  <a:gd name="T8" fmla="*/ 6 w 15"/>
                  <a:gd name="T9" fmla="*/ 1 h 6"/>
                  <a:gd name="T10" fmla="*/ 6 w 15"/>
                  <a:gd name="T11" fmla="*/ 1 h 6"/>
                  <a:gd name="T12" fmla="*/ 5 w 15"/>
                  <a:gd name="T13" fmla="*/ 0 h 6"/>
                  <a:gd name="T14" fmla="*/ 4 w 15"/>
                  <a:gd name="T15" fmla="*/ 0 h 6"/>
                  <a:gd name="T16" fmla="*/ 2 w 15"/>
                  <a:gd name="T17" fmla="*/ 0 h 6"/>
                  <a:gd name="T18" fmla="*/ 0 w 15"/>
                  <a:gd name="T19" fmla="*/ 0 h 6"/>
                  <a:gd name="T20" fmla="*/ 0 w 15"/>
                  <a:gd name="T21" fmla="*/ 0 h 6"/>
                  <a:gd name="T22" fmla="*/ 0 w 15"/>
                  <a:gd name="T23" fmla="*/ 0 h 6"/>
                  <a:gd name="T24" fmla="*/ 0 w 15"/>
                  <a:gd name="T25" fmla="*/ 1 h 6"/>
                  <a:gd name="T26" fmla="*/ 0 w 15"/>
                  <a:gd name="T27" fmla="*/ 1 h 6"/>
                  <a:gd name="T28" fmla="*/ 0 w 15"/>
                  <a:gd name="T29" fmla="*/ 1 h 6"/>
                  <a:gd name="T30" fmla="*/ 1 w 15"/>
                  <a:gd name="T31" fmla="*/ 1 h 6"/>
                  <a:gd name="T32" fmla="*/ 1 w 15"/>
                  <a:gd name="T33" fmla="*/ 1 h 6"/>
                  <a:gd name="T34" fmla="*/ 1 w 15"/>
                  <a:gd name="T35" fmla="*/ 0 h 6"/>
                  <a:gd name="T36" fmla="*/ 2 w 15"/>
                  <a:gd name="T37" fmla="*/ 1 h 6"/>
                  <a:gd name="T38" fmla="*/ 4 w 15"/>
                  <a:gd name="T39" fmla="*/ 1 h 6"/>
                  <a:gd name="T40" fmla="*/ 5 w 15"/>
                  <a:gd name="T41" fmla="*/ 2 h 6"/>
                  <a:gd name="T42" fmla="*/ 6 w 15"/>
                  <a:gd name="T43" fmla="*/ 2 h 6"/>
                  <a:gd name="T44" fmla="*/ 6 w 15"/>
                  <a:gd name="T45" fmla="*/ 4 h 6"/>
                  <a:gd name="T46" fmla="*/ 6 w 15"/>
                  <a:gd name="T47" fmla="*/ 4 h 6"/>
                  <a:gd name="T48" fmla="*/ 7 w 15"/>
                  <a:gd name="T49" fmla="*/ 4 h 6"/>
                  <a:gd name="T50" fmla="*/ 9 w 15"/>
                  <a:gd name="T51" fmla="*/ 5 h 6"/>
                  <a:gd name="T52" fmla="*/ 10 w 15"/>
                  <a:gd name="T53" fmla="*/ 5 h 6"/>
                  <a:gd name="T54" fmla="*/ 10 w 15"/>
                  <a:gd name="T55" fmla="*/ 4 h 6"/>
                  <a:gd name="T56" fmla="*/ 11 w 15"/>
                  <a:gd name="T57" fmla="*/ 4 h 6"/>
                  <a:gd name="T58" fmla="*/ 11 w 15"/>
                  <a:gd name="T59" fmla="*/ 5 h 6"/>
                  <a:gd name="T60" fmla="*/ 11 w 15"/>
                  <a:gd name="T61" fmla="*/ 5 h 6"/>
                  <a:gd name="T62" fmla="*/ 11 w 15"/>
                  <a:gd name="T63" fmla="*/ 6 h 6"/>
                  <a:gd name="T64" fmla="*/ 12 w 15"/>
                  <a:gd name="T65" fmla="*/ 6 h 6"/>
                  <a:gd name="T66" fmla="*/ 14 w 15"/>
                  <a:gd name="T67" fmla="*/ 6 h 6"/>
                  <a:gd name="T68" fmla="*/ 15 w 15"/>
                  <a:gd name="T69" fmla="*/ 5 h 6"/>
                  <a:gd name="T70" fmla="*/ 15 w 15"/>
                  <a:gd name="T71" fmla="*/ 4 h 6"/>
                  <a:gd name="T72" fmla="*/ 14 w 15"/>
                  <a:gd name="T73" fmla="*/ 1 h 6"/>
                  <a:gd name="T74" fmla="*/ 12 w 15"/>
                  <a:gd name="T75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5" h="6">
                    <a:moveTo>
                      <a:pt x="12" y="1"/>
                    </a:moveTo>
                    <a:lnTo>
                      <a:pt x="11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1" y="6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5" y="4"/>
                    </a:lnTo>
                    <a:lnTo>
                      <a:pt x="14" y="1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999" name="Freeform 137"/>
              <p:cNvSpPr>
                <a:spLocks/>
              </p:cNvSpPr>
              <p:nvPr/>
            </p:nvSpPr>
            <p:spPr bwMode="auto">
              <a:xfrm>
                <a:off x="2101" y="3570"/>
                <a:ext cx="8" cy="7"/>
              </a:xfrm>
              <a:custGeom>
                <a:avLst/>
                <a:gdLst>
                  <a:gd name="T0" fmla="*/ 5 w 8"/>
                  <a:gd name="T1" fmla="*/ 1 h 7"/>
                  <a:gd name="T2" fmla="*/ 3 w 8"/>
                  <a:gd name="T3" fmla="*/ 1 h 7"/>
                  <a:gd name="T4" fmla="*/ 1 w 8"/>
                  <a:gd name="T5" fmla="*/ 0 h 7"/>
                  <a:gd name="T6" fmla="*/ 1 w 8"/>
                  <a:gd name="T7" fmla="*/ 2 h 7"/>
                  <a:gd name="T8" fmla="*/ 1 w 8"/>
                  <a:gd name="T9" fmla="*/ 4 h 7"/>
                  <a:gd name="T10" fmla="*/ 1 w 8"/>
                  <a:gd name="T11" fmla="*/ 4 h 7"/>
                  <a:gd name="T12" fmla="*/ 0 w 8"/>
                  <a:gd name="T13" fmla="*/ 5 h 7"/>
                  <a:gd name="T14" fmla="*/ 0 w 8"/>
                  <a:gd name="T15" fmla="*/ 6 h 7"/>
                  <a:gd name="T16" fmla="*/ 2 w 8"/>
                  <a:gd name="T17" fmla="*/ 6 h 7"/>
                  <a:gd name="T18" fmla="*/ 2 w 8"/>
                  <a:gd name="T19" fmla="*/ 7 h 7"/>
                  <a:gd name="T20" fmla="*/ 5 w 8"/>
                  <a:gd name="T21" fmla="*/ 5 h 7"/>
                  <a:gd name="T22" fmla="*/ 6 w 8"/>
                  <a:gd name="T23" fmla="*/ 5 h 7"/>
                  <a:gd name="T24" fmla="*/ 8 w 8"/>
                  <a:gd name="T25" fmla="*/ 4 h 7"/>
                  <a:gd name="T26" fmla="*/ 7 w 8"/>
                  <a:gd name="T27" fmla="*/ 2 h 7"/>
                  <a:gd name="T28" fmla="*/ 6 w 8"/>
                  <a:gd name="T29" fmla="*/ 1 h 7"/>
                  <a:gd name="T30" fmla="*/ 5 w 8"/>
                  <a:gd name="T3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" h="7">
                    <a:moveTo>
                      <a:pt x="5" y="1"/>
                    </a:moveTo>
                    <a:lnTo>
                      <a:pt x="3" y="1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8" y="4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0" name="Freeform 138"/>
              <p:cNvSpPr>
                <a:spLocks/>
              </p:cNvSpPr>
              <p:nvPr/>
            </p:nvSpPr>
            <p:spPr bwMode="auto">
              <a:xfrm>
                <a:off x="2101" y="3579"/>
                <a:ext cx="5" cy="5"/>
              </a:xfrm>
              <a:custGeom>
                <a:avLst/>
                <a:gdLst>
                  <a:gd name="T0" fmla="*/ 3 w 5"/>
                  <a:gd name="T1" fmla="*/ 2 h 5"/>
                  <a:gd name="T2" fmla="*/ 3 w 5"/>
                  <a:gd name="T3" fmla="*/ 1 h 5"/>
                  <a:gd name="T4" fmla="*/ 5 w 5"/>
                  <a:gd name="T5" fmla="*/ 1 h 5"/>
                  <a:gd name="T6" fmla="*/ 3 w 5"/>
                  <a:gd name="T7" fmla="*/ 0 h 5"/>
                  <a:gd name="T8" fmla="*/ 2 w 5"/>
                  <a:gd name="T9" fmla="*/ 0 h 5"/>
                  <a:gd name="T10" fmla="*/ 0 w 5"/>
                  <a:gd name="T11" fmla="*/ 0 h 5"/>
                  <a:gd name="T12" fmla="*/ 0 w 5"/>
                  <a:gd name="T13" fmla="*/ 1 h 5"/>
                  <a:gd name="T14" fmla="*/ 0 w 5"/>
                  <a:gd name="T15" fmla="*/ 2 h 5"/>
                  <a:gd name="T16" fmla="*/ 0 w 5"/>
                  <a:gd name="T17" fmla="*/ 3 h 5"/>
                  <a:gd name="T18" fmla="*/ 0 w 5"/>
                  <a:gd name="T19" fmla="*/ 3 h 5"/>
                  <a:gd name="T20" fmla="*/ 0 w 5"/>
                  <a:gd name="T21" fmla="*/ 5 h 5"/>
                  <a:gd name="T22" fmla="*/ 0 w 5"/>
                  <a:gd name="T23" fmla="*/ 5 h 5"/>
                  <a:gd name="T24" fmla="*/ 1 w 5"/>
                  <a:gd name="T25" fmla="*/ 5 h 5"/>
                  <a:gd name="T26" fmla="*/ 2 w 5"/>
                  <a:gd name="T27" fmla="*/ 3 h 5"/>
                  <a:gd name="T28" fmla="*/ 2 w 5"/>
                  <a:gd name="T29" fmla="*/ 2 h 5"/>
                  <a:gd name="T30" fmla="*/ 3 w 5"/>
                  <a:gd name="T3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5">
                    <a:moveTo>
                      <a:pt x="3" y="2"/>
                    </a:moveTo>
                    <a:lnTo>
                      <a:pt x="3" y="1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1" name="Freeform 139"/>
              <p:cNvSpPr>
                <a:spLocks/>
              </p:cNvSpPr>
              <p:nvPr/>
            </p:nvSpPr>
            <p:spPr bwMode="auto">
              <a:xfrm>
                <a:off x="2103" y="3592"/>
                <a:ext cx="10" cy="8"/>
              </a:xfrm>
              <a:custGeom>
                <a:avLst/>
                <a:gdLst>
                  <a:gd name="T0" fmla="*/ 5 w 10"/>
                  <a:gd name="T1" fmla="*/ 4 h 8"/>
                  <a:gd name="T2" fmla="*/ 6 w 10"/>
                  <a:gd name="T3" fmla="*/ 4 h 8"/>
                  <a:gd name="T4" fmla="*/ 6 w 10"/>
                  <a:gd name="T5" fmla="*/ 4 h 8"/>
                  <a:gd name="T6" fmla="*/ 8 w 10"/>
                  <a:gd name="T7" fmla="*/ 3 h 8"/>
                  <a:gd name="T8" fmla="*/ 8 w 10"/>
                  <a:gd name="T9" fmla="*/ 3 h 8"/>
                  <a:gd name="T10" fmla="*/ 9 w 10"/>
                  <a:gd name="T11" fmla="*/ 3 h 8"/>
                  <a:gd name="T12" fmla="*/ 10 w 10"/>
                  <a:gd name="T13" fmla="*/ 3 h 8"/>
                  <a:gd name="T14" fmla="*/ 10 w 10"/>
                  <a:gd name="T15" fmla="*/ 3 h 8"/>
                  <a:gd name="T16" fmla="*/ 10 w 10"/>
                  <a:gd name="T17" fmla="*/ 2 h 8"/>
                  <a:gd name="T18" fmla="*/ 10 w 10"/>
                  <a:gd name="T19" fmla="*/ 0 h 8"/>
                  <a:gd name="T20" fmla="*/ 9 w 10"/>
                  <a:gd name="T21" fmla="*/ 0 h 8"/>
                  <a:gd name="T22" fmla="*/ 8 w 10"/>
                  <a:gd name="T23" fmla="*/ 0 h 8"/>
                  <a:gd name="T24" fmla="*/ 5 w 10"/>
                  <a:gd name="T25" fmla="*/ 2 h 8"/>
                  <a:gd name="T26" fmla="*/ 4 w 10"/>
                  <a:gd name="T27" fmla="*/ 2 h 8"/>
                  <a:gd name="T28" fmla="*/ 1 w 10"/>
                  <a:gd name="T29" fmla="*/ 2 h 8"/>
                  <a:gd name="T30" fmla="*/ 1 w 10"/>
                  <a:gd name="T31" fmla="*/ 3 h 8"/>
                  <a:gd name="T32" fmla="*/ 0 w 10"/>
                  <a:gd name="T33" fmla="*/ 4 h 8"/>
                  <a:gd name="T34" fmla="*/ 0 w 10"/>
                  <a:gd name="T35" fmla="*/ 7 h 8"/>
                  <a:gd name="T36" fmla="*/ 0 w 10"/>
                  <a:gd name="T37" fmla="*/ 8 h 8"/>
                  <a:gd name="T38" fmla="*/ 1 w 10"/>
                  <a:gd name="T39" fmla="*/ 7 h 8"/>
                  <a:gd name="T40" fmla="*/ 1 w 10"/>
                  <a:gd name="T41" fmla="*/ 5 h 8"/>
                  <a:gd name="T42" fmla="*/ 3 w 10"/>
                  <a:gd name="T43" fmla="*/ 3 h 8"/>
                  <a:gd name="T44" fmla="*/ 5 w 10"/>
                  <a:gd name="T4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" h="8">
                    <a:moveTo>
                      <a:pt x="5" y="4"/>
                    </a:moveTo>
                    <a:lnTo>
                      <a:pt x="6" y="4"/>
                    </a:lnTo>
                    <a:lnTo>
                      <a:pt x="6" y="4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9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3" y="3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2" name="Freeform 140"/>
              <p:cNvSpPr>
                <a:spLocks/>
              </p:cNvSpPr>
              <p:nvPr/>
            </p:nvSpPr>
            <p:spPr bwMode="auto">
              <a:xfrm>
                <a:off x="2106" y="3600"/>
                <a:ext cx="7" cy="11"/>
              </a:xfrm>
              <a:custGeom>
                <a:avLst/>
                <a:gdLst>
                  <a:gd name="T0" fmla="*/ 6 w 7"/>
                  <a:gd name="T1" fmla="*/ 10 h 11"/>
                  <a:gd name="T2" fmla="*/ 7 w 7"/>
                  <a:gd name="T3" fmla="*/ 6 h 11"/>
                  <a:gd name="T4" fmla="*/ 7 w 7"/>
                  <a:gd name="T5" fmla="*/ 6 h 11"/>
                  <a:gd name="T6" fmla="*/ 6 w 7"/>
                  <a:gd name="T7" fmla="*/ 4 h 11"/>
                  <a:gd name="T8" fmla="*/ 5 w 7"/>
                  <a:gd name="T9" fmla="*/ 4 h 11"/>
                  <a:gd name="T10" fmla="*/ 3 w 7"/>
                  <a:gd name="T11" fmla="*/ 4 h 11"/>
                  <a:gd name="T12" fmla="*/ 3 w 7"/>
                  <a:gd name="T13" fmla="*/ 0 h 11"/>
                  <a:gd name="T14" fmla="*/ 2 w 7"/>
                  <a:gd name="T15" fmla="*/ 0 h 11"/>
                  <a:gd name="T16" fmla="*/ 2 w 7"/>
                  <a:gd name="T17" fmla="*/ 1 h 11"/>
                  <a:gd name="T18" fmla="*/ 1 w 7"/>
                  <a:gd name="T19" fmla="*/ 1 h 11"/>
                  <a:gd name="T20" fmla="*/ 0 w 7"/>
                  <a:gd name="T21" fmla="*/ 2 h 11"/>
                  <a:gd name="T22" fmla="*/ 0 w 7"/>
                  <a:gd name="T23" fmla="*/ 5 h 11"/>
                  <a:gd name="T24" fmla="*/ 1 w 7"/>
                  <a:gd name="T25" fmla="*/ 7 h 11"/>
                  <a:gd name="T26" fmla="*/ 2 w 7"/>
                  <a:gd name="T27" fmla="*/ 9 h 11"/>
                  <a:gd name="T28" fmla="*/ 3 w 7"/>
                  <a:gd name="T29" fmla="*/ 11 h 11"/>
                  <a:gd name="T30" fmla="*/ 5 w 7"/>
                  <a:gd name="T31" fmla="*/ 11 h 11"/>
                  <a:gd name="T32" fmla="*/ 6 w 7"/>
                  <a:gd name="T33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11">
                    <a:moveTo>
                      <a:pt x="6" y="10"/>
                    </a:moveTo>
                    <a:lnTo>
                      <a:pt x="7" y="6"/>
                    </a:lnTo>
                    <a:lnTo>
                      <a:pt x="7" y="6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2" y="9"/>
                    </a:lnTo>
                    <a:lnTo>
                      <a:pt x="3" y="11"/>
                    </a:lnTo>
                    <a:lnTo>
                      <a:pt x="5" y="11"/>
                    </a:lnTo>
                    <a:lnTo>
                      <a:pt x="6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3" name="Freeform 141"/>
              <p:cNvSpPr>
                <a:spLocks/>
              </p:cNvSpPr>
              <p:nvPr/>
            </p:nvSpPr>
            <p:spPr bwMode="auto">
              <a:xfrm>
                <a:off x="2146" y="3641"/>
                <a:ext cx="16" cy="10"/>
              </a:xfrm>
              <a:custGeom>
                <a:avLst/>
                <a:gdLst>
                  <a:gd name="T0" fmla="*/ 6 w 16"/>
                  <a:gd name="T1" fmla="*/ 6 h 10"/>
                  <a:gd name="T2" fmla="*/ 7 w 16"/>
                  <a:gd name="T3" fmla="*/ 6 h 10"/>
                  <a:gd name="T4" fmla="*/ 8 w 16"/>
                  <a:gd name="T5" fmla="*/ 8 h 10"/>
                  <a:gd name="T6" fmla="*/ 10 w 16"/>
                  <a:gd name="T7" fmla="*/ 6 h 10"/>
                  <a:gd name="T8" fmla="*/ 12 w 16"/>
                  <a:gd name="T9" fmla="*/ 9 h 10"/>
                  <a:gd name="T10" fmla="*/ 15 w 16"/>
                  <a:gd name="T11" fmla="*/ 10 h 10"/>
                  <a:gd name="T12" fmla="*/ 15 w 16"/>
                  <a:gd name="T13" fmla="*/ 10 h 10"/>
                  <a:gd name="T14" fmla="*/ 15 w 16"/>
                  <a:gd name="T15" fmla="*/ 9 h 10"/>
                  <a:gd name="T16" fmla="*/ 16 w 16"/>
                  <a:gd name="T17" fmla="*/ 8 h 10"/>
                  <a:gd name="T18" fmla="*/ 16 w 16"/>
                  <a:gd name="T19" fmla="*/ 8 h 10"/>
                  <a:gd name="T20" fmla="*/ 16 w 16"/>
                  <a:gd name="T21" fmla="*/ 5 h 10"/>
                  <a:gd name="T22" fmla="*/ 16 w 16"/>
                  <a:gd name="T23" fmla="*/ 5 h 10"/>
                  <a:gd name="T24" fmla="*/ 13 w 16"/>
                  <a:gd name="T25" fmla="*/ 5 h 10"/>
                  <a:gd name="T26" fmla="*/ 11 w 16"/>
                  <a:gd name="T27" fmla="*/ 3 h 10"/>
                  <a:gd name="T28" fmla="*/ 8 w 16"/>
                  <a:gd name="T29" fmla="*/ 1 h 10"/>
                  <a:gd name="T30" fmla="*/ 7 w 16"/>
                  <a:gd name="T31" fmla="*/ 1 h 10"/>
                  <a:gd name="T32" fmla="*/ 2 w 16"/>
                  <a:gd name="T33" fmla="*/ 0 h 10"/>
                  <a:gd name="T34" fmla="*/ 2 w 16"/>
                  <a:gd name="T35" fmla="*/ 1 h 10"/>
                  <a:gd name="T36" fmla="*/ 1 w 16"/>
                  <a:gd name="T37" fmla="*/ 1 h 10"/>
                  <a:gd name="T38" fmla="*/ 0 w 16"/>
                  <a:gd name="T39" fmla="*/ 4 h 10"/>
                  <a:gd name="T40" fmla="*/ 1 w 16"/>
                  <a:gd name="T41" fmla="*/ 5 h 10"/>
                  <a:gd name="T42" fmla="*/ 3 w 16"/>
                  <a:gd name="T43" fmla="*/ 6 h 10"/>
                  <a:gd name="T44" fmla="*/ 3 w 16"/>
                  <a:gd name="T45" fmla="*/ 9 h 10"/>
                  <a:gd name="T46" fmla="*/ 5 w 16"/>
                  <a:gd name="T47" fmla="*/ 8 h 10"/>
                  <a:gd name="T48" fmla="*/ 6 w 16"/>
                  <a:gd name="T49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" h="10">
                    <a:moveTo>
                      <a:pt x="6" y="6"/>
                    </a:moveTo>
                    <a:lnTo>
                      <a:pt x="7" y="6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2" y="9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5" y="9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13" y="5"/>
                    </a:lnTo>
                    <a:lnTo>
                      <a:pt x="11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3" y="6"/>
                    </a:lnTo>
                    <a:lnTo>
                      <a:pt x="3" y="9"/>
                    </a:lnTo>
                    <a:lnTo>
                      <a:pt x="5" y="8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4" name="Freeform 142"/>
              <p:cNvSpPr>
                <a:spLocks/>
              </p:cNvSpPr>
              <p:nvPr/>
            </p:nvSpPr>
            <p:spPr bwMode="auto">
              <a:xfrm>
                <a:off x="2286" y="3385"/>
                <a:ext cx="4" cy="2"/>
              </a:xfrm>
              <a:custGeom>
                <a:avLst/>
                <a:gdLst>
                  <a:gd name="T0" fmla="*/ 2 w 4"/>
                  <a:gd name="T1" fmla="*/ 1 h 2"/>
                  <a:gd name="T2" fmla="*/ 2 w 4"/>
                  <a:gd name="T3" fmla="*/ 1 h 2"/>
                  <a:gd name="T4" fmla="*/ 0 w 4"/>
                  <a:gd name="T5" fmla="*/ 0 h 2"/>
                  <a:gd name="T6" fmla="*/ 0 w 4"/>
                  <a:gd name="T7" fmla="*/ 1 h 2"/>
                  <a:gd name="T8" fmla="*/ 1 w 4"/>
                  <a:gd name="T9" fmla="*/ 1 h 2"/>
                  <a:gd name="T10" fmla="*/ 2 w 4"/>
                  <a:gd name="T11" fmla="*/ 2 h 2"/>
                  <a:gd name="T12" fmla="*/ 4 w 4"/>
                  <a:gd name="T13" fmla="*/ 2 h 2"/>
                  <a:gd name="T14" fmla="*/ 4 w 4"/>
                  <a:gd name="T15" fmla="*/ 1 h 2"/>
                  <a:gd name="T16" fmla="*/ 2 w 4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">
                    <a:moveTo>
                      <a:pt x="2" y="1"/>
                    </a:move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5" name="Freeform 143"/>
              <p:cNvSpPr>
                <a:spLocks/>
              </p:cNvSpPr>
              <p:nvPr/>
            </p:nvSpPr>
            <p:spPr bwMode="auto">
              <a:xfrm>
                <a:off x="2250" y="3657"/>
                <a:ext cx="12" cy="4"/>
              </a:xfrm>
              <a:custGeom>
                <a:avLst/>
                <a:gdLst>
                  <a:gd name="T0" fmla="*/ 10 w 12"/>
                  <a:gd name="T1" fmla="*/ 0 h 4"/>
                  <a:gd name="T2" fmla="*/ 8 w 12"/>
                  <a:gd name="T3" fmla="*/ 0 h 4"/>
                  <a:gd name="T4" fmla="*/ 8 w 12"/>
                  <a:gd name="T5" fmla="*/ 0 h 4"/>
                  <a:gd name="T6" fmla="*/ 7 w 12"/>
                  <a:gd name="T7" fmla="*/ 0 h 4"/>
                  <a:gd name="T8" fmla="*/ 3 w 12"/>
                  <a:gd name="T9" fmla="*/ 0 h 4"/>
                  <a:gd name="T10" fmla="*/ 2 w 12"/>
                  <a:gd name="T11" fmla="*/ 0 h 4"/>
                  <a:gd name="T12" fmla="*/ 2 w 12"/>
                  <a:gd name="T13" fmla="*/ 0 h 4"/>
                  <a:gd name="T14" fmla="*/ 1 w 12"/>
                  <a:gd name="T15" fmla="*/ 2 h 4"/>
                  <a:gd name="T16" fmla="*/ 0 w 12"/>
                  <a:gd name="T17" fmla="*/ 2 h 4"/>
                  <a:gd name="T18" fmla="*/ 0 w 12"/>
                  <a:gd name="T19" fmla="*/ 3 h 4"/>
                  <a:gd name="T20" fmla="*/ 0 w 12"/>
                  <a:gd name="T21" fmla="*/ 3 h 4"/>
                  <a:gd name="T22" fmla="*/ 1 w 12"/>
                  <a:gd name="T23" fmla="*/ 4 h 4"/>
                  <a:gd name="T24" fmla="*/ 2 w 12"/>
                  <a:gd name="T25" fmla="*/ 3 h 4"/>
                  <a:gd name="T26" fmla="*/ 3 w 12"/>
                  <a:gd name="T27" fmla="*/ 3 h 4"/>
                  <a:gd name="T28" fmla="*/ 5 w 12"/>
                  <a:gd name="T29" fmla="*/ 2 h 4"/>
                  <a:gd name="T30" fmla="*/ 10 w 12"/>
                  <a:gd name="T31" fmla="*/ 2 h 4"/>
                  <a:gd name="T32" fmla="*/ 10 w 12"/>
                  <a:gd name="T33" fmla="*/ 2 h 4"/>
                  <a:gd name="T34" fmla="*/ 12 w 12"/>
                  <a:gd name="T35" fmla="*/ 2 h 4"/>
                  <a:gd name="T36" fmla="*/ 12 w 12"/>
                  <a:gd name="T37" fmla="*/ 0 h 4"/>
                  <a:gd name="T38" fmla="*/ 11 w 12"/>
                  <a:gd name="T39" fmla="*/ 0 h 4"/>
                  <a:gd name="T40" fmla="*/ 10 w 12"/>
                  <a:gd name="T4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6" name="Freeform 144"/>
              <p:cNvSpPr>
                <a:spLocks/>
              </p:cNvSpPr>
              <p:nvPr/>
            </p:nvSpPr>
            <p:spPr bwMode="auto">
              <a:xfrm>
                <a:off x="2300" y="3602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2 w 3"/>
                  <a:gd name="T5" fmla="*/ 0 h 3"/>
                  <a:gd name="T6" fmla="*/ 1 w 3"/>
                  <a:gd name="T7" fmla="*/ 0 h 3"/>
                  <a:gd name="T8" fmla="*/ 1 w 3"/>
                  <a:gd name="T9" fmla="*/ 2 h 3"/>
                  <a:gd name="T10" fmla="*/ 0 w 3"/>
                  <a:gd name="T11" fmla="*/ 2 h 3"/>
                  <a:gd name="T12" fmla="*/ 0 w 3"/>
                  <a:gd name="T13" fmla="*/ 2 h 3"/>
                  <a:gd name="T14" fmla="*/ 1 w 3"/>
                  <a:gd name="T15" fmla="*/ 3 h 3"/>
                  <a:gd name="T16" fmla="*/ 2 w 3"/>
                  <a:gd name="T17" fmla="*/ 3 h 3"/>
                  <a:gd name="T18" fmla="*/ 2 w 3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7" name="Freeform 145"/>
              <p:cNvSpPr>
                <a:spLocks/>
              </p:cNvSpPr>
              <p:nvPr/>
            </p:nvSpPr>
            <p:spPr bwMode="auto">
              <a:xfrm>
                <a:off x="2302" y="3595"/>
                <a:ext cx="24" cy="15"/>
              </a:xfrm>
              <a:custGeom>
                <a:avLst/>
                <a:gdLst>
                  <a:gd name="T0" fmla="*/ 19 w 24"/>
                  <a:gd name="T1" fmla="*/ 6 h 15"/>
                  <a:gd name="T2" fmla="*/ 20 w 24"/>
                  <a:gd name="T3" fmla="*/ 5 h 15"/>
                  <a:gd name="T4" fmla="*/ 21 w 24"/>
                  <a:gd name="T5" fmla="*/ 4 h 15"/>
                  <a:gd name="T6" fmla="*/ 21 w 24"/>
                  <a:gd name="T7" fmla="*/ 4 h 15"/>
                  <a:gd name="T8" fmla="*/ 23 w 24"/>
                  <a:gd name="T9" fmla="*/ 2 h 15"/>
                  <a:gd name="T10" fmla="*/ 23 w 24"/>
                  <a:gd name="T11" fmla="*/ 2 h 15"/>
                  <a:gd name="T12" fmla="*/ 24 w 24"/>
                  <a:gd name="T13" fmla="*/ 1 h 15"/>
                  <a:gd name="T14" fmla="*/ 23 w 24"/>
                  <a:gd name="T15" fmla="*/ 0 h 15"/>
                  <a:gd name="T16" fmla="*/ 21 w 24"/>
                  <a:gd name="T17" fmla="*/ 0 h 15"/>
                  <a:gd name="T18" fmla="*/ 20 w 24"/>
                  <a:gd name="T19" fmla="*/ 1 h 15"/>
                  <a:gd name="T20" fmla="*/ 20 w 24"/>
                  <a:gd name="T21" fmla="*/ 0 h 15"/>
                  <a:gd name="T22" fmla="*/ 18 w 24"/>
                  <a:gd name="T23" fmla="*/ 1 h 15"/>
                  <a:gd name="T24" fmla="*/ 16 w 24"/>
                  <a:gd name="T25" fmla="*/ 1 h 15"/>
                  <a:gd name="T26" fmla="*/ 15 w 24"/>
                  <a:gd name="T27" fmla="*/ 1 h 15"/>
                  <a:gd name="T28" fmla="*/ 14 w 24"/>
                  <a:gd name="T29" fmla="*/ 0 h 15"/>
                  <a:gd name="T30" fmla="*/ 13 w 24"/>
                  <a:gd name="T31" fmla="*/ 1 h 15"/>
                  <a:gd name="T32" fmla="*/ 11 w 24"/>
                  <a:gd name="T33" fmla="*/ 2 h 15"/>
                  <a:gd name="T34" fmla="*/ 9 w 24"/>
                  <a:gd name="T35" fmla="*/ 1 h 15"/>
                  <a:gd name="T36" fmla="*/ 6 w 24"/>
                  <a:gd name="T37" fmla="*/ 0 h 15"/>
                  <a:gd name="T38" fmla="*/ 6 w 24"/>
                  <a:gd name="T39" fmla="*/ 0 h 15"/>
                  <a:gd name="T40" fmla="*/ 5 w 24"/>
                  <a:gd name="T41" fmla="*/ 0 h 15"/>
                  <a:gd name="T42" fmla="*/ 6 w 24"/>
                  <a:gd name="T43" fmla="*/ 1 h 15"/>
                  <a:gd name="T44" fmla="*/ 6 w 24"/>
                  <a:gd name="T45" fmla="*/ 1 h 15"/>
                  <a:gd name="T46" fmla="*/ 6 w 24"/>
                  <a:gd name="T47" fmla="*/ 2 h 15"/>
                  <a:gd name="T48" fmla="*/ 8 w 24"/>
                  <a:gd name="T49" fmla="*/ 4 h 15"/>
                  <a:gd name="T50" fmla="*/ 9 w 24"/>
                  <a:gd name="T51" fmla="*/ 4 h 15"/>
                  <a:gd name="T52" fmla="*/ 10 w 24"/>
                  <a:gd name="T53" fmla="*/ 5 h 15"/>
                  <a:gd name="T54" fmla="*/ 9 w 24"/>
                  <a:gd name="T55" fmla="*/ 5 h 15"/>
                  <a:gd name="T56" fmla="*/ 6 w 24"/>
                  <a:gd name="T57" fmla="*/ 6 h 15"/>
                  <a:gd name="T58" fmla="*/ 6 w 24"/>
                  <a:gd name="T59" fmla="*/ 6 h 15"/>
                  <a:gd name="T60" fmla="*/ 5 w 24"/>
                  <a:gd name="T61" fmla="*/ 6 h 15"/>
                  <a:gd name="T62" fmla="*/ 6 w 24"/>
                  <a:gd name="T63" fmla="*/ 7 h 15"/>
                  <a:gd name="T64" fmla="*/ 8 w 24"/>
                  <a:gd name="T65" fmla="*/ 6 h 15"/>
                  <a:gd name="T66" fmla="*/ 9 w 24"/>
                  <a:gd name="T67" fmla="*/ 6 h 15"/>
                  <a:gd name="T68" fmla="*/ 9 w 24"/>
                  <a:gd name="T69" fmla="*/ 6 h 15"/>
                  <a:gd name="T70" fmla="*/ 10 w 24"/>
                  <a:gd name="T71" fmla="*/ 6 h 15"/>
                  <a:gd name="T72" fmla="*/ 10 w 24"/>
                  <a:gd name="T73" fmla="*/ 7 h 15"/>
                  <a:gd name="T74" fmla="*/ 9 w 24"/>
                  <a:gd name="T75" fmla="*/ 7 h 15"/>
                  <a:gd name="T76" fmla="*/ 9 w 24"/>
                  <a:gd name="T77" fmla="*/ 9 h 15"/>
                  <a:gd name="T78" fmla="*/ 6 w 24"/>
                  <a:gd name="T79" fmla="*/ 9 h 15"/>
                  <a:gd name="T80" fmla="*/ 5 w 24"/>
                  <a:gd name="T81" fmla="*/ 11 h 15"/>
                  <a:gd name="T82" fmla="*/ 3 w 24"/>
                  <a:gd name="T83" fmla="*/ 10 h 15"/>
                  <a:gd name="T84" fmla="*/ 0 w 24"/>
                  <a:gd name="T85" fmla="*/ 12 h 15"/>
                  <a:gd name="T86" fmla="*/ 1 w 24"/>
                  <a:gd name="T87" fmla="*/ 14 h 15"/>
                  <a:gd name="T88" fmla="*/ 4 w 24"/>
                  <a:gd name="T89" fmla="*/ 15 h 15"/>
                  <a:gd name="T90" fmla="*/ 6 w 24"/>
                  <a:gd name="T91" fmla="*/ 15 h 15"/>
                  <a:gd name="T92" fmla="*/ 6 w 24"/>
                  <a:gd name="T93" fmla="*/ 15 h 15"/>
                  <a:gd name="T94" fmla="*/ 6 w 24"/>
                  <a:gd name="T95" fmla="*/ 15 h 15"/>
                  <a:gd name="T96" fmla="*/ 8 w 24"/>
                  <a:gd name="T97" fmla="*/ 15 h 15"/>
                  <a:gd name="T98" fmla="*/ 8 w 24"/>
                  <a:gd name="T99" fmla="*/ 14 h 15"/>
                  <a:gd name="T100" fmla="*/ 9 w 24"/>
                  <a:gd name="T101" fmla="*/ 12 h 15"/>
                  <a:gd name="T102" fmla="*/ 10 w 24"/>
                  <a:gd name="T103" fmla="*/ 11 h 15"/>
                  <a:gd name="T104" fmla="*/ 10 w 24"/>
                  <a:gd name="T105" fmla="*/ 11 h 15"/>
                  <a:gd name="T106" fmla="*/ 11 w 24"/>
                  <a:gd name="T107" fmla="*/ 11 h 15"/>
                  <a:gd name="T108" fmla="*/ 14 w 24"/>
                  <a:gd name="T109" fmla="*/ 11 h 15"/>
                  <a:gd name="T110" fmla="*/ 14 w 24"/>
                  <a:gd name="T111" fmla="*/ 11 h 15"/>
                  <a:gd name="T112" fmla="*/ 18 w 24"/>
                  <a:gd name="T113" fmla="*/ 7 h 15"/>
                  <a:gd name="T114" fmla="*/ 19 w 24"/>
                  <a:gd name="T115" fmla="*/ 6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4" h="15">
                    <a:moveTo>
                      <a:pt x="19" y="6"/>
                    </a:moveTo>
                    <a:lnTo>
                      <a:pt x="20" y="5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6" y="7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0" y="7"/>
                    </a:lnTo>
                    <a:lnTo>
                      <a:pt x="9" y="7"/>
                    </a:lnTo>
                    <a:lnTo>
                      <a:pt x="9" y="9"/>
                    </a:lnTo>
                    <a:lnTo>
                      <a:pt x="6" y="9"/>
                    </a:lnTo>
                    <a:lnTo>
                      <a:pt x="5" y="11"/>
                    </a:lnTo>
                    <a:lnTo>
                      <a:pt x="3" y="10"/>
                    </a:lnTo>
                    <a:lnTo>
                      <a:pt x="0" y="12"/>
                    </a:lnTo>
                    <a:lnTo>
                      <a:pt x="1" y="14"/>
                    </a:lnTo>
                    <a:lnTo>
                      <a:pt x="4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8" y="14"/>
                    </a:lnTo>
                    <a:lnTo>
                      <a:pt x="9" y="12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8" y="7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8" name="Freeform 146"/>
              <p:cNvSpPr>
                <a:spLocks/>
              </p:cNvSpPr>
              <p:nvPr/>
            </p:nvSpPr>
            <p:spPr bwMode="auto">
              <a:xfrm>
                <a:off x="2206" y="3679"/>
                <a:ext cx="5" cy="1"/>
              </a:xfrm>
              <a:custGeom>
                <a:avLst/>
                <a:gdLst>
                  <a:gd name="T0" fmla="*/ 5 w 5"/>
                  <a:gd name="T1" fmla="*/ 0 h 1"/>
                  <a:gd name="T2" fmla="*/ 1 w 5"/>
                  <a:gd name="T3" fmla="*/ 0 h 1"/>
                  <a:gd name="T4" fmla="*/ 0 w 5"/>
                  <a:gd name="T5" fmla="*/ 0 h 1"/>
                  <a:gd name="T6" fmla="*/ 0 w 5"/>
                  <a:gd name="T7" fmla="*/ 0 h 1"/>
                  <a:gd name="T8" fmla="*/ 0 w 5"/>
                  <a:gd name="T9" fmla="*/ 0 h 1"/>
                  <a:gd name="T10" fmla="*/ 1 w 5"/>
                  <a:gd name="T11" fmla="*/ 0 h 1"/>
                  <a:gd name="T12" fmla="*/ 2 w 5"/>
                  <a:gd name="T13" fmla="*/ 1 h 1"/>
                  <a:gd name="T14" fmla="*/ 4 w 5"/>
                  <a:gd name="T15" fmla="*/ 1 h 1"/>
                  <a:gd name="T16" fmla="*/ 4 w 5"/>
                  <a:gd name="T17" fmla="*/ 1 h 1"/>
                  <a:gd name="T18" fmla="*/ 5 w 5"/>
                  <a:gd name="T19" fmla="*/ 1 h 1"/>
                  <a:gd name="T20" fmla="*/ 5 w 5"/>
                  <a:gd name="T21" fmla="*/ 0 h 1"/>
                  <a:gd name="T22" fmla="*/ 5 w 5"/>
                  <a:gd name="T23" fmla="*/ 0 h 1"/>
                  <a:gd name="T24" fmla="*/ 5 w 5"/>
                  <a:gd name="T2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09" name="Freeform 147"/>
              <p:cNvSpPr>
                <a:spLocks/>
              </p:cNvSpPr>
              <p:nvPr/>
            </p:nvSpPr>
            <p:spPr bwMode="auto">
              <a:xfrm>
                <a:off x="2200" y="3661"/>
                <a:ext cx="17" cy="8"/>
              </a:xfrm>
              <a:custGeom>
                <a:avLst/>
                <a:gdLst>
                  <a:gd name="T0" fmla="*/ 17 w 17"/>
                  <a:gd name="T1" fmla="*/ 3 h 8"/>
                  <a:gd name="T2" fmla="*/ 15 w 17"/>
                  <a:gd name="T3" fmla="*/ 1 h 8"/>
                  <a:gd name="T4" fmla="*/ 12 w 17"/>
                  <a:gd name="T5" fmla="*/ 1 h 8"/>
                  <a:gd name="T6" fmla="*/ 6 w 17"/>
                  <a:gd name="T7" fmla="*/ 0 h 8"/>
                  <a:gd name="T8" fmla="*/ 2 w 17"/>
                  <a:gd name="T9" fmla="*/ 0 h 8"/>
                  <a:gd name="T10" fmla="*/ 0 w 17"/>
                  <a:gd name="T11" fmla="*/ 1 h 8"/>
                  <a:gd name="T12" fmla="*/ 2 w 17"/>
                  <a:gd name="T13" fmla="*/ 3 h 8"/>
                  <a:gd name="T14" fmla="*/ 2 w 17"/>
                  <a:gd name="T15" fmla="*/ 5 h 8"/>
                  <a:gd name="T16" fmla="*/ 3 w 17"/>
                  <a:gd name="T17" fmla="*/ 5 h 8"/>
                  <a:gd name="T18" fmla="*/ 3 w 17"/>
                  <a:gd name="T19" fmla="*/ 6 h 8"/>
                  <a:gd name="T20" fmla="*/ 7 w 17"/>
                  <a:gd name="T21" fmla="*/ 6 h 8"/>
                  <a:gd name="T22" fmla="*/ 8 w 17"/>
                  <a:gd name="T23" fmla="*/ 6 h 8"/>
                  <a:gd name="T24" fmla="*/ 8 w 17"/>
                  <a:gd name="T25" fmla="*/ 6 h 8"/>
                  <a:gd name="T26" fmla="*/ 10 w 17"/>
                  <a:gd name="T27" fmla="*/ 5 h 8"/>
                  <a:gd name="T28" fmla="*/ 11 w 17"/>
                  <a:gd name="T29" fmla="*/ 5 h 8"/>
                  <a:gd name="T30" fmla="*/ 11 w 17"/>
                  <a:gd name="T31" fmla="*/ 5 h 8"/>
                  <a:gd name="T32" fmla="*/ 12 w 17"/>
                  <a:gd name="T33" fmla="*/ 5 h 8"/>
                  <a:gd name="T34" fmla="*/ 12 w 17"/>
                  <a:gd name="T35" fmla="*/ 5 h 8"/>
                  <a:gd name="T36" fmla="*/ 12 w 17"/>
                  <a:gd name="T37" fmla="*/ 6 h 8"/>
                  <a:gd name="T38" fmla="*/ 12 w 17"/>
                  <a:gd name="T39" fmla="*/ 6 h 8"/>
                  <a:gd name="T40" fmla="*/ 13 w 17"/>
                  <a:gd name="T41" fmla="*/ 8 h 8"/>
                  <a:gd name="T42" fmla="*/ 15 w 17"/>
                  <a:gd name="T43" fmla="*/ 6 h 8"/>
                  <a:gd name="T44" fmla="*/ 16 w 17"/>
                  <a:gd name="T45" fmla="*/ 6 h 8"/>
                  <a:gd name="T46" fmla="*/ 17 w 17"/>
                  <a:gd name="T47" fmla="*/ 5 h 8"/>
                  <a:gd name="T48" fmla="*/ 17 w 17"/>
                  <a:gd name="T49" fmla="*/ 5 h 8"/>
                  <a:gd name="T50" fmla="*/ 17 w 17"/>
                  <a:gd name="T51" fmla="*/ 4 h 8"/>
                  <a:gd name="T52" fmla="*/ 17 w 17"/>
                  <a:gd name="T53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7" h="8">
                    <a:moveTo>
                      <a:pt x="17" y="3"/>
                    </a:moveTo>
                    <a:lnTo>
                      <a:pt x="15" y="1"/>
                    </a:lnTo>
                    <a:lnTo>
                      <a:pt x="12" y="1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6"/>
                    </a:lnTo>
                    <a:lnTo>
                      <a:pt x="7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5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3" y="8"/>
                    </a:lnTo>
                    <a:lnTo>
                      <a:pt x="15" y="6"/>
                    </a:lnTo>
                    <a:lnTo>
                      <a:pt x="16" y="6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7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0" name="Freeform 148"/>
              <p:cNvSpPr>
                <a:spLocks/>
              </p:cNvSpPr>
              <p:nvPr/>
            </p:nvSpPr>
            <p:spPr bwMode="auto">
              <a:xfrm>
                <a:off x="2210" y="3674"/>
                <a:ext cx="5" cy="3"/>
              </a:xfrm>
              <a:custGeom>
                <a:avLst/>
                <a:gdLst>
                  <a:gd name="T0" fmla="*/ 3 w 5"/>
                  <a:gd name="T1" fmla="*/ 1 h 3"/>
                  <a:gd name="T2" fmla="*/ 3 w 5"/>
                  <a:gd name="T3" fmla="*/ 0 h 3"/>
                  <a:gd name="T4" fmla="*/ 2 w 5"/>
                  <a:gd name="T5" fmla="*/ 0 h 3"/>
                  <a:gd name="T6" fmla="*/ 2 w 5"/>
                  <a:gd name="T7" fmla="*/ 1 h 3"/>
                  <a:gd name="T8" fmla="*/ 1 w 5"/>
                  <a:gd name="T9" fmla="*/ 1 h 3"/>
                  <a:gd name="T10" fmla="*/ 1 w 5"/>
                  <a:gd name="T11" fmla="*/ 2 h 3"/>
                  <a:gd name="T12" fmla="*/ 0 w 5"/>
                  <a:gd name="T13" fmla="*/ 2 h 3"/>
                  <a:gd name="T14" fmla="*/ 1 w 5"/>
                  <a:gd name="T15" fmla="*/ 2 h 3"/>
                  <a:gd name="T16" fmla="*/ 2 w 5"/>
                  <a:gd name="T17" fmla="*/ 3 h 3"/>
                  <a:gd name="T18" fmla="*/ 3 w 5"/>
                  <a:gd name="T19" fmla="*/ 3 h 3"/>
                  <a:gd name="T20" fmla="*/ 3 w 5"/>
                  <a:gd name="T21" fmla="*/ 3 h 3"/>
                  <a:gd name="T22" fmla="*/ 5 w 5"/>
                  <a:gd name="T23" fmla="*/ 3 h 3"/>
                  <a:gd name="T24" fmla="*/ 5 w 5"/>
                  <a:gd name="T25" fmla="*/ 3 h 3"/>
                  <a:gd name="T26" fmla="*/ 5 w 5"/>
                  <a:gd name="T27" fmla="*/ 3 h 3"/>
                  <a:gd name="T28" fmla="*/ 3 w 5"/>
                  <a:gd name="T29" fmla="*/ 2 h 3"/>
                  <a:gd name="T30" fmla="*/ 3 w 5"/>
                  <a:gd name="T3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3">
                    <a:moveTo>
                      <a:pt x="3" y="1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1" name="Freeform 149"/>
              <p:cNvSpPr>
                <a:spLocks/>
              </p:cNvSpPr>
              <p:nvPr/>
            </p:nvSpPr>
            <p:spPr bwMode="auto">
              <a:xfrm>
                <a:off x="2223" y="3666"/>
                <a:ext cx="3" cy="1"/>
              </a:xfrm>
              <a:custGeom>
                <a:avLst/>
                <a:gdLst>
                  <a:gd name="T0" fmla="*/ 2 w 3"/>
                  <a:gd name="T1" fmla="*/ 0 h 1"/>
                  <a:gd name="T2" fmla="*/ 0 w 3"/>
                  <a:gd name="T3" fmla="*/ 0 h 1"/>
                  <a:gd name="T4" fmla="*/ 0 w 3"/>
                  <a:gd name="T5" fmla="*/ 0 h 1"/>
                  <a:gd name="T6" fmla="*/ 0 w 3"/>
                  <a:gd name="T7" fmla="*/ 1 h 1"/>
                  <a:gd name="T8" fmla="*/ 0 w 3"/>
                  <a:gd name="T9" fmla="*/ 1 h 1"/>
                  <a:gd name="T10" fmla="*/ 0 w 3"/>
                  <a:gd name="T11" fmla="*/ 1 h 1"/>
                  <a:gd name="T12" fmla="*/ 2 w 3"/>
                  <a:gd name="T13" fmla="*/ 1 h 1"/>
                  <a:gd name="T14" fmla="*/ 3 w 3"/>
                  <a:gd name="T15" fmla="*/ 1 h 1"/>
                  <a:gd name="T16" fmla="*/ 3 w 3"/>
                  <a:gd name="T17" fmla="*/ 0 h 1"/>
                  <a:gd name="T18" fmla="*/ 2 w 3"/>
                  <a:gd name="T19" fmla="*/ 0 h 1"/>
                  <a:gd name="T20" fmla="*/ 2 w 3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2" name="Freeform 150"/>
              <p:cNvSpPr>
                <a:spLocks/>
              </p:cNvSpPr>
              <p:nvPr/>
            </p:nvSpPr>
            <p:spPr bwMode="auto">
              <a:xfrm>
                <a:off x="2311" y="3594"/>
                <a:ext cx="4" cy="1"/>
              </a:xfrm>
              <a:custGeom>
                <a:avLst/>
                <a:gdLst>
                  <a:gd name="T0" fmla="*/ 4 w 4"/>
                  <a:gd name="T1" fmla="*/ 1 h 1"/>
                  <a:gd name="T2" fmla="*/ 4 w 4"/>
                  <a:gd name="T3" fmla="*/ 0 h 1"/>
                  <a:gd name="T4" fmla="*/ 2 w 4"/>
                  <a:gd name="T5" fmla="*/ 0 h 1"/>
                  <a:gd name="T6" fmla="*/ 0 w 4"/>
                  <a:gd name="T7" fmla="*/ 0 h 1"/>
                  <a:gd name="T8" fmla="*/ 0 w 4"/>
                  <a:gd name="T9" fmla="*/ 1 h 1"/>
                  <a:gd name="T10" fmla="*/ 1 w 4"/>
                  <a:gd name="T11" fmla="*/ 1 h 1"/>
                  <a:gd name="T12" fmla="*/ 2 w 4"/>
                  <a:gd name="T13" fmla="*/ 1 h 1"/>
                  <a:gd name="T14" fmla="*/ 4 w 4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3" name="Freeform 151"/>
              <p:cNvSpPr>
                <a:spLocks/>
              </p:cNvSpPr>
              <p:nvPr/>
            </p:nvSpPr>
            <p:spPr bwMode="auto">
              <a:xfrm>
                <a:off x="1891" y="2825"/>
                <a:ext cx="4" cy="4"/>
              </a:xfrm>
              <a:custGeom>
                <a:avLst/>
                <a:gdLst>
                  <a:gd name="T0" fmla="*/ 0 w 4"/>
                  <a:gd name="T1" fmla="*/ 1 h 4"/>
                  <a:gd name="T2" fmla="*/ 0 w 4"/>
                  <a:gd name="T3" fmla="*/ 1 h 4"/>
                  <a:gd name="T4" fmla="*/ 0 w 4"/>
                  <a:gd name="T5" fmla="*/ 2 h 4"/>
                  <a:gd name="T6" fmla="*/ 2 w 4"/>
                  <a:gd name="T7" fmla="*/ 4 h 4"/>
                  <a:gd name="T8" fmla="*/ 3 w 4"/>
                  <a:gd name="T9" fmla="*/ 4 h 4"/>
                  <a:gd name="T10" fmla="*/ 3 w 4"/>
                  <a:gd name="T11" fmla="*/ 4 h 4"/>
                  <a:gd name="T12" fmla="*/ 4 w 4"/>
                  <a:gd name="T13" fmla="*/ 4 h 4"/>
                  <a:gd name="T14" fmla="*/ 4 w 4"/>
                  <a:gd name="T15" fmla="*/ 2 h 4"/>
                  <a:gd name="T16" fmla="*/ 4 w 4"/>
                  <a:gd name="T17" fmla="*/ 1 h 4"/>
                  <a:gd name="T18" fmla="*/ 4 w 4"/>
                  <a:gd name="T19" fmla="*/ 0 h 4"/>
                  <a:gd name="T20" fmla="*/ 0 w 4"/>
                  <a:gd name="T2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0" y="1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4" name="Freeform 152"/>
              <p:cNvSpPr>
                <a:spLocks/>
              </p:cNvSpPr>
              <p:nvPr/>
            </p:nvSpPr>
            <p:spPr bwMode="auto">
              <a:xfrm>
                <a:off x="1876" y="2817"/>
                <a:ext cx="12" cy="15"/>
              </a:xfrm>
              <a:custGeom>
                <a:avLst/>
                <a:gdLst>
                  <a:gd name="T0" fmla="*/ 9 w 12"/>
                  <a:gd name="T1" fmla="*/ 9 h 15"/>
                  <a:gd name="T2" fmla="*/ 9 w 12"/>
                  <a:gd name="T3" fmla="*/ 9 h 15"/>
                  <a:gd name="T4" fmla="*/ 9 w 12"/>
                  <a:gd name="T5" fmla="*/ 9 h 15"/>
                  <a:gd name="T6" fmla="*/ 9 w 12"/>
                  <a:gd name="T7" fmla="*/ 7 h 15"/>
                  <a:gd name="T8" fmla="*/ 7 w 12"/>
                  <a:gd name="T9" fmla="*/ 4 h 15"/>
                  <a:gd name="T10" fmla="*/ 5 w 12"/>
                  <a:gd name="T11" fmla="*/ 2 h 15"/>
                  <a:gd name="T12" fmla="*/ 4 w 12"/>
                  <a:gd name="T13" fmla="*/ 2 h 15"/>
                  <a:gd name="T14" fmla="*/ 4 w 12"/>
                  <a:gd name="T15" fmla="*/ 0 h 15"/>
                  <a:gd name="T16" fmla="*/ 3 w 12"/>
                  <a:gd name="T17" fmla="*/ 0 h 15"/>
                  <a:gd name="T18" fmla="*/ 2 w 12"/>
                  <a:gd name="T19" fmla="*/ 0 h 15"/>
                  <a:gd name="T20" fmla="*/ 2 w 12"/>
                  <a:gd name="T21" fmla="*/ 0 h 15"/>
                  <a:gd name="T22" fmla="*/ 0 w 12"/>
                  <a:gd name="T23" fmla="*/ 2 h 15"/>
                  <a:gd name="T24" fmla="*/ 0 w 12"/>
                  <a:gd name="T25" fmla="*/ 2 h 15"/>
                  <a:gd name="T26" fmla="*/ 0 w 12"/>
                  <a:gd name="T27" fmla="*/ 2 h 15"/>
                  <a:gd name="T28" fmla="*/ 2 w 12"/>
                  <a:gd name="T29" fmla="*/ 2 h 15"/>
                  <a:gd name="T30" fmla="*/ 3 w 12"/>
                  <a:gd name="T31" fmla="*/ 2 h 15"/>
                  <a:gd name="T32" fmla="*/ 3 w 12"/>
                  <a:gd name="T33" fmla="*/ 5 h 15"/>
                  <a:gd name="T34" fmla="*/ 5 w 12"/>
                  <a:gd name="T35" fmla="*/ 7 h 15"/>
                  <a:gd name="T36" fmla="*/ 5 w 12"/>
                  <a:gd name="T37" fmla="*/ 8 h 15"/>
                  <a:gd name="T38" fmla="*/ 7 w 12"/>
                  <a:gd name="T39" fmla="*/ 9 h 15"/>
                  <a:gd name="T40" fmla="*/ 7 w 12"/>
                  <a:gd name="T41" fmla="*/ 10 h 15"/>
                  <a:gd name="T42" fmla="*/ 4 w 12"/>
                  <a:gd name="T43" fmla="*/ 12 h 15"/>
                  <a:gd name="T44" fmla="*/ 2 w 12"/>
                  <a:gd name="T45" fmla="*/ 13 h 15"/>
                  <a:gd name="T46" fmla="*/ 2 w 12"/>
                  <a:gd name="T47" fmla="*/ 13 h 15"/>
                  <a:gd name="T48" fmla="*/ 2 w 12"/>
                  <a:gd name="T49" fmla="*/ 14 h 15"/>
                  <a:gd name="T50" fmla="*/ 3 w 12"/>
                  <a:gd name="T51" fmla="*/ 15 h 15"/>
                  <a:gd name="T52" fmla="*/ 3 w 12"/>
                  <a:gd name="T53" fmla="*/ 15 h 15"/>
                  <a:gd name="T54" fmla="*/ 7 w 12"/>
                  <a:gd name="T55" fmla="*/ 15 h 15"/>
                  <a:gd name="T56" fmla="*/ 10 w 12"/>
                  <a:gd name="T57" fmla="*/ 14 h 15"/>
                  <a:gd name="T58" fmla="*/ 12 w 12"/>
                  <a:gd name="T59" fmla="*/ 12 h 15"/>
                  <a:gd name="T60" fmla="*/ 10 w 12"/>
                  <a:gd name="T61" fmla="*/ 10 h 15"/>
                  <a:gd name="T62" fmla="*/ 9 w 12"/>
                  <a:gd name="T63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" h="15">
                    <a:moveTo>
                      <a:pt x="9" y="9"/>
                    </a:moveTo>
                    <a:lnTo>
                      <a:pt x="9" y="9"/>
                    </a:lnTo>
                    <a:lnTo>
                      <a:pt x="9" y="9"/>
                    </a:lnTo>
                    <a:lnTo>
                      <a:pt x="9" y="7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5"/>
                    </a:lnTo>
                    <a:lnTo>
                      <a:pt x="5" y="7"/>
                    </a:lnTo>
                    <a:lnTo>
                      <a:pt x="5" y="8"/>
                    </a:lnTo>
                    <a:lnTo>
                      <a:pt x="7" y="9"/>
                    </a:lnTo>
                    <a:lnTo>
                      <a:pt x="7" y="10"/>
                    </a:lnTo>
                    <a:lnTo>
                      <a:pt x="4" y="12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0" y="10"/>
                    </a:lnTo>
                    <a:lnTo>
                      <a:pt x="9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5" name="Freeform 153"/>
              <p:cNvSpPr>
                <a:spLocks/>
              </p:cNvSpPr>
              <p:nvPr/>
            </p:nvSpPr>
            <p:spPr bwMode="auto">
              <a:xfrm>
                <a:off x="1628" y="3201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0 w 3"/>
                  <a:gd name="T3" fmla="*/ 0 h 1"/>
                  <a:gd name="T4" fmla="*/ 0 w 3"/>
                  <a:gd name="T5" fmla="*/ 1 h 1"/>
                  <a:gd name="T6" fmla="*/ 3 w 3"/>
                  <a:gd name="T7" fmla="*/ 0 h 1"/>
                  <a:gd name="T8" fmla="*/ 3 w 3"/>
                  <a:gd name="T9" fmla="*/ 0 h 1"/>
                  <a:gd name="T10" fmla="*/ 3 w 3"/>
                  <a:gd name="T11" fmla="*/ 0 h 1"/>
                  <a:gd name="T12" fmla="*/ 0 w 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6" name="Freeform 154"/>
              <p:cNvSpPr>
                <a:spLocks/>
              </p:cNvSpPr>
              <p:nvPr/>
            </p:nvSpPr>
            <p:spPr bwMode="auto">
              <a:xfrm>
                <a:off x="1875" y="2822"/>
                <a:ext cx="4" cy="3"/>
              </a:xfrm>
              <a:custGeom>
                <a:avLst/>
                <a:gdLst>
                  <a:gd name="T0" fmla="*/ 4 w 4"/>
                  <a:gd name="T1" fmla="*/ 3 h 3"/>
                  <a:gd name="T2" fmla="*/ 4 w 4"/>
                  <a:gd name="T3" fmla="*/ 0 h 3"/>
                  <a:gd name="T4" fmla="*/ 3 w 4"/>
                  <a:gd name="T5" fmla="*/ 0 h 3"/>
                  <a:gd name="T6" fmla="*/ 0 w 4"/>
                  <a:gd name="T7" fmla="*/ 0 h 3"/>
                  <a:gd name="T8" fmla="*/ 0 w 4"/>
                  <a:gd name="T9" fmla="*/ 0 h 3"/>
                  <a:gd name="T10" fmla="*/ 0 w 4"/>
                  <a:gd name="T11" fmla="*/ 2 h 3"/>
                  <a:gd name="T12" fmla="*/ 1 w 4"/>
                  <a:gd name="T13" fmla="*/ 3 h 3"/>
                  <a:gd name="T14" fmla="*/ 3 w 4"/>
                  <a:gd name="T15" fmla="*/ 3 h 3"/>
                  <a:gd name="T16" fmla="*/ 4 w 4"/>
                  <a:gd name="T17" fmla="*/ 3 h 3"/>
                  <a:gd name="T18" fmla="*/ 4 w 4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lnTo>
                      <a:pt x="4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7" name="Freeform 155"/>
              <p:cNvSpPr>
                <a:spLocks/>
              </p:cNvSpPr>
              <p:nvPr/>
            </p:nvSpPr>
            <p:spPr bwMode="auto">
              <a:xfrm>
                <a:off x="1592" y="2474"/>
                <a:ext cx="5" cy="3"/>
              </a:xfrm>
              <a:custGeom>
                <a:avLst/>
                <a:gdLst>
                  <a:gd name="T0" fmla="*/ 1 w 5"/>
                  <a:gd name="T1" fmla="*/ 0 h 3"/>
                  <a:gd name="T2" fmla="*/ 0 w 5"/>
                  <a:gd name="T3" fmla="*/ 0 h 3"/>
                  <a:gd name="T4" fmla="*/ 5 w 5"/>
                  <a:gd name="T5" fmla="*/ 3 h 3"/>
                  <a:gd name="T6" fmla="*/ 5 w 5"/>
                  <a:gd name="T7" fmla="*/ 3 h 3"/>
                  <a:gd name="T8" fmla="*/ 3 w 5"/>
                  <a:gd name="T9" fmla="*/ 0 h 3"/>
                  <a:gd name="T10" fmla="*/ 1 w 5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3">
                    <a:moveTo>
                      <a:pt x="1" y="0"/>
                    </a:moveTo>
                    <a:lnTo>
                      <a:pt x="0" y="0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8" name="Freeform 156"/>
              <p:cNvSpPr>
                <a:spLocks/>
              </p:cNvSpPr>
              <p:nvPr/>
            </p:nvSpPr>
            <p:spPr bwMode="auto">
              <a:xfrm>
                <a:off x="1667" y="251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1 h 2"/>
                  <a:gd name="T6" fmla="*/ 0 w 2"/>
                  <a:gd name="T7" fmla="*/ 1 h 2"/>
                  <a:gd name="T8" fmla="*/ 2 w 2"/>
                  <a:gd name="T9" fmla="*/ 2 h 2"/>
                  <a:gd name="T10" fmla="*/ 2 w 2"/>
                  <a:gd name="T11" fmla="*/ 1 h 2"/>
                  <a:gd name="T12" fmla="*/ 2 w 2"/>
                  <a:gd name="T13" fmla="*/ 0 h 2"/>
                  <a:gd name="T14" fmla="*/ 0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19" name="Freeform 157"/>
              <p:cNvSpPr>
                <a:spLocks/>
              </p:cNvSpPr>
              <p:nvPr/>
            </p:nvSpPr>
            <p:spPr bwMode="auto">
              <a:xfrm>
                <a:off x="1606" y="2556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2 h 2"/>
                  <a:gd name="T10" fmla="*/ 1 w 2"/>
                  <a:gd name="T11" fmla="*/ 1 h 2"/>
                  <a:gd name="T12" fmla="*/ 1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0" name="Freeform 158"/>
              <p:cNvSpPr>
                <a:spLocks/>
              </p:cNvSpPr>
              <p:nvPr/>
            </p:nvSpPr>
            <p:spPr bwMode="auto">
              <a:xfrm>
                <a:off x="1502" y="2340"/>
                <a:ext cx="4" cy="3"/>
              </a:xfrm>
              <a:custGeom>
                <a:avLst/>
                <a:gdLst>
                  <a:gd name="T0" fmla="*/ 0 w 4"/>
                  <a:gd name="T1" fmla="*/ 2 h 3"/>
                  <a:gd name="T2" fmla="*/ 0 w 4"/>
                  <a:gd name="T3" fmla="*/ 2 h 3"/>
                  <a:gd name="T4" fmla="*/ 1 w 4"/>
                  <a:gd name="T5" fmla="*/ 2 h 3"/>
                  <a:gd name="T6" fmla="*/ 1 w 4"/>
                  <a:gd name="T7" fmla="*/ 3 h 3"/>
                  <a:gd name="T8" fmla="*/ 3 w 4"/>
                  <a:gd name="T9" fmla="*/ 3 h 3"/>
                  <a:gd name="T10" fmla="*/ 4 w 4"/>
                  <a:gd name="T11" fmla="*/ 3 h 3"/>
                  <a:gd name="T12" fmla="*/ 3 w 4"/>
                  <a:gd name="T13" fmla="*/ 2 h 3"/>
                  <a:gd name="T14" fmla="*/ 3 w 4"/>
                  <a:gd name="T15" fmla="*/ 2 h 3"/>
                  <a:gd name="T16" fmla="*/ 0 w 4"/>
                  <a:gd name="T17" fmla="*/ 0 h 3"/>
                  <a:gd name="T18" fmla="*/ 0 w 4"/>
                  <a:gd name="T19" fmla="*/ 0 h 3"/>
                  <a:gd name="T20" fmla="*/ 0 w 4"/>
                  <a:gd name="T21" fmla="*/ 0 h 3"/>
                  <a:gd name="T22" fmla="*/ 0 w 4"/>
                  <a:gd name="T23" fmla="*/ 0 h 3"/>
                  <a:gd name="T24" fmla="*/ 0 w 4"/>
                  <a:gd name="T2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1" name="Freeform 159"/>
              <p:cNvSpPr>
                <a:spLocks/>
              </p:cNvSpPr>
              <p:nvPr/>
            </p:nvSpPr>
            <p:spPr bwMode="auto">
              <a:xfrm>
                <a:off x="2098" y="3549"/>
                <a:ext cx="8" cy="7"/>
              </a:xfrm>
              <a:custGeom>
                <a:avLst/>
                <a:gdLst>
                  <a:gd name="T0" fmla="*/ 4 w 8"/>
                  <a:gd name="T1" fmla="*/ 6 h 7"/>
                  <a:gd name="T2" fmla="*/ 5 w 8"/>
                  <a:gd name="T3" fmla="*/ 5 h 7"/>
                  <a:gd name="T4" fmla="*/ 8 w 8"/>
                  <a:gd name="T5" fmla="*/ 2 h 7"/>
                  <a:gd name="T6" fmla="*/ 8 w 8"/>
                  <a:gd name="T7" fmla="*/ 1 h 7"/>
                  <a:gd name="T8" fmla="*/ 8 w 8"/>
                  <a:gd name="T9" fmla="*/ 0 h 7"/>
                  <a:gd name="T10" fmla="*/ 5 w 8"/>
                  <a:gd name="T11" fmla="*/ 0 h 7"/>
                  <a:gd name="T12" fmla="*/ 5 w 8"/>
                  <a:gd name="T13" fmla="*/ 0 h 7"/>
                  <a:gd name="T14" fmla="*/ 3 w 8"/>
                  <a:gd name="T15" fmla="*/ 1 h 7"/>
                  <a:gd name="T16" fmla="*/ 1 w 8"/>
                  <a:gd name="T17" fmla="*/ 1 h 7"/>
                  <a:gd name="T18" fmla="*/ 1 w 8"/>
                  <a:gd name="T19" fmla="*/ 1 h 7"/>
                  <a:gd name="T20" fmla="*/ 0 w 8"/>
                  <a:gd name="T21" fmla="*/ 1 h 7"/>
                  <a:gd name="T22" fmla="*/ 0 w 8"/>
                  <a:gd name="T23" fmla="*/ 2 h 7"/>
                  <a:gd name="T24" fmla="*/ 1 w 8"/>
                  <a:gd name="T25" fmla="*/ 3 h 7"/>
                  <a:gd name="T26" fmla="*/ 1 w 8"/>
                  <a:gd name="T27" fmla="*/ 3 h 7"/>
                  <a:gd name="T28" fmla="*/ 1 w 8"/>
                  <a:gd name="T29" fmla="*/ 3 h 7"/>
                  <a:gd name="T30" fmla="*/ 3 w 8"/>
                  <a:gd name="T31" fmla="*/ 5 h 7"/>
                  <a:gd name="T32" fmla="*/ 1 w 8"/>
                  <a:gd name="T33" fmla="*/ 6 h 7"/>
                  <a:gd name="T34" fmla="*/ 0 w 8"/>
                  <a:gd name="T35" fmla="*/ 7 h 7"/>
                  <a:gd name="T36" fmla="*/ 1 w 8"/>
                  <a:gd name="T37" fmla="*/ 7 h 7"/>
                  <a:gd name="T38" fmla="*/ 1 w 8"/>
                  <a:gd name="T39" fmla="*/ 7 h 7"/>
                  <a:gd name="T40" fmla="*/ 4 w 8"/>
                  <a:gd name="T41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7">
                    <a:moveTo>
                      <a:pt x="4" y="6"/>
                    </a:moveTo>
                    <a:lnTo>
                      <a:pt x="5" y="5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3" y="5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2" name="Freeform 160"/>
              <p:cNvSpPr>
                <a:spLocks/>
              </p:cNvSpPr>
              <p:nvPr/>
            </p:nvSpPr>
            <p:spPr bwMode="auto">
              <a:xfrm>
                <a:off x="1546" y="2418"/>
                <a:ext cx="4" cy="5"/>
              </a:xfrm>
              <a:custGeom>
                <a:avLst/>
                <a:gdLst>
                  <a:gd name="T0" fmla="*/ 2 w 4"/>
                  <a:gd name="T1" fmla="*/ 0 h 5"/>
                  <a:gd name="T2" fmla="*/ 1 w 4"/>
                  <a:gd name="T3" fmla="*/ 0 h 5"/>
                  <a:gd name="T4" fmla="*/ 1 w 4"/>
                  <a:gd name="T5" fmla="*/ 1 h 5"/>
                  <a:gd name="T6" fmla="*/ 0 w 4"/>
                  <a:gd name="T7" fmla="*/ 4 h 5"/>
                  <a:gd name="T8" fmla="*/ 2 w 4"/>
                  <a:gd name="T9" fmla="*/ 5 h 5"/>
                  <a:gd name="T10" fmla="*/ 2 w 4"/>
                  <a:gd name="T11" fmla="*/ 4 h 5"/>
                  <a:gd name="T12" fmla="*/ 4 w 4"/>
                  <a:gd name="T13" fmla="*/ 3 h 5"/>
                  <a:gd name="T14" fmla="*/ 2 w 4"/>
                  <a:gd name="T15" fmla="*/ 0 h 5"/>
                  <a:gd name="T16" fmla="*/ 2 w 4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4" y="3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3" name="Freeform 161"/>
              <p:cNvSpPr>
                <a:spLocks/>
              </p:cNvSpPr>
              <p:nvPr/>
            </p:nvSpPr>
            <p:spPr bwMode="auto">
              <a:xfrm>
                <a:off x="1588" y="2463"/>
                <a:ext cx="4" cy="11"/>
              </a:xfrm>
              <a:custGeom>
                <a:avLst/>
                <a:gdLst>
                  <a:gd name="T0" fmla="*/ 3 w 4"/>
                  <a:gd name="T1" fmla="*/ 10 h 11"/>
                  <a:gd name="T2" fmla="*/ 3 w 4"/>
                  <a:gd name="T3" fmla="*/ 9 h 11"/>
                  <a:gd name="T4" fmla="*/ 3 w 4"/>
                  <a:gd name="T5" fmla="*/ 8 h 11"/>
                  <a:gd name="T6" fmla="*/ 2 w 4"/>
                  <a:gd name="T7" fmla="*/ 6 h 11"/>
                  <a:gd name="T8" fmla="*/ 2 w 4"/>
                  <a:gd name="T9" fmla="*/ 6 h 11"/>
                  <a:gd name="T10" fmla="*/ 3 w 4"/>
                  <a:gd name="T11" fmla="*/ 1 h 11"/>
                  <a:gd name="T12" fmla="*/ 3 w 4"/>
                  <a:gd name="T13" fmla="*/ 0 h 11"/>
                  <a:gd name="T14" fmla="*/ 2 w 4"/>
                  <a:gd name="T15" fmla="*/ 5 h 11"/>
                  <a:gd name="T16" fmla="*/ 0 w 4"/>
                  <a:gd name="T17" fmla="*/ 8 h 11"/>
                  <a:gd name="T18" fmla="*/ 2 w 4"/>
                  <a:gd name="T19" fmla="*/ 8 h 11"/>
                  <a:gd name="T20" fmla="*/ 3 w 4"/>
                  <a:gd name="T21" fmla="*/ 9 h 11"/>
                  <a:gd name="T22" fmla="*/ 3 w 4"/>
                  <a:gd name="T23" fmla="*/ 10 h 11"/>
                  <a:gd name="T24" fmla="*/ 4 w 4"/>
                  <a:gd name="T25" fmla="*/ 11 h 11"/>
                  <a:gd name="T26" fmla="*/ 4 w 4"/>
                  <a:gd name="T27" fmla="*/ 11 h 11"/>
                  <a:gd name="T28" fmla="*/ 4 w 4"/>
                  <a:gd name="T29" fmla="*/ 10 h 11"/>
                  <a:gd name="T30" fmla="*/ 3 w 4"/>
                  <a:gd name="T31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" h="11">
                    <a:moveTo>
                      <a:pt x="3" y="10"/>
                    </a:moveTo>
                    <a:lnTo>
                      <a:pt x="3" y="9"/>
                    </a:lnTo>
                    <a:lnTo>
                      <a:pt x="3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4" y="10"/>
                    </a:lnTo>
                    <a:lnTo>
                      <a:pt x="3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4" name="Freeform 162"/>
              <p:cNvSpPr>
                <a:spLocks/>
              </p:cNvSpPr>
              <p:nvPr/>
            </p:nvSpPr>
            <p:spPr bwMode="auto">
              <a:xfrm>
                <a:off x="1503" y="2406"/>
                <a:ext cx="3" cy="3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2 w 3"/>
                  <a:gd name="T5" fmla="*/ 0 h 3"/>
                  <a:gd name="T6" fmla="*/ 2 w 3"/>
                  <a:gd name="T7" fmla="*/ 0 h 3"/>
                  <a:gd name="T8" fmla="*/ 0 w 3"/>
                  <a:gd name="T9" fmla="*/ 0 h 3"/>
                  <a:gd name="T10" fmla="*/ 0 w 3"/>
                  <a:gd name="T11" fmla="*/ 1 h 3"/>
                  <a:gd name="T12" fmla="*/ 3 w 3"/>
                  <a:gd name="T13" fmla="*/ 3 h 3"/>
                  <a:gd name="T14" fmla="*/ 3 w 3"/>
                  <a:gd name="T15" fmla="*/ 3 h 3"/>
                  <a:gd name="T16" fmla="*/ 3 w 3"/>
                  <a:gd name="T17" fmla="*/ 2 h 3"/>
                  <a:gd name="T18" fmla="*/ 3 w 3"/>
                  <a:gd name="T1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5" name="Freeform 163"/>
              <p:cNvSpPr>
                <a:spLocks/>
              </p:cNvSpPr>
              <p:nvPr/>
            </p:nvSpPr>
            <p:spPr bwMode="auto">
              <a:xfrm>
                <a:off x="2103" y="3532"/>
                <a:ext cx="10" cy="14"/>
              </a:xfrm>
              <a:custGeom>
                <a:avLst/>
                <a:gdLst>
                  <a:gd name="T0" fmla="*/ 5 w 10"/>
                  <a:gd name="T1" fmla="*/ 0 h 14"/>
                  <a:gd name="T2" fmla="*/ 4 w 10"/>
                  <a:gd name="T3" fmla="*/ 2 h 14"/>
                  <a:gd name="T4" fmla="*/ 1 w 10"/>
                  <a:gd name="T5" fmla="*/ 3 h 14"/>
                  <a:gd name="T6" fmla="*/ 0 w 10"/>
                  <a:gd name="T7" fmla="*/ 3 h 14"/>
                  <a:gd name="T8" fmla="*/ 0 w 10"/>
                  <a:gd name="T9" fmla="*/ 4 h 14"/>
                  <a:gd name="T10" fmla="*/ 1 w 10"/>
                  <a:gd name="T11" fmla="*/ 5 h 14"/>
                  <a:gd name="T12" fmla="*/ 1 w 10"/>
                  <a:gd name="T13" fmla="*/ 7 h 14"/>
                  <a:gd name="T14" fmla="*/ 3 w 10"/>
                  <a:gd name="T15" fmla="*/ 8 h 14"/>
                  <a:gd name="T16" fmla="*/ 3 w 10"/>
                  <a:gd name="T17" fmla="*/ 9 h 14"/>
                  <a:gd name="T18" fmla="*/ 3 w 10"/>
                  <a:gd name="T19" fmla="*/ 9 h 14"/>
                  <a:gd name="T20" fmla="*/ 4 w 10"/>
                  <a:gd name="T21" fmla="*/ 12 h 14"/>
                  <a:gd name="T22" fmla="*/ 5 w 10"/>
                  <a:gd name="T23" fmla="*/ 14 h 14"/>
                  <a:gd name="T24" fmla="*/ 8 w 10"/>
                  <a:gd name="T25" fmla="*/ 13 h 14"/>
                  <a:gd name="T26" fmla="*/ 10 w 10"/>
                  <a:gd name="T27" fmla="*/ 14 h 14"/>
                  <a:gd name="T28" fmla="*/ 10 w 10"/>
                  <a:gd name="T29" fmla="*/ 13 h 14"/>
                  <a:gd name="T30" fmla="*/ 9 w 10"/>
                  <a:gd name="T31" fmla="*/ 10 h 14"/>
                  <a:gd name="T32" fmla="*/ 9 w 10"/>
                  <a:gd name="T33" fmla="*/ 9 h 14"/>
                  <a:gd name="T34" fmla="*/ 9 w 10"/>
                  <a:gd name="T35" fmla="*/ 9 h 14"/>
                  <a:gd name="T36" fmla="*/ 9 w 10"/>
                  <a:gd name="T37" fmla="*/ 9 h 14"/>
                  <a:gd name="T38" fmla="*/ 9 w 10"/>
                  <a:gd name="T39" fmla="*/ 8 h 14"/>
                  <a:gd name="T40" fmla="*/ 8 w 10"/>
                  <a:gd name="T41" fmla="*/ 7 h 14"/>
                  <a:gd name="T42" fmla="*/ 8 w 10"/>
                  <a:gd name="T43" fmla="*/ 5 h 14"/>
                  <a:gd name="T44" fmla="*/ 8 w 10"/>
                  <a:gd name="T45" fmla="*/ 5 h 14"/>
                  <a:gd name="T46" fmla="*/ 6 w 10"/>
                  <a:gd name="T47" fmla="*/ 4 h 14"/>
                  <a:gd name="T48" fmla="*/ 6 w 10"/>
                  <a:gd name="T49" fmla="*/ 3 h 14"/>
                  <a:gd name="T50" fmla="*/ 6 w 10"/>
                  <a:gd name="T51" fmla="*/ 0 h 14"/>
                  <a:gd name="T52" fmla="*/ 5 w 10"/>
                  <a:gd name="T5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" h="14">
                    <a:moveTo>
                      <a:pt x="5" y="0"/>
                    </a:moveTo>
                    <a:lnTo>
                      <a:pt x="4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4" y="12"/>
                    </a:lnTo>
                    <a:lnTo>
                      <a:pt x="5" y="14"/>
                    </a:lnTo>
                    <a:lnTo>
                      <a:pt x="8" y="13"/>
                    </a:lnTo>
                    <a:lnTo>
                      <a:pt x="10" y="14"/>
                    </a:lnTo>
                    <a:lnTo>
                      <a:pt x="10" y="13"/>
                    </a:lnTo>
                    <a:lnTo>
                      <a:pt x="9" y="10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8" y="7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6" name="Freeform 164"/>
              <p:cNvSpPr>
                <a:spLocks/>
              </p:cNvSpPr>
              <p:nvPr/>
            </p:nvSpPr>
            <p:spPr bwMode="auto">
              <a:xfrm>
                <a:off x="2098" y="3535"/>
                <a:ext cx="6" cy="14"/>
              </a:xfrm>
              <a:custGeom>
                <a:avLst/>
                <a:gdLst>
                  <a:gd name="T0" fmla="*/ 0 w 6"/>
                  <a:gd name="T1" fmla="*/ 10 h 14"/>
                  <a:gd name="T2" fmla="*/ 0 w 6"/>
                  <a:gd name="T3" fmla="*/ 14 h 14"/>
                  <a:gd name="T4" fmla="*/ 1 w 6"/>
                  <a:gd name="T5" fmla="*/ 14 h 14"/>
                  <a:gd name="T6" fmla="*/ 3 w 6"/>
                  <a:gd name="T7" fmla="*/ 12 h 14"/>
                  <a:gd name="T8" fmla="*/ 5 w 6"/>
                  <a:gd name="T9" fmla="*/ 11 h 14"/>
                  <a:gd name="T10" fmla="*/ 6 w 6"/>
                  <a:gd name="T11" fmla="*/ 11 h 14"/>
                  <a:gd name="T12" fmla="*/ 6 w 6"/>
                  <a:gd name="T13" fmla="*/ 7 h 14"/>
                  <a:gd name="T14" fmla="*/ 5 w 6"/>
                  <a:gd name="T15" fmla="*/ 4 h 14"/>
                  <a:gd name="T16" fmla="*/ 4 w 6"/>
                  <a:gd name="T17" fmla="*/ 1 h 14"/>
                  <a:gd name="T18" fmla="*/ 4 w 6"/>
                  <a:gd name="T19" fmla="*/ 0 h 14"/>
                  <a:gd name="T20" fmla="*/ 1 w 6"/>
                  <a:gd name="T21" fmla="*/ 1 h 14"/>
                  <a:gd name="T22" fmla="*/ 1 w 6"/>
                  <a:gd name="T23" fmla="*/ 1 h 14"/>
                  <a:gd name="T24" fmla="*/ 1 w 6"/>
                  <a:gd name="T25" fmla="*/ 2 h 14"/>
                  <a:gd name="T26" fmla="*/ 1 w 6"/>
                  <a:gd name="T27" fmla="*/ 4 h 14"/>
                  <a:gd name="T28" fmla="*/ 1 w 6"/>
                  <a:gd name="T29" fmla="*/ 5 h 14"/>
                  <a:gd name="T30" fmla="*/ 0 w 6"/>
                  <a:gd name="T31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" h="14">
                    <a:moveTo>
                      <a:pt x="0" y="10"/>
                    </a:moveTo>
                    <a:lnTo>
                      <a:pt x="0" y="14"/>
                    </a:lnTo>
                    <a:lnTo>
                      <a:pt x="1" y="14"/>
                    </a:lnTo>
                    <a:lnTo>
                      <a:pt x="3" y="12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6" y="7"/>
                    </a:lnTo>
                    <a:lnTo>
                      <a:pt x="5" y="4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7" name="Freeform 165"/>
              <p:cNvSpPr>
                <a:spLocks/>
              </p:cNvSpPr>
              <p:nvPr/>
            </p:nvSpPr>
            <p:spPr bwMode="auto">
              <a:xfrm>
                <a:off x="2052" y="3298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1 w 2"/>
                  <a:gd name="T7" fmla="*/ 0 h 1"/>
                  <a:gd name="T8" fmla="*/ 0 w 2"/>
                  <a:gd name="T9" fmla="*/ 1 h 1"/>
                  <a:gd name="T10" fmla="*/ 0 w 2"/>
                  <a:gd name="T11" fmla="*/ 1 h 1"/>
                  <a:gd name="T12" fmla="*/ 0 w 2"/>
                  <a:gd name="T13" fmla="*/ 1 h 1"/>
                  <a:gd name="T14" fmla="*/ 0 w 2"/>
                  <a:gd name="T15" fmla="*/ 1 h 1"/>
                  <a:gd name="T16" fmla="*/ 2 w 2"/>
                  <a:gd name="T17" fmla="*/ 1 h 1"/>
                  <a:gd name="T18" fmla="*/ 2 w 2"/>
                  <a:gd name="T19" fmla="*/ 1 h 1"/>
                  <a:gd name="T20" fmla="*/ 2 w 2"/>
                  <a:gd name="T21" fmla="*/ 1 h 1"/>
                  <a:gd name="T22" fmla="*/ 2 w 2"/>
                  <a:gd name="T23" fmla="*/ 1 h 1"/>
                  <a:gd name="T24" fmla="*/ 1 w 2"/>
                  <a:gd name="T2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8" name="Freeform 166"/>
              <p:cNvSpPr>
                <a:spLocks/>
              </p:cNvSpPr>
              <p:nvPr/>
            </p:nvSpPr>
            <p:spPr bwMode="auto">
              <a:xfrm>
                <a:off x="2103" y="3530"/>
                <a:ext cx="5" cy="2"/>
              </a:xfrm>
              <a:custGeom>
                <a:avLst/>
                <a:gdLst>
                  <a:gd name="T0" fmla="*/ 4 w 5"/>
                  <a:gd name="T1" fmla="*/ 0 h 2"/>
                  <a:gd name="T2" fmla="*/ 3 w 5"/>
                  <a:gd name="T3" fmla="*/ 0 h 2"/>
                  <a:gd name="T4" fmla="*/ 1 w 5"/>
                  <a:gd name="T5" fmla="*/ 0 h 2"/>
                  <a:gd name="T6" fmla="*/ 0 w 5"/>
                  <a:gd name="T7" fmla="*/ 1 h 2"/>
                  <a:gd name="T8" fmla="*/ 1 w 5"/>
                  <a:gd name="T9" fmla="*/ 1 h 2"/>
                  <a:gd name="T10" fmla="*/ 1 w 5"/>
                  <a:gd name="T11" fmla="*/ 2 h 2"/>
                  <a:gd name="T12" fmla="*/ 3 w 5"/>
                  <a:gd name="T13" fmla="*/ 2 h 2"/>
                  <a:gd name="T14" fmla="*/ 3 w 5"/>
                  <a:gd name="T15" fmla="*/ 1 h 2"/>
                  <a:gd name="T16" fmla="*/ 3 w 5"/>
                  <a:gd name="T17" fmla="*/ 1 h 2"/>
                  <a:gd name="T18" fmla="*/ 5 w 5"/>
                  <a:gd name="T19" fmla="*/ 0 h 2"/>
                  <a:gd name="T20" fmla="*/ 5 w 5"/>
                  <a:gd name="T21" fmla="*/ 0 h 2"/>
                  <a:gd name="T22" fmla="*/ 4 w 5"/>
                  <a:gd name="T2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2">
                    <a:moveTo>
                      <a:pt x="4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29" name="Freeform 167"/>
              <p:cNvSpPr>
                <a:spLocks/>
              </p:cNvSpPr>
              <p:nvPr/>
            </p:nvSpPr>
            <p:spPr bwMode="auto">
              <a:xfrm>
                <a:off x="1904" y="2827"/>
                <a:ext cx="5" cy="4"/>
              </a:xfrm>
              <a:custGeom>
                <a:avLst/>
                <a:gdLst>
                  <a:gd name="T0" fmla="*/ 4 w 5"/>
                  <a:gd name="T1" fmla="*/ 0 h 4"/>
                  <a:gd name="T2" fmla="*/ 4 w 5"/>
                  <a:gd name="T3" fmla="*/ 0 h 4"/>
                  <a:gd name="T4" fmla="*/ 2 w 5"/>
                  <a:gd name="T5" fmla="*/ 2 h 4"/>
                  <a:gd name="T6" fmla="*/ 1 w 5"/>
                  <a:gd name="T7" fmla="*/ 3 h 4"/>
                  <a:gd name="T8" fmla="*/ 1 w 5"/>
                  <a:gd name="T9" fmla="*/ 3 h 4"/>
                  <a:gd name="T10" fmla="*/ 0 w 5"/>
                  <a:gd name="T11" fmla="*/ 4 h 4"/>
                  <a:gd name="T12" fmla="*/ 0 w 5"/>
                  <a:gd name="T13" fmla="*/ 4 h 4"/>
                  <a:gd name="T14" fmla="*/ 0 w 5"/>
                  <a:gd name="T15" fmla="*/ 4 h 4"/>
                  <a:gd name="T16" fmla="*/ 1 w 5"/>
                  <a:gd name="T17" fmla="*/ 4 h 4"/>
                  <a:gd name="T18" fmla="*/ 2 w 5"/>
                  <a:gd name="T19" fmla="*/ 4 h 4"/>
                  <a:gd name="T20" fmla="*/ 4 w 5"/>
                  <a:gd name="T21" fmla="*/ 3 h 4"/>
                  <a:gd name="T22" fmla="*/ 4 w 5"/>
                  <a:gd name="T23" fmla="*/ 3 h 4"/>
                  <a:gd name="T24" fmla="*/ 5 w 5"/>
                  <a:gd name="T25" fmla="*/ 2 h 4"/>
                  <a:gd name="T26" fmla="*/ 5 w 5"/>
                  <a:gd name="T27" fmla="*/ 2 h 4"/>
                  <a:gd name="T28" fmla="*/ 4 w 5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4">
                    <a:moveTo>
                      <a:pt x="4" y="0"/>
                    </a:moveTo>
                    <a:lnTo>
                      <a:pt x="4" y="0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0" name="Freeform 168"/>
              <p:cNvSpPr>
                <a:spLocks/>
              </p:cNvSpPr>
              <p:nvPr/>
            </p:nvSpPr>
            <p:spPr bwMode="auto">
              <a:xfrm>
                <a:off x="1891" y="2835"/>
                <a:ext cx="2" cy="2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1 h 2"/>
                  <a:gd name="T12" fmla="*/ 2 w 2"/>
                  <a:gd name="T13" fmla="*/ 1 h 2"/>
                  <a:gd name="T14" fmla="*/ 2 w 2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1" name="Freeform 169"/>
              <p:cNvSpPr>
                <a:spLocks/>
              </p:cNvSpPr>
              <p:nvPr/>
            </p:nvSpPr>
            <p:spPr bwMode="auto">
              <a:xfrm>
                <a:off x="1501" y="2347"/>
                <a:ext cx="4" cy="3"/>
              </a:xfrm>
              <a:custGeom>
                <a:avLst/>
                <a:gdLst>
                  <a:gd name="T0" fmla="*/ 4 w 4"/>
                  <a:gd name="T1" fmla="*/ 3 h 3"/>
                  <a:gd name="T2" fmla="*/ 1 w 4"/>
                  <a:gd name="T3" fmla="*/ 1 h 3"/>
                  <a:gd name="T4" fmla="*/ 1 w 4"/>
                  <a:gd name="T5" fmla="*/ 0 h 3"/>
                  <a:gd name="T6" fmla="*/ 0 w 4"/>
                  <a:gd name="T7" fmla="*/ 1 h 3"/>
                  <a:gd name="T8" fmla="*/ 1 w 4"/>
                  <a:gd name="T9" fmla="*/ 2 h 3"/>
                  <a:gd name="T10" fmla="*/ 2 w 4"/>
                  <a:gd name="T11" fmla="*/ 3 h 3"/>
                  <a:gd name="T12" fmla="*/ 2 w 4"/>
                  <a:gd name="T13" fmla="*/ 3 h 3"/>
                  <a:gd name="T14" fmla="*/ 4 w 4"/>
                  <a:gd name="T15" fmla="*/ 3 h 3"/>
                  <a:gd name="T16" fmla="*/ 4 w 4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2" name="Freeform 170"/>
              <p:cNvSpPr>
                <a:spLocks/>
              </p:cNvSpPr>
              <p:nvPr/>
            </p:nvSpPr>
            <p:spPr bwMode="auto">
              <a:xfrm>
                <a:off x="1886" y="2821"/>
                <a:ext cx="4" cy="3"/>
              </a:xfrm>
              <a:custGeom>
                <a:avLst/>
                <a:gdLst>
                  <a:gd name="T0" fmla="*/ 2 w 4"/>
                  <a:gd name="T1" fmla="*/ 0 h 3"/>
                  <a:gd name="T2" fmla="*/ 0 w 4"/>
                  <a:gd name="T3" fmla="*/ 0 h 3"/>
                  <a:gd name="T4" fmla="*/ 0 w 4"/>
                  <a:gd name="T5" fmla="*/ 1 h 3"/>
                  <a:gd name="T6" fmla="*/ 2 w 4"/>
                  <a:gd name="T7" fmla="*/ 3 h 3"/>
                  <a:gd name="T8" fmla="*/ 4 w 4"/>
                  <a:gd name="T9" fmla="*/ 3 h 3"/>
                  <a:gd name="T10" fmla="*/ 4 w 4"/>
                  <a:gd name="T11" fmla="*/ 3 h 3"/>
                  <a:gd name="T12" fmla="*/ 4 w 4"/>
                  <a:gd name="T13" fmla="*/ 1 h 3"/>
                  <a:gd name="T14" fmla="*/ 3 w 4"/>
                  <a:gd name="T15" fmla="*/ 0 h 3"/>
                  <a:gd name="T16" fmla="*/ 2 w 4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3" name="Freeform 171"/>
              <p:cNvSpPr>
                <a:spLocks/>
              </p:cNvSpPr>
              <p:nvPr/>
            </p:nvSpPr>
            <p:spPr bwMode="auto">
              <a:xfrm>
                <a:off x="2012" y="2714"/>
                <a:ext cx="3" cy="3"/>
              </a:xfrm>
              <a:custGeom>
                <a:avLst/>
                <a:gdLst>
                  <a:gd name="T0" fmla="*/ 2 w 3"/>
                  <a:gd name="T1" fmla="*/ 2 h 3"/>
                  <a:gd name="T2" fmla="*/ 2 w 3"/>
                  <a:gd name="T3" fmla="*/ 2 h 3"/>
                  <a:gd name="T4" fmla="*/ 2 w 3"/>
                  <a:gd name="T5" fmla="*/ 1 h 3"/>
                  <a:gd name="T6" fmla="*/ 1 w 3"/>
                  <a:gd name="T7" fmla="*/ 0 h 3"/>
                  <a:gd name="T8" fmla="*/ 1 w 3"/>
                  <a:gd name="T9" fmla="*/ 0 h 3"/>
                  <a:gd name="T10" fmla="*/ 0 w 3"/>
                  <a:gd name="T11" fmla="*/ 0 h 3"/>
                  <a:gd name="T12" fmla="*/ 0 w 3"/>
                  <a:gd name="T13" fmla="*/ 1 h 3"/>
                  <a:gd name="T14" fmla="*/ 0 w 3"/>
                  <a:gd name="T15" fmla="*/ 2 h 3"/>
                  <a:gd name="T16" fmla="*/ 0 w 3"/>
                  <a:gd name="T17" fmla="*/ 2 h 3"/>
                  <a:gd name="T18" fmla="*/ 1 w 3"/>
                  <a:gd name="T19" fmla="*/ 3 h 3"/>
                  <a:gd name="T20" fmla="*/ 2 w 3"/>
                  <a:gd name="T21" fmla="*/ 3 h 3"/>
                  <a:gd name="T22" fmla="*/ 3 w 3"/>
                  <a:gd name="T23" fmla="*/ 3 h 3"/>
                  <a:gd name="T24" fmla="*/ 3 w 3"/>
                  <a:gd name="T25" fmla="*/ 3 h 3"/>
                  <a:gd name="T26" fmla="*/ 2 w 3"/>
                  <a:gd name="T2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4" name="Freeform 172"/>
              <p:cNvSpPr>
                <a:spLocks/>
              </p:cNvSpPr>
              <p:nvPr/>
            </p:nvSpPr>
            <p:spPr bwMode="auto">
              <a:xfrm>
                <a:off x="2052" y="280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5" name="Freeform 173"/>
              <p:cNvSpPr>
                <a:spLocks/>
              </p:cNvSpPr>
              <p:nvPr/>
            </p:nvSpPr>
            <p:spPr bwMode="auto">
              <a:xfrm>
                <a:off x="1914" y="2393"/>
                <a:ext cx="1" cy="4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1 h 4"/>
                  <a:gd name="T4" fmla="*/ 1 w 1"/>
                  <a:gd name="T5" fmla="*/ 0 h 4"/>
                  <a:gd name="T6" fmla="*/ 0 w 1"/>
                  <a:gd name="T7" fmla="*/ 0 h 4"/>
                  <a:gd name="T8" fmla="*/ 1 w 1"/>
                  <a:gd name="T9" fmla="*/ 1 h 4"/>
                  <a:gd name="T10" fmla="*/ 0 w 1"/>
                  <a:gd name="T11" fmla="*/ 4 h 4"/>
                  <a:gd name="T12" fmla="*/ 1 w 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6" name="Freeform 174"/>
              <p:cNvSpPr>
                <a:spLocks/>
              </p:cNvSpPr>
              <p:nvPr/>
            </p:nvSpPr>
            <p:spPr bwMode="auto">
              <a:xfrm>
                <a:off x="2444" y="2820"/>
                <a:ext cx="32" cy="24"/>
              </a:xfrm>
              <a:custGeom>
                <a:avLst/>
                <a:gdLst>
                  <a:gd name="T0" fmla="*/ 31 w 32"/>
                  <a:gd name="T1" fmla="*/ 6 h 24"/>
                  <a:gd name="T2" fmla="*/ 32 w 32"/>
                  <a:gd name="T3" fmla="*/ 4 h 24"/>
                  <a:gd name="T4" fmla="*/ 32 w 32"/>
                  <a:gd name="T5" fmla="*/ 2 h 24"/>
                  <a:gd name="T6" fmla="*/ 30 w 32"/>
                  <a:gd name="T7" fmla="*/ 1 h 24"/>
                  <a:gd name="T8" fmla="*/ 22 w 32"/>
                  <a:gd name="T9" fmla="*/ 1 h 24"/>
                  <a:gd name="T10" fmla="*/ 20 w 32"/>
                  <a:gd name="T11" fmla="*/ 1 h 24"/>
                  <a:gd name="T12" fmla="*/ 17 w 32"/>
                  <a:gd name="T13" fmla="*/ 1 h 24"/>
                  <a:gd name="T14" fmla="*/ 7 w 32"/>
                  <a:gd name="T15" fmla="*/ 0 h 24"/>
                  <a:gd name="T16" fmla="*/ 1 w 32"/>
                  <a:gd name="T17" fmla="*/ 2 h 24"/>
                  <a:gd name="T18" fmla="*/ 0 w 32"/>
                  <a:gd name="T19" fmla="*/ 5 h 24"/>
                  <a:gd name="T20" fmla="*/ 0 w 32"/>
                  <a:gd name="T21" fmla="*/ 6 h 24"/>
                  <a:gd name="T22" fmla="*/ 0 w 32"/>
                  <a:gd name="T23" fmla="*/ 7 h 24"/>
                  <a:gd name="T24" fmla="*/ 0 w 32"/>
                  <a:gd name="T25" fmla="*/ 12 h 24"/>
                  <a:gd name="T26" fmla="*/ 2 w 32"/>
                  <a:gd name="T27" fmla="*/ 14 h 24"/>
                  <a:gd name="T28" fmla="*/ 2 w 32"/>
                  <a:gd name="T29" fmla="*/ 14 h 24"/>
                  <a:gd name="T30" fmla="*/ 1 w 32"/>
                  <a:gd name="T31" fmla="*/ 14 h 24"/>
                  <a:gd name="T32" fmla="*/ 0 w 32"/>
                  <a:gd name="T33" fmla="*/ 16 h 24"/>
                  <a:gd name="T34" fmla="*/ 1 w 32"/>
                  <a:gd name="T35" fmla="*/ 20 h 24"/>
                  <a:gd name="T36" fmla="*/ 2 w 32"/>
                  <a:gd name="T37" fmla="*/ 22 h 24"/>
                  <a:gd name="T38" fmla="*/ 3 w 32"/>
                  <a:gd name="T39" fmla="*/ 24 h 24"/>
                  <a:gd name="T40" fmla="*/ 8 w 32"/>
                  <a:gd name="T41" fmla="*/ 22 h 24"/>
                  <a:gd name="T42" fmla="*/ 10 w 32"/>
                  <a:gd name="T43" fmla="*/ 22 h 24"/>
                  <a:gd name="T44" fmla="*/ 13 w 32"/>
                  <a:gd name="T45" fmla="*/ 24 h 24"/>
                  <a:gd name="T46" fmla="*/ 15 w 32"/>
                  <a:gd name="T47" fmla="*/ 22 h 24"/>
                  <a:gd name="T48" fmla="*/ 17 w 32"/>
                  <a:gd name="T49" fmla="*/ 21 h 24"/>
                  <a:gd name="T50" fmla="*/ 18 w 32"/>
                  <a:gd name="T51" fmla="*/ 20 h 24"/>
                  <a:gd name="T52" fmla="*/ 21 w 32"/>
                  <a:gd name="T53" fmla="*/ 20 h 24"/>
                  <a:gd name="T54" fmla="*/ 21 w 32"/>
                  <a:gd name="T55" fmla="*/ 19 h 24"/>
                  <a:gd name="T56" fmla="*/ 22 w 32"/>
                  <a:gd name="T57" fmla="*/ 19 h 24"/>
                  <a:gd name="T58" fmla="*/ 25 w 32"/>
                  <a:gd name="T59" fmla="*/ 19 h 24"/>
                  <a:gd name="T60" fmla="*/ 26 w 32"/>
                  <a:gd name="T61" fmla="*/ 17 h 24"/>
                  <a:gd name="T62" fmla="*/ 26 w 32"/>
                  <a:gd name="T63" fmla="*/ 16 h 24"/>
                  <a:gd name="T64" fmla="*/ 27 w 32"/>
                  <a:gd name="T65" fmla="*/ 15 h 24"/>
                  <a:gd name="T66" fmla="*/ 29 w 32"/>
                  <a:gd name="T67" fmla="*/ 14 h 24"/>
                  <a:gd name="T68" fmla="*/ 30 w 32"/>
                  <a:gd name="T69" fmla="*/ 11 h 24"/>
                  <a:gd name="T70" fmla="*/ 31 w 32"/>
                  <a:gd name="T71" fmla="*/ 10 h 24"/>
                  <a:gd name="T72" fmla="*/ 31 w 32"/>
                  <a:gd name="T73" fmla="*/ 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" h="24">
                    <a:moveTo>
                      <a:pt x="31" y="7"/>
                    </a:moveTo>
                    <a:lnTo>
                      <a:pt x="31" y="6"/>
                    </a:lnTo>
                    <a:lnTo>
                      <a:pt x="32" y="5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1" y="2"/>
                    </a:lnTo>
                    <a:lnTo>
                      <a:pt x="30" y="1"/>
                    </a:lnTo>
                    <a:lnTo>
                      <a:pt x="27" y="1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1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2" y="21"/>
                    </a:lnTo>
                    <a:lnTo>
                      <a:pt x="2" y="22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1" y="22"/>
                    </a:lnTo>
                    <a:lnTo>
                      <a:pt x="13" y="24"/>
                    </a:lnTo>
                    <a:lnTo>
                      <a:pt x="13" y="22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7" y="21"/>
                    </a:lnTo>
                    <a:lnTo>
                      <a:pt x="17" y="20"/>
                    </a:lnTo>
                    <a:lnTo>
                      <a:pt x="18" y="20"/>
                    </a:lnTo>
                    <a:lnTo>
                      <a:pt x="20" y="20"/>
                    </a:lnTo>
                    <a:lnTo>
                      <a:pt x="21" y="20"/>
                    </a:lnTo>
                    <a:lnTo>
                      <a:pt x="21" y="20"/>
                    </a:lnTo>
                    <a:lnTo>
                      <a:pt x="21" y="19"/>
                    </a:lnTo>
                    <a:lnTo>
                      <a:pt x="22" y="17"/>
                    </a:lnTo>
                    <a:lnTo>
                      <a:pt x="22" y="19"/>
                    </a:lnTo>
                    <a:lnTo>
                      <a:pt x="24" y="20"/>
                    </a:lnTo>
                    <a:lnTo>
                      <a:pt x="25" y="19"/>
                    </a:lnTo>
                    <a:lnTo>
                      <a:pt x="25" y="19"/>
                    </a:lnTo>
                    <a:lnTo>
                      <a:pt x="26" y="17"/>
                    </a:lnTo>
                    <a:lnTo>
                      <a:pt x="27" y="16"/>
                    </a:lnTo>
                    <a:lnTo>
                      <a:pt x="26" y="16"/>
                    </a:lnTo>
                    <a:lnTo>
                      <a:pt x="26" y="15"/>
                    </a:lnTo>
                    <a:lnTo>
                      <a:pt x="27" y="15"/>
                    </a:lnTo>
                    <a:lnTo>
                      <a:pt x="27" y="14"/>
                    </a:lnTo>
                    <a:lnTo>
                      <a:pt x="29" y="14"/>
                    </a:lnTo>
                    <a:lnTo>
                      <a:pt x="30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31" y="10"/>
                    </a:lnTo>
                    <a:lnTo>
                      <a:pt x="30" y="7"/>
                    </a:lnTo>
                    <a:lnTo>
                      <a:pt x="31" y="7"/>
                    </a:lnTo>
                    <a:lnTo>
                      <a:pt x="31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7" name="Freeform 175"/>
              <p:cNvSpPr>
                <a:spLocks/>
              </p:cNvSpPr>
              <p:nvPr/>
            </p:nvSpPr>
            <p:spPr bwMode="auto">
              <a:xfrm>
                <a:off x="1917" y="2389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2 h 2"/>
                  <a:gd name="T8" fmla="*/ 1 w 2"/>
                  <a:gd name="T9" fmla="*/ 0 h 2"/>
                  <a:gd name="T10" fmla="*/ 0 w 2"/>
                  <a:gd name="T11" fmla="*/ 0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8" name="Freeform 176"/>
              <p:cNvSpPr>
                <a:spLocks/>
              </p:cNvSpPr>
              <p:nvPr/>
            </p:nvSpPr>
            <p:spPr bwMode="auto">
              <a:xfrm>
                <a:off x="1913" y="2397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  <a:gd name="T10" fmla="*/ 0 w 1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39" name="Freeform 177"/>
              <p:cNvSpPr>
                <a:spLocks/>
              </p:cNvSpPr>
              <p:nvPr/>
            </p:nvSpPr>
            <p:spPr bwMode="auto">
              <a:xfrm>
                <a:off x="1908" y="2391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1 h 2"/>
                  <a:gd name="T4" fmla="*/ 0 w 2"/>
                  <a:gd name="T5" fmla="*/ 1 h 2"/>
                  <a:gd name="T6" fmla="*/ 0 w 2"/>
                  <a:gd name="T7" fmla="*/ 1 h 2"/>
                  <a:gd name="T8" fmla="*/ 0 w 2"/>
                  <a:gd name="T9" fmla="*/ 1 h 2"/>
                  <a:gd name="T10" fmla="*/ 1 w 2"/>
                  <a:gd name="T11" fmla="*/ 1 h 2"/>
                  <a:gd name="T12" fmla="*/ 1 w 2"/>
                  <a:gd name="T13" fmla="*/ 2 h 2"/>
                  <a:gd name="T14" fmla="*/ 1 w 2"/>
                  <a:gd name="T15" fmla="*/ 1 h 2"/>
                  <a:gd name="T16" fmla="*/ 1 w 2"/>
                  <a:gd name="T17" fmla="*/ 1 h 2"/>
                  <a:gd name="T18" fmla="*/ 2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0" name="Freeform 178"/>
              <p:cNvSpPr>
                <a:spLocks/>
              </p:cNvSpPr>
              <p:nvPr/>
            </p:nvSpPr>
            <p:spPr bwMode="auto">
              <a:xfrm>
                <a:off x="1940" y="2532"/>
                <a:ext cx="4" cy="4"/>
              </a:xfrm>
              <a:custGeom>
                <a:avLst/>
                <a:gdLst>
                  <a:gd name="T0" fmla="*/ 2 w 4"/>
                  <a:gd name="T1" fmla="*/ 0 h 4"/>
                  <a:gd name="T2" fmla="*/ 0 w 4"/>
                  <a:gd name="T3" fmla="*/ 1 h 4"/>
                  <a:gd name="T4" fmla="*/ 0 w 4"/>
                  <a:gd name="T5" fmla="*/ 3 h 4"/>
                  <a:gd name="T6" fmla="*/ 0 w 4"/>
                  <a:gd name="T7" fmla="*/ 4 h 4"/>
                  <a:gd name="T8" fmla="*/ 2 w 4"/>
                  <a:gd name="T9" fmla="*/ 4 h 4"/>
                  <a:gd name="T10" fmla="*/ 3 w 4"/>
                  <a:gd name="T11" fmla="*/ 1 h 4"/>
                  <a:gd name="T12" fmla="*/ 4 w 4"/>
                  <a:gd name="T13" fmla="*/ 0 h 4"/>
                  <a:gd name="T14" fmla="*/ 3 w 4"/>
                  <a:gd name="T15" fmla="*/ 0 h 4"/>
                  <a:gd name="T16" fmla="*/ 3 w 4"/>
                  <a:gd name="T17" fmla="*/ 0 h 4"/>
                  <a:gd name="T18" fmla="*/ 2 w 4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1" name="Freeform 179"/>
              <p:cNvSpPr>
                <a:spLocks/>
              </p:cNvSpPr>
              <p:nvPr/>
            </p:nvSpPr>
            <p:spPr bwMode="auto">
              <a:xfrm>
                <a:off x="1954" y="2590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0 w 3"/>
                  <a:gd name="T3" fmla="*/ 1 h 1"/>
                  <a:gd name="T4" fmla="*/ 1 w 3"/>
                  <a:gd name="T5" fmla="*/ 1 h 1"/>
                  <a:gd name="T6" fmla="*/ 1 w 3"/>
                  <a:gd name="T7" fmla="*/ 0 h 1"/>
                  <a:gd name="T8" fmla="*/ 3 w 3"/>
                  <a:gd name="T9" fmla="*/ 0 h 1"/>
                  <a:gd name="T10" fmla="*/ 3 w 3"/>
                  <a:gd name="T11" fmla="*/ 0 h 1"/>
                  <a:gd name="T12" fmla="*/ 1 w 3"/>
                  <a:gd name="T13" fmla="*/ 0 h 1"/>
                  <a:gd name="T14" fmla="*/ 1 w 3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2" name="Freeform 180"/>
              <p:cNvSpPr>
                <a:spLocks/>
              </p:cNvSpPr>
              <p:nvPr/>
            </p:nvSpPr>
            <p:spPr bwMode="auto">
              <a:xfrm>
                <a:off x="1873" y="2557"/>
                <a:ext cx="5" cy="3"/>
              </a:xfrm>
              <a:custGeom>
                <a:avLst/>
                <a:gdLst>
                  <a:gd name="T0" fmla="*/ 2 w 5"/>
                  <a:gd name="T1" fmla="*/ 1 h 3"/>
                  <a:gd name="T2" fmla="*/ 2 w 5"/>
                  <a:gd name="T3" fmla="*/ 1 h 3"/>
                  <a:gd name="T4" fmla="*/ 5 w 5"/>
                  <a:gd name="T5" fmla="*/ 0 h 3"/>
                  <a:gd name="T6" fmla="*/ 3 w 5"/>
                  <a:gd name="T7" fmla="*/ 0 h 3"/>
                  <a:gd name="T8" fmla="*/ 3 w 5"/>
                  <a:gd name="T9" fmla="*/ 0 h 3"/>
                  <a:gd name="T10" fmla="*/ 0 w 5"/>
                  <a:gd name="T11" fmla="*/ 1 h 3"/>
                  <a:gd name="T12" fmla="*/ 1 w 5"/>
                  <a:gd name="T13" fmla="*/ 3 h 3"/>
                  <a:gd name="T14" fmla="*/ 2 w 5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2" y="1"/>
                    </a:moveTo>
                    <a:lnTo>
                      <a:pt x="2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3" name="Freeform 181"/>
              <p:cNvSpPr>
                <a:spLocks/>
              </p:cNvSpPr>
              <p:nvPr/>
            </p:nvSpPr>
            <p:spPr bwMode="auto">
              <a:xfrm>
                <a:off x="1945" y="2591"/>
                <a:ext cx="5" cy="1"/>
              </a:xfrm>
              <a:custGeom>
                <a:avLst/>
                <a:gdLst>
                  <a:gd name="T0" fmla="*/ 2 w 5"/>
                  <a:gd name="T1" fmla="*/ 1 h 1"/>
                  <a:gd name="T2" fmla="*/ 0 w 5"/>
                  <a:gd name="T3" fmla="*/ 1 h 1"/>
                  <a:gd name="T4" fmla="*/ 0 w 5"/>
                  <a:gd name="T5" fmla="*/ 1 h 1"/>
                  <a:gd name="T6" fmla="*/ 3 w 5"/>
                  <a:gd name="T7" fmla="*/ 0 h 1"/>
                  <a:gd name="T8" fmla="*/ 5 w 5"/>
                  <a:gd name="T9" fmla="*/ 0 h 1"/>
                  <a:gd name="T10" fmla="*/ 4 w 5"/>
                  <a:gd name="T11" fmla="*/ 0 h 1"/>
                  <a:gd name="T12" fmla="*/ 3 w 5"/>
                  <a:gd name="T13" fmla="*/ 0 h 1"/>
                  <a:gd name="T14" fmla="*/ 2 w 5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1">
                    <a:moveTo>
                      <a:pt x="2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4" name="Freeform 182"/>
              <p:cNvSpPr>
                <a:spLocks/>
              </p:cNvSpPr>
              <p:nvPr/>
            </p:nvSpPr>
            <p:spPr bwMode="auto">
              <a:xfrm>
                <a:off x="1944" y="2522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1 h 1"/>
                  <a:gd name="T5" fmla="*/ 0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5" name="Freeform 183"/>
              <p:cNvSpPr>
                <a:spLocks/>
              </p:cNvSpPr>
              <p:nvPr/>
            </p:nvSpPr>
            <p:spPr bwMode="auto">
              <a:xfrm>
                <a:off x="2017" y="2378"/>
                <a:ext cx="1" cy="4"/>
              </a:xfrm>
              <a:custGeom>
                <a:avLst/>
                <a:gdLst>
                  <a:gd name="T0" fmla="*/ 0 w 1"/>
                  <a:gd name="T1" fmla="*/ 1 h 4"/>
                  <a:gd name="T2" fmla="*/ 0 w 1"/>
                  <a:gd name="T3" fmla="*/ 3 h 4"/>
                  <a:gd name="T4" fmla="*/ 0 w 1"/>
                  <a:gd name="T5" fmla="*/ 4 h 4"/>
                  <a:gd name="T6" fmla="*/ 1 w 1"/>
                  <a:gd name="T7" fmla="*/ 0 h 4"/>
                  <a:gd name="T8" fmla="*/ 0 w 1"/>
                  <a:gd name="T9" fmla="*/ 1 h 4"/>
                  <a:gd name="T10" fmla="*/ 0 w 1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1"/>
                    </a:moveTo>
                    <a:lnTo>
                      <a:pt x="0" y="3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6" name="Freeform 184"/>
              <p:cNvSpPr>
                <a:spLocks/>
              </p:cNvSpPr>
              <p:nvPr/>
            </p:nvSpPr>
            <p:spPr bwMode="auto">
              <a:xfrm>
                <a:off x="1927" y="2575"/>
                <a:ext cx="2" cy="3"/>
              </a:xfrm>
              <a:custGeom>
                <a:avLst/>
                <a:gdLst>
                  <a:gd name="T0" fmla="*/ 1 w 2"/>
                  <a:gd name="T1" fmla="*/ 2 h 3"/>
                  <a:gd name="T2" fmla="*/ 2 w 2"/>
                  <a:gd name="T3" fmla="*/ 1 h 3"/>
                  <a:gd name="T4" fmla="*/ 2 w 2"/>
                  <a:gd name="T5" fmla="*/ 0 h 3"/>
                  <a:gd name="T6" fmla="*/ 2 w 2"/>
                  <a:gd name="T7" fmla="*/ 0 h 3"/>
                  <a:gd name="T8" fmla="*/ 2 w 2"/>
                  <a:gd name="T9" fmla="*/ 1 h 3"/>
                  <a:gd name="T10" fmla="*/ 1 w 2"/>
                  <a:gd name="T11" fmla="*/ 1 h 3"/>
                  <a:gd name="T12" fmla="*/ 1 w 2"/>
                  <a:gd name="T13" fmla="*/ 2 h 3"/>
                  <a:gd name="T14" fmla="*/ 0 w 2"/>
                  <a:gd name="T15" fmla="*/ 3 h 3"/>
                  <a:gd name="T16" fmla="*/ 1 w 2"/>
                  <a:gd name="T17" fmla="*/ 3 h 3"/>
                  <a:gd name="T18" fmla="*/ 1 w 2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7" name="Freeform 185"/>
              <p:cNvSpPr>
                <a:spLocks/>
              </p:cNvSpPr>
              <p:nvPr/>
            </p:nvSpPr>
            <p:spPr bwMode="auto">
              <a:xfrm>
                <a:off x="1927" y="2566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0 w 1"/>
                  <a:gd name="T5" fmla="*/ 2 h 4"/>
                  <a:gd name="T6" fmla="*/ 0 w 1"/>
                  <a:gd name="T7" fmla="*/ 2 h 4"/>
                  <a:gd name="T8" fmla="*/ 0 w 1"/>
                  <a:gd name="T9" fmla="*/ 4 h 4"/>
                  <a:gd name="T10" fmla="*/ 0 w 1"/>
                  <a:gd name="T11" fmla="*/ 4 h 4"/>
                  <a:gd name="T12" fmla="*/ 1 w 1"/>
                  <a:gd name="T13" fmla="*/ 0 h 4"/>
                  <a:gd name="T14" fmla="*/ 1 w 1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8" name="Freeform 186"/>
              <p:cNvSpPr>
                <a:spLocks/>
              </p:cNvSpPr>
              <p:nvPr/>
            </p:nvSpPr>
            <p:spPr bwMode="auto">
              <a:xfrm>
                <a:off x="1795" y="2436"/>
                <a:ext cx="4" cy="15"/>
              </a:xfrm>
              <a:custGeom>
                <a:avLst/>
                <a:gdLst>
                  <a:gd name="T0" fmla="*/ 1 w 4"/>
                  <a:gd name="T1" fmla="*/ 0 h 15"/>
                  <a:gd name="T2" fmla="*/ 0 w 4"/>
                  <a:gd name="T3" fmla="*/ 1 h 15"/>
                  <a:gd name="T4" fmla="*/ 0 w 4"/>
                  <a:gd name="T5" fmla="*/ 5 h 15"/>
                  <a:gd name="T6" fmla="*/ 3 w 4"/>
                  <a:gd name="T7" fmla="*/ 12 h 15"/>
                  <a:gd name="T8" fmla="*/ 4 w 4"/>
                  <a:gd name="T9" fmla="*/ 15 h 15"/>
                  <a:gd name="T10" fmla="*/ 4 w 4"/>
                  <a:gd name="T11" fmla="*/ 15 h 15"/>
                  <a:gd name="T12" fmla="*/ 4 w 4"/>
                  <a:gd name="T13" fmla="*/ 12 h 15"/>
                  <a:gd name="T14" fmla="*/ 1 w 4"/>
                  <a:gd name="T15" fmla="*/ 5 h 15"/>
                  <a:gd name="T16" fmla="*/ 1 w 4"/>
                  <a:gd name="T1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5">
                    <a:moveTo>
                      <a:pt x="1" y="0"/>
                    </a:moveTo>
                    <a:lnTo>
                      <a:pt x="0" y="1"/>
                    </a:lnTo>
                    <a:lnTo>
                      <a:pt x="0" y="5"/>
                    </a:lnTo>
                    <a:lnTo>
                      <a:pt x="3" y="12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4" y="12"/>
                    </a:lnTo>
                    <a:lnTo>
                      <a:pt x="1" y="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49" name="Freeform 187"/>
              <p:cNvSpPr>
                <a:spLocks/>
              </p:cNvSpPr>
              <p:nvPr/>
            </p:nvSpPr>
            <p:spPr bwMode="auto">
              <a:xfrm>
                <a:off x="2447" y="2789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3 h 3"/>
                  <a:gd name="T4" fmla="*/ 3 w 3"/>
                  <a:gd name="T5" fmla="*/ 2 h 3"/>
                  <a:gd name="T6" fmla="*/ 3 w 3"/>
                  <a:gd name="T7" fmla="*/ 0 h 3"/>
                  <a:gd name="T8" fmla="*/ 2 w 3"/>
                  <a:gd name="T9" fmla="*/ 0 h 3"/>
                  <a:gd name="T10" fmla="*/ 2 w 3"/>
                  <a:gd name="T11" fmla="*/ 0 h 3"/>
                  <a:gd name="T12" fmla="*/ 0 w 3"/>
                  <a:gd name="T13" fmla="*/ 1 h 3"/>
                  <a:gd name="T14" fmla="*/ 0 w 3"/>
                  <a:gd name="T15" fmla="*/ 2 h 3"/>
                  <a:gd name="T16" fmla="*/ 0 w 3"/>
                  <a:gd name="T17" fmla="*/ 3 h 3"/>
                  <a:gd name="T18" fmla="*/ 2 w 3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0" name="Freeform 188"/>
              <p:cNvSpPr>
                <a:spLocks/>
              </p:cNvSpPr>
              <p:nvPr/>
            </p:nvSpPr>
            <p:spPr bwMode="auto">
              <a:xfrm>
                <a:off x="1804" y="2418"/>
                <a:ext cx="6" cy="3"/>
              </a:xfrm>
              <a:custGeom>
                <a:avLst/>
                <a:gdLst>
                  <a:gd name="T0" fmla="*/ 4 w 6"/>
                  <a:gd name="T1" fmla="*/ 0 h 3"/>
                  <a:gd name="T2" fmla="*/ 1 w 6"/>
                  <a:gd name="T3" fmla="*/ 1 h 3"/>
                  <a:gd name="T4" fmla="*/ 1 w 6"/>
                  <a:gd name="T5" fmla="*/ 3 h 3"/>
                  <a:gd name="T6" fmla="*/ 0 w 6"/>
                  <a:gd name="T7" fmla="*/ 3 h 3"/>
                  <a:gd name="T8" fmla="*/ 1 w 6"/>
                  <a:gd name="T9" fmla="*/ 3 h 3"/>
                  <a:gd name="T10" fmla="*/ 4 w 6"/>
                  <a:gd name="T11" fmla="*/ 1 h 3"/>
                  <a:gd name="T12" fmla="*/ 5 w 6"/>
                  <a:gd name="T13" fmla="*/ 0 h 3"/>
                  <a:gd name="T14" fmla="*/ 6 w 6"/>
                  <a:gd name="T15" fmla="*/ 0 h 3"/>
                  <a:gd name="T16" fmla="*/ 5 w 6"/>
                  <a:gd name="T17" fmla="*/ 0 h 3"/>
                  <a:gd name="T18" fmla="*/ 5 w 6"/>
                  <a:gd name="T19" fmla="*/ 0 h 3"/>
                  <a:gd name="T20" fmla="*/ 4 w 6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3">
                    <a:moveTo>
                      <a:pt x="4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1" name="Freeform 189"/>
              <p:cNvSpPr>
                <a:spLocks/>
              </p:cNvSpPr>
              <p:nvPr/>
            </p:nvSpPr>
            <p:spPr bwMode="auto">
              <a:xfrm>
                <a:off x="1796" y="2426"/>
                <a:ext cx="4" cy="8"/>
              </a:xfrm>
              <a:custGeom>
                <a:avLst/>
                <a:gdLst>
                  <a:gd name="T0" fmla="*/ 3 w 4"/>
                  <a:gd name="T1" fmla="*/ 1 h 8"/>
                  <a:gd name="T2" fmla="*/ 2 w 4"/>
                  <a:gd name="T3" fmla="*/ 5 h 8"/>
                  <a:gd name="T4" fmla="*/ 0 w 4"/>
                  <a:gd name="T5" fmla="*/ 7 h 8"/>
                  <a:gd name="T6" fmla="*/ 0 w 4"/>
                  <a:gd name="T7" fmla="*/ 8 h 8"/>
                  <a:gd name="T8" fmla="*/ 0 w 4"/>
                  <a:gd name="T9" fmla="*/ 7 h 8"/>
                  <a:gd name="T10" fmla="*/ 2 w 4"/>
                  <a:gd name="T11" fmla="*/ 5 h 8"/>
                  <a:gd name="T12" fmla="*/ 4 w 4"/>
                  <a:gd name="T13" fmla="*/ 0 h 8"/>
                  <a:gd name="T14" fmla="*/ 3 w 4"/>
                  <a:gd name="T15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8">
                    <a:moveTo>
                      <a:pt x="3" y="1"/>
                    </a:moveTo>
                    <a:lnTo>
                      <a:pt x="2" y="5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4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2" name="Freeform 190"/>
              <p:cNvSpPr>
                <a:spLocks/>
              </p:cNvSpPr>
              <p:nvPr/>
            </p:nvSpPr>
            <p:spPr bwMode="auto">
              <a:xfrm>
                <a:off x="1870" y="2398"/>
                <a:ext cx="4" cy="3"/>
              </a:xfrm>
              <a:custGeom>
                <a:avLst/>
                <a:gdLst>
                  <a:gd name="T0" fmla="*/ 4 w 4"/>
                  <a:gd name="T1" fmla="*/ 1 h 3"/>
                  <a:gd name="T2" fmla="*/ 4 w 4"/>
                  <a:gd name="T3" fmla="*/ 1 h 3"/>
                  <a:gd name="T4" fmla="*/ 4 w 4"/>
                  <a:gd name="T5" fmla="*/ 1 h 3"/>
                  <a:gd name="T6" fmla="*/ 3 w 4"/>
                  <a:gd name="T7" fmla="*/ 1 h 3"/>
                  <a:gd name="T8" fmla="*/ 1 w 4"/>
                  <a:gd name="T9" fmla="*/ 0 h 3"/>
                  <a:gd name="T10" fmla="*/ 0 w 4"/>
                  <a:gd name="T11" fmla="*/ 1 h 3"/>
                  <a:gd name="T12" fmla="*/ 0 w 4"/>
                  <a:gd name="T13" fmla="*/ 1 h 3"/>
                  <a:gd name="T14" fmla="*/ 3 w 4"/>
                  <a:gd name="T15" fmla="*/ 3 h 3"/>
                  <a:gd name="T16" fmla="*/ 4 w 4"/>
                  <a:gd name="T17" fmla="*/ 3 h 3"/>
                  <a:gd name="T18" fmla="*/ 4 w 4"/>
                  <a:gd name="T19" fmla="*/ 3 h 3"/>
                  <a:gd name="T20" fmla="*/ 4 w 4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3" name="Freeform 191"/>
              <p:cNvSpPr>
                <a:spLocks/>
              </p:cNvSpPr>
              <p:nvPr/>
            </p:nvSpPr>
            <p:spPr bwMode="auto">
              <a:xfrm>
                <a:off x="1828" y="2403"/>
                <a:ext cx="5" cy="4"/>
              </a:xfrm>
              <a:custGeom>
                <a:avLst/>
                <a:gdLst>
                  <a:gd name="T0" fmla="*/ 3 w 5"/>
                  <a:gd name="T1" fmla="*/ 1 h 4"/>
                  <a:gd name="T2" fmla="*/ 0 w 5"/>
                  <a:gd name="T3" fmla="*/ 4 h 4"/>
                  <a:gd name="T4" fmla="*/ 1 w 5"/>
                  <a:gd name="T5" fmla="*/ 3 h 4"/>
                  <a:gd name="T6" fmla="*/ 3 w 5"/>
                  <a:gd name="T7" fmla="*/ 1 h 4"/>
                  <a:gd name="T8" fmla="*/ 5 w 5"/>
                  <a:gd name="T9" fmla="*/ 0 h 4"/>
                  <a:gd name="T10" fmla="*/ 3 w 5"/>
                  <a:gd name="T11" fmla="*/ 0 h 4"/>
                  <a:gd name="T12" fmla="*/ 3 w 5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">
                    <a:moveTo>
                      <a:pt x="3" y="1"/>
                    </a:moveTo>
                    <a:lnTo>
                      <a:pt x="0" y="4"/>
                    </a:lnTo>
                    <a:lnTo>
                      <a:pt x="1" y="3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4" name="Freeform 192"/>
              <p:cNvSpPr>
                <a:spLocks/>
              </p:cNvSpPr>
              <p:nvPr/>
            </p:nvSpPr>
            <p:spPr bwMode="auto">
              <a:xfrm>
                <a:off x="1800" y="2422"/>
                <a:ext cx="4" cy="2"/>
              </a:xfrm>
              <a:custGeom>
                <a:avLst/>
                <a:gdLst>
                  <a:gd name="T0" fmla="*/ 1 w 4"/>
                  <a:gd name="T1" fmla="*/ 1 h 2"/>
                  <a:gd name="T2" fmla="*/ 1 w 4"/>
                  <a:gd name="T3" fmla="*/ 1 h 2"/>
                  <a:gd name="T4" fmla="*/ 0 w 4"/>
                  <a:gd name="T5" fmla="*/ 2 h 2"/>
                  <a:gd name="T6" fmla="*/ 1 w 4"/>
                  <a:gd name="T7" fmla="*/ 2 h 2"/>
                  <a:gd name="T8" fmla="*/ 3 w 4"/>
                  <a:gd name="T9" fmla="*/ 1 h 2"/>
                  <a:gd name="T10" fmla="*/ 4 w 4"/>
                  <a:gd name="T11" fmla="*/ 0 h 2"/>
                  <a:gd name="T12" fmla="*/ 3 w 4"/>
                  <a:gd name="T13" fmla="*/ 0 h 2"/>
                  <a:gd name="T14" fmla="*/ 3 w 4"/>
                  <a:gd name="T15" fmla="*/ 0 h 2"/>
                  <a:gd name="T16" fmla="*/ 1 w 4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">
                    <a:moveTo>
                      <a:pt x="1" y="1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5" name="Freeform 193"/>
              <p:cNvSpPr>
                <a:spLocks/>
              </p:cNvSpPr>
              <p:nvPr/>
            </p:nvSpPr>
            <p:spPr bwMode="auto">
              <a:xfrm>
                <a:off x="1922" y="2389"/>
                <a:ext cx="3" cy="0"/>
              </a:xfrm>
              <a:custGeom>
                <a:avLst/>
                <a:gdLst>
                  <a:gd name="T0" fmla="*/ 1 w 3"/>
                  <a:gd name="T1" fmla="*/ 0 w 3"/>
                  <a:gd name="T2" fmla="*/ 1 w 3"/>
                  <a:gd name="T3" fmla="*/ 2 w 3"/>
                  <a:gd name="T4" fmla="*/ 3 w 3"/>
                  <a:gd name="T5" fmla="*/ 3 w 3"/>
                  <a:gd name="T6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6" name="Freeform 194"/>
              <p:cNvSpPr>
                <a:spLocks/>
              </p:cNvSpPr>
              <p:nvPr/>
            </p:nvSpPr>
            <p:spPr bwMode="auto">
              <a:xfrm>
                <a:off x="2032" y="2426"/>
                <a:ext cx="3" cy="10"/>
              </a:xfrm>
              <a:custGeom>
                <a:avLst/>
                <a:gdLst>
                  <a:gd name="T0" fmla="*/ 1 w 3"/>
                  <a:gd name="T1" fmla="*/ 2 h 10"/>
                  <a:gd name="T2" fmla="*/ 0 w 3"/>
                  <a:gd name="T3" fmla="*/ 1 h 10"/>
                  <a:gd name="T4" fmla="*/ 0 w 3"/>
                  <a:gd name="T5" fmla="*/ 0 h 10"/>
                  <a:gd name="T6" fmla="*/ 0 w 3"/>
                  <a:gd name="T7" fmla="*/ 2 h 10"/>
                  <a:gd name="T8" fmla="*/ 2 w 3"/>
                  <a:gd name="T9" fmla="*/ 7 h 10"/>
                  <a:gd name="T10" fmla="*/ 3 w 3"/>
                  <a:gd name="T11" fmla="*/ 10 h 10"/>
                  <a:gd name="T12" fmla="*/ 2 w 3"/>
                  <a:gd name="T13" fmla="*/ 8 h 10"/>
                  <a:gd name="T14" fmla="*/ 1 w 3"/>
                  <a:gd name="T1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0">
                    <a:moveTo>
                      <a:pt x="1" y="2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7"/>
                    </a:lnTo>
                    <a:lnTo>
                      <a:pt x="3" y="10"/>
                    </a:lnTo>
                    <a:lnTo>
                      <a:pt x="2" y="8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7" name="Freeform 195"/>
              <p:cNvSpPr>
                <a:spLocks/>
              </p:cNvSpPr>
              <p:nvPr/>
            </p:nvSpPr>
            <p:spPr bwMode="auto">
              <a:xfrm>
                <a:off x="2126" y="2521"/>
                <a:ext cx="8" cy="6"/>
              </a:xfrm>
              <a:custGeom>
                <a:avLst/>
                <a:gdLst>
                  <a:gd name="T0" fmla="*/ 0 w 8"/>
                  <a:gd name="T1" fmla="*/ 5 h 6"/>
                  <a:gd name="T2" fmla="*/ 0 w 8"/>
                  <a:gd name="T3" fmla="*/ 6 h 6"/>
                  <a:gd name="T4" fmla="*/ 3 w 8"/>
                  <a:gd name="T5" fmla="*/ 5 h 6"/>
                  <a:gd name="T6" fmla="*/ 6 w 8"/>
                  <a:gd name="T7" fmla="*/ 5 h 6"/>
                  <a:gd name="T8" fmla="*/ 8 w 8"/>
                  <a:gd name="T9" fmla="*/ 2 h 6"/>
                  <a:gd name="T10" fmla="*/ 8 w 8"/>
                  <a:gd name="T11" fmla="*/ 2 h 6"/>
                  <a:gd name="T12" fmla="*/ 8 w 8"/>
                  <a:gd name="T13" fmla="*/ 0 h 6"/>
                  <a:gd name="T14" fmla="*/ 8 w 8"/>
                  <a:gd name="T15" fmla="*/ 0 h 6"/>
                  <a:gd name="T16" fmla="*/ 7 w 8"/>
                  <a:gd name="T17" fmla="*/ 1 h 6"/>
                  <a:gd name="T18" fmla="*/ 6 w 8"/>
                  <a:gd name="T19" fmla="*/ 2 h 6"/>
                  <a:gd name="T20" fmla="*/ 5 w 8"/>
                  <a:gd name="T21" fmla="*/ 2 h 6"/>
                  <a:gd name="T22" fmla="*/ 2 w 8"/>
                  <a:gd name="T23" fmla="*/ 1 h 6"/>
                  <a:gd name="T24" fmla="*/ 1 w 8"/>
                  <a:gd name="T25" fmla="*/ 2 h 6"/>
                  <a:gd name="T26" fmla="*/ 1 w 8"/>
                  <a:gd name="T27" fmla="*/ 2 h 6"/>
                  <a:gd name="T28" fmla="*/ 0 w 8"/>
                  <a:gd name="T29" fmla="*/ 3 h 6"/>
                  <a:gd name="T30" fmla="*/ 0 w 8"/>
                  <a:gd name="T31" fmla="*/ 3 h 6"/>
                  <a:gd name="T32" fmla="*/ 0 w 8"/>
                  <a:gd name="T33" fmla="*/ 3 h 6"/>
                  <a:gd name="T34" fmla="*/ 0 w 8"/>
                  <a:gd name="T35" fmla="*/ 5 h 6"/>
                  <a:gd name="T36" fmla="*/ 0 w 8"/>
                  <a:gd name="T3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" h="6">
                    <a:moveTo>
                      <a:pt x="0" y="5"/>
                    </a:moveTo>
                    <a:lnTo>
                      <a:pt x="0" y="6"/>
                    </a:lnTo>
                    <a:lnTo>
                      <a:pt x="3" y="5"/>
                    </a:lnTo>
                    <a:lnTo>
                      <a:pt x="6" y="5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8" name="Freeform 196"/>
              <p:cNvSpPr>
                <a:spLocks/>
              </p:cNvSpPr>
              <p:nvPr/>
            </p:nvSpPr>
            <p:spPr bwMode="auto">
              <a:xfrm>
                <a:off x="2131" y="2555"/>
                <a:ext cx="6" cy="3"/>
              </a:xfrm>
              <a:custGeom>
                <a:avLst/>
                <a:gdLst>
                  <a:gd name="T0" fmla="*/ 6 w 6"/>
                  <a:gd name="T1" fmla="*/ 2 h 3"/>
                  <a:gd name="T2" fmla="*/ 5 w 6"/>
                  <a:gd name="T3" fmla="*/ 1 h 3"/>
                  <a:gd name="T4" fmla="*/ 2 w 6"/>
                  <a:gd name="T5" fmla="*/ 0 h 3"/>
                  <a:gd name="T6" fmla="*/ 1 w 6"/>
                  <a:gd name="T7" fmla="*/ 0 h 3"/>
                  <a:gd name="T8" fmla="*/ 0 w 6"/>
                  <a:gd name="T9" fmla="*/ 0 h 3"/>
                  <a:gd name="T10" fmla="*/ 0 w 6"/>
                  <a:gd name="T11" fmla="*/ 1 h 3"/>
                  <a:gd name="T12" fmla="*/ 2 w 6"/>
                  <a:gd name="T13" fmla="*/ 2 h 3"/>
                  <a:gd name="T14" fmla="*/ 6 w 6"/>
                  <a:gd name="T15" fmla="*/ 3 h 3"/>
                  <a:gd name="T16" fmla="*/ 6 w 6"/>
                  <a:gd name="T1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3">
                    <a:moveTo>
                      <a:pt x="6" y="2"/>
                    </a:moveTo>
                    <a:lnTo>
                      <a:pt x="5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6" y="3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59" name="Freeform 197"/>
              <p:cNvSpPr>
                <a:spLocks/>
              </p:cNvSpPr>
              <p:nvPr/>
            </p:nvSpPr>
            <p:spPr bwMode="auto">
              <a:xfrm>
                <a:off x="2133" y="2517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1 h 2"/>
                  <a:gd name="T4" fmla="*/ 1 w 3"/>
                  <a:gd name="T5" fmla="*/ 2 h 2"/>
                  <a:gd name="T6" fmla="*/ 3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60" name="Freeform 198"/>
              <p:cNvSpPr>
                <a:spLocks/>
              </p:cNvSpPr>
              <p:nvPr/>
            </p:nvSpPr>
            <p:spPr bwMode="auto">
              <a:xfrm>
                <a:off x="2143" y="2513"/>
                <a:ext cx="4" cy="1"/>
              </a:xfrm>
              <a:custGeom>
                <a:avLst/>
                <a:gdLst>
                  <a:gd name="T0" fmla="*/ 1 w 4"/>
                  <a:gd name="T1" fmla="*/ 0 h 1"/>
                  <a:gd name="T2" fmla="*/ 0 w 4"/>
                  <a:gd name="T3" fmla="*/ 1 h 1"/>
                  <a:gd name="T4" fmla="*/ 1 w 4"/>
                  <a:gd name="T5" fmla="*/ 1 h 1"/>
                  <a:gd name="T6" fmla="*/ 1 w 4"/>
                  <a:gd name="T7" fmla="*/ 1 h 1"/>
                  <a:gd name="T8" fmla="*/ 3 w 4"/>
                  <a:gd name="T9" fmla="*/ 1 h 1"/>
                  <a:gd name="T10" fmla="*/ 3 w 4"/>
                  <a:gd name="T11" fmla="*/ 1 h 1"/>
                  <a:gd name="T12" fmla="*/ 4 w 4"/>
                  <a:gd name="T13" fmla="*/ 1 h 1"/>
                  <a:gd name="T14" fmla="*/ 4 w 4"/>
                  <a:gd name="T15" fmla="*/ 1 h 1"/>
                  <a:gd name="T16" fmla="*/ 3 w 4"/>
                  <a:gd name="T17" fmla="*/ 1 h 1"/>
                  <a:gd name="T18" fmla="*/ 1 w 4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61" name="Freeform 199"/>
              <p:cNvSpPr>
                <a:spLocks/>
              </p:cNvSpPr>
              <p:nvPr/>
            </p:nvSpPr>
            <p:spPr bwMode="auto">
              <a:xfrm>
                <a:off x="2136" y="2538"/>
                <a:ext cx="3" cy="2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2 h 2"/>
                  <a:gd name="T4" fmla="*/ 2 w 3"/>
                  <a:gd name="T5" fmla="*/ 2 h 2"/>
                  <a:gd name="T6" fmla="*/ 3 w 3"/>
                  <a:gd name="T7" fmla="*/ 2 h 2"/>
                  <a:gd name="T8" fmla="*/ 3 w 3"/>
                  <a:gd name="T9" fmla="*/ 2 h 2"/>
                  <a:gd name="T10" fmla="*/ 3 w 3"/>
                  <a:gd name="T11" fmla="*/ 2 h 2"/>
                  <a:gd name="T12" fmla="*/ 1 w 3"/>
                  <a:gd name="T13" fmla="*/ 0 h 2"/>
                  <a:gd name="T14" fmla="*/ 1 w 3"/>
                  <a:gd name="T15" fmla="*/ 0 h 2"/>
                  <a:gd name="T16" fmla="*/ 0 w 3"/>
                  <a:gd name="T17" fmla="*/ 0 h 2"/>
                  <a:gd name="T18" fmla="*/ 0 w 3"/>
                  <a:gd name="T19" fmla="*/ 2 h 2"/>
                  <a:gd name="T20" fmla="*/ 0 w 3"/>
                  <a:gd name="T21" fmla="*/ 2 h 2"/>
                  <a:gd name="T22" fmla="*/ 1 w 3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lnTo>
                      <a:pt x="1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62" name="Freeform 200"/>
              <p:cNvSpPr>
                <a:spLocks/>
              </p:cNvSpPr>
              <p:nvPr/>
            </p:nvSpPr>
            <p:spPr bwMode="auto">
              <a:xfrm>
                <a:off x="2117" y="2242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2 h 3"/>
                  <a:gd name="T4" fmla="*/ 0 w 2"/>
                  <a:gd name="T5" fmla="*/ 3 h 3"/>
                  <a:gd name="T6" fmla="*/ 2 w 2"/>
                  <a:gd name="T7" fmla="*/ 1 h 3"/>
                  <a:gd name="T8" fmla="*/ 2 w 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63" name="Freeform 201"/>
              <p:cNvSpPr>
                <a:spLocks/>
              </p:cNvSpPr>
              <p:nvPr/>
            </p:nvSpPr>
            <p:spPr bwMode="auto">
              <a:xfrm>
                <a:off x="2117" y="2501"/>
                <a:ext cx="6" cy="7"/>
              </a:xfrm>
              <a:custGeom>
                <a:avLst/>
                <a:gdLst>
                  <a:gd name="T0" fmla="*/ 4 w 6"/>
                  <a:gd name="T1" fmla="*/ 3 h 7"/>
                  <a:gd name="T2" fmla="*/ 4 w 6"/>
                  <a:gd name="T3" fmla="*/ 3 h 7"/>
                  <a:gd name="T4" fmla="*/ 2 w 6"/>
                  <a:gd name="T5" fmla="*/ 5 h 7"/>
                  <a:gd name="T6" fmla="*/ 2 w 6"/>
                  <a:gd name="T7" fmla="*/ 6 h 7"/>
                  <a:gd name="T8" fmla="*/ 0 w 6"/>
                  <a:gd name="T9" fmla="*/ 7 h 7"/>
                  <a:gd name="T10" fmla="*/ 0 w 6"/>
                  <a:gd name="T11" fmla="*/ 7 h 7"/>
                  <a:gd name="T12" fmla="*/ 1 w 6"/>
                  <a:gd name="T13" fmla="*/ 7 h 7"/>
                  <a:gd name="T14" fmla="*/ 2 w 6"/>
                  <a:gd name="T15" fmla="*/ 6 h 7"/>
                  <a:gd name="T16" fmla="*/ 4 w 6"/>
                  <a:gd name="T17" fmla="*/ 5 h 7"/>
                  <a:gd name="T18" fmla="*/ 6 w 6"/>
                  <a:gd name="T19" fmla="*/ 2 h 7"/>
                  <a:gd name="T20" fmla="*/ 5 w 6"/>
                  <a:gd name="T21" fmla="*/ 0 h 7"/>
                  <a:gd name="T22" fmla="*/ 6 w 6"/>
                  <a:gd name="T23" fmla="*/ 0 h 7"/>
                  <a:gd name="T24" fmla="*/ 5 w 6"/>
                  <a:gd name="T25" fmla="*/ 0 h 7"/>
                  <a:gd name="T26" fmla="*/ 4 w 6"/>
                  <a:gd name="T27" fmla="*/ 0 h 7"/>
                  <a:gd name="T28" fmla="*/ 4 w 6"/>
                  <a:gd name="T29" fmla="*/ 1 h 7"/>
                  <a:gd name="T30" fmla="*/ 5 w 6"/>
                  <a:gd name="T31" fmla="*/ 2 h 7"/>
                  <a:gd name="T32" fmla="*/ 5 w 6"/>
                  <a:gd name="T33" fmla="*/ 2 h 7"/>
                  <a:gd name="T34" fmla="*/ 5 w 6"/>
                  <a:gd name="T35" fmla="*/ 3 h 7"/>
                  <a:gd name="T36" fmla="*/ 4 w 6"/>
                  <a:gd name="T3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7">
                    <a:moveTo>
                      <a:pt x="4" y="3"/>
                    </a:moveTo>
                    <a:lnTo>
                      <a:pt x="4" y="3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6"/>
                    </a:lnTo>
                    <a:lnTo>
                      <a:pt x="4" y="5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64" name="Freeform 202"/>
              <p:cNvSpPr>
                <a:spLocks/>
              </p:cNvSpPr>
              <p:nvPr/>
            </p:nvSpPr>
            <p:spPr bwMode="auto">
              <a:xfrm>
                <a:off x="2121" y="2219"/>
                <a:ext cx="28" cy="9"/>
              </a:xfrm>
              <a:custGeom>
                <a:avLst/>
                <a:gdLst>
                  <a:gd name="T0" fmla="*/ 22 w 28"/>
                  <a:gd name="T1" fmla="*/ 1 h 9"/>
                  <a:gd name="T2" fmla="*/ 23 w 28"/>
                  <a:gd name="T3" fmla="*/ 0 h 9"/>
                  <a:gd name="T4" fmla="*/ 22 w 28"/>
                  <a:gd name="T5" fmla="*/ 0 h 9"/>
                  <a:gd name="T6" fmla="*/ 20 w 28"/>
                  <a:gd name="T7" fmla="*/ 1 h 9"/>
                  <a:gd name="T8" fmla="*/ 18 w 28"/>
                  <a:gd name="T9" fmla="*/ 3 h 9"/>
                  <a:gd name="T10" fmla="*/ 16 w 28"/>
                  <a:gd name="T11" fmla="*/ 3 h 9"/>
                  <a:gd name="T12" fmla="*/ 13 w 28"/>
                  <a:gd name="T13" fmla="*/ 3 h 9"/>
                  <a:gd name="T14" fmla="*/ 12 w 28"/>
                  <a:gd name="T15" fmla="*/ 3 h 9"/>
                  <a:gd name="T16" fmla="*/ 11 w 28"/>
                  <a:gd name="T17" fmla="*/ 4 h 9"/>
                  <a:gd name="T18" fmla="*/ 10 w 28"/>
                  <a:gd name="T19" fmla="*/ 4 h 9"/>
                  <a:gd name="T20" fmla="*/ 8 w 28"/>
                  <a:gd name="T21" fmla="*/ 3 h 9"/>
                  <a:gd name="T22" fmla="*/ 8 w 28"/>
                  <a:gd name="T23" fmla="*/ 3 h 9"/>
                  <a:gd name="T24" fmla="*/ 7 w 28"/>
                  <a:gd name="T25" fmla="*/ 4 h 9"/>
                  <a:gd name="T26" fmla="*/ 7 w 28"/>
                  <a:gd name="T27" fmla="*/ 4 h 9"/>
                  <a:gd name="T28" fmla="*/ 6 w 28"/>
                  <a:gd name="T29" fmla="*/ 4 h 9"/>
                  <a:gd name="T30" fmla="*/ 5 w 28"/>
                  <a:gd name="T31" fmla="*/ 4 h 9"/>
                  <a:gd name="T32" fmla="*/ 5 w 28"/>
                  <a:gd name="T33" fmla="*/ 4 h 9"/>
                  <a:gd name="T34" fmla="*/ 5 w 28"/>
                  <a:gd name="T35" fmla="*/ 5 h 9"/>
                  <a:gd name="T36" fmla="*/ 3 w 28"/>
                  <a:gd name="T37" fmla="*/ 4 h 9"/>
                  <a:gd name="T38" fmla="*/ 3 w 28"/>
                  <a:gd name="T39" fmla="*/ 5 h 9"/>
                  <a:gd name="T40" fmla="*/ 1 w 28"/>
                  <a:gd name="T41" fmla="*/ 5 h 9"/>
                  <a:gd name="T42" fmla="*/ 0 w 28"/>
                  <a:gd name="T43" fmla="*/ 6 h 9"/>
                  <a:gd name="T44" fmla="*/ 0 w 28"/>
                  <a:gd name="T45" fmla="*/ 8 h 9"/>
                  <a:gd name="T46" fmla="*/ 0 w 28"/>
                  <a:gd name="T47" fmla="*/ 8 h 9"/>
                  <a:gd name="T48" fmla="*/ 0 w 28"/>
                  <a:gd name="T49" fmla="*/ 9 h 9"/>
                  <a:gd name="T50" fmla="*/ 1 w 28"/>
                  <a:gd name="T51" fmla="*/ 9 h 9"/>
                  <a:gd name="T52" fmla="*/ 1 w 28"/>
                  <a:gd name="T53" fmla="*/ 8 h 9"/>
                  <a:gd name="T54" fmla="*/ 2 w 28"/>
                  <a:gd name="T55" fmla="*/ 8 h 9"/>
                  <a:gd name="T56" fmla="*/ 2 w 28"/>
                  <a:gd name="T57" fmla="*/ 8 h 9"/>
                  <a:gd name="T58" fmla="*/ 2 w 28"/>
                  <a:gd name="T59" fmla="*/ 9 h 9"/>
                  <a:gd name="T60" fmla="*/ 1 w 28"/>
                  <a:gd name="T61" fmla="*/ 9 h 9"/>
                  <a:gd name="T62" fmla="*/ 3 w 28"/>
                  <a:gd name="T63" fmla="*/ 9 h 9"/>
                  <a:gd name="T64" fmla="*/ 5 w 28"/>
                  <a:gd name="T65" fmla="*/ 9 h 9"/>
                  <a:gd name="T66" fmla="*/ 10 w 28"/>
                  <a:gd name="T67" fmla="*/ 8 h 9"/>
                  <a:gd name="T68" fmla="*/ 11 w 28"/>
                  <a:gd name="T69" fmla="*/ 8 h 9"/>
                  <a:gd name="T70" fmla="*/ 11 w 28"/>
                  <a:gd name="T71" fmla="*/ 8 h 9"/>
                  <a:gd name="T72" fmla="*/ 17 w 28"/>
                  <a:gd name="T73" fmla="*/ 6 h 9"/>
                  <a:gd name="T74" fmla="*/ 18 w 28"/>
                  <a:gd name="T75" fmla="*/ 5 h 9"/>
                  <a:gd name="T76" fmla="*/ 20 w 28"/>
                  <a:gd name="T77" fmla="*/ 5 h 9"/>
                  <a:gd name="T78" fmla="*/ 22 w 28"/>
                  <a:gd name="T79" fmla="*/ 4 h 9"/>
                  <a:gd name="T80" fmla="*/ 22 w 28"/>
                  <a:gd name="T81" fmla="*/ 4 h 9"/>
                  <a:gd name="T82" fmla="*/ 28 w 28"/>
                  <a:gd name="T83" fmla="*/ 1 h 9"/>
                  <a:gd name="T84" fmla="*/ 27 w 28"/>
                  <a:gd name="T85" fmla="*/ 1 h 9"/>
                  <a:gd name="T86" fmla="*/ 26 w 28"/>
                  <a:gd name="T87" fmla="*/ 1 h 9"/>
                  <a:gd name="T88" fmla="*/ 26 w 28"/>
                  <a:gd name="T89" fmla="*/ 1 h 9"/>
                  <a:gd name="T90" fmla="*/ 25 w 28"/>
                  <a:gd name="T91" fmla="*/ 1 h 9"/>
                  <a:gd name="T92" fmla="*/ 23 w 28"/>
                  <a:gd name="T93" fmla="*/ 1 h 9"/>
                  <a:gd name="T94" fmla="*/ 22 w 28"/>
                  <a:gd name="T95" fmla="*/ 3 h 9"/>
                  <a:gd name="T96" fmla="*/ 21 w 28"/>
                  <a:gd name="T97" fmla="*/ 3 h 9"/>
                  <a:gd name="T98" fmla="*/ 21 w 28"/>
                  <a:gd name="T99" fmla="*/ 4 h 9"/>
                  <a:gd name="T100" fmla="*/ 20 w 28"/>
                  <a:gd name="T101" fmla="*/ 4 h 9"/>
                  <a:gd name="T102" fmla="*/ 21 w 28"/>
                  <a:gd name="T103" fmla="*/ 3 h 9"/>
                  <a:gd name="T104" fmla="*/ 22 w 28"/>
                  <a:gd name="T105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" h="9">
                    <a:moveTo>
                      <a:pt x="22" y="1"/>
                    </a:moveTo>
                    <a:lnTo>
                      <a:pt x="23" y="0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3"/>
                    </a:lnTo>
                    <a:lnTo>
                      <a:pt x="16" y="3"/>
                    </a:lnTo>
                    <a:lnTo>
                      <a:pt x="13" y="3"/>
                    </a:lnTo>
                    <a:lnTo>
                      <a:pt x="12" y="3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1" y="9"/>
                    </a:lnTo>
                    <a:lnTo>
                      <a:pt x="3" y="9"/>
                    </a:lnTo>
                    <a:lnTo>
                      <a:pt x="5" y="9"/>
                    </a:lnTo>
                    <a:lnTo>
                      <a:pt x="10" y="8"/>
                    </a:lnTo>
                    <a:lnTo>
                      <a:pt x="11" y="8"/>
                    </a:lnTo>
                    <a:lnTo>
                      <a:pt x="11" y="8"/>
                    </a:lnTo>
                    <a:lnTo>
                      <a:pt x="17" y="6"/>
                    </a:lnTo>
                    <a:lnTo>
                      <a:pt x="18" y="5"/>
                    </a:lnTo>
                    <a:lnTo>
                      <a:pt x="20" y="5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28" y="1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2" y="3"/>
                    </a:lnTo>
                    <a:lnTo>
                      <a:pt x="21" y="3"/>
                    </a:lnTo>
                    <a:lnTo>
                      <a:pt x="21" y="4"/>
                    </a:lnTo>
                    <a:lnTo>
                      <a:pt x="20" y="4"/>
                    </a:lnTo>
                    <a:lnTo>
                      <a:pt x="21" y="3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65" name="Freeform 203"/>
              <p:cNvSpPr>
                <a:spLocks/>
              </p:cNvSpPr>
              <p:nvPr/>
            </p:nvSpPr>
            <p:spPr bwMode="auto">
              <a:xfrm>
                <a:off x="2148" y="2512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0 w 3"/>
                  <a:gd name="T3" fmla="*/ 1 h 1"/>
                  <a:gd name="T4" fmla="*/ 1 w 3"/>
                  <a:gd name="T5" fmla="*/ 1 h 1"/>
                  <a:gd name="T6" fmla="*/ 1 w 3"/>
                  <a:gd name="T7" fmla="*/ 1 h 1"/>
                  <a:gd name="T8" fmla="*/ 1 w 3"/>
                  <a:gd name="T9" fmla="*/ 1 h 1"/>
                  <a:gd name="T10" fmla="*/ 3 w 3"/>
                  <a:gd name="T11" fmla="*/ 1 h 1"/>
                  <a:gd name="T12" fmla="*/ 1 w 3"/>
                  <a:gd name="T13" fmla="*/ 1 h 1"/>
                  <a:gd name="T14" fmla="*/ 1 w 3"/>
                  <a:gd name="T15" fmla="*/ 0 h 1"/>
                  <a:gd name="T16" fmla="*/ 0 w 3"/>
                  <a:gd name="T17" fmla="*/ 0 h 1"/>
                  <a:gd name="T18" fmla="*/ 0 w 3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3066" name="Freeform 204"/>
              <p:cNvSpPr>
                <a:spLocks/>
              </p:cNvSpPr>
              <p:nvPr/>
            </p:nvSpPr>
            <p:spPr bwMode="auto">
              <a:xfrm>
                <a:off x="2132" y="2504"/>
                <a:ext cx="6" cy="3"/>
              </a:xfrm>
              <a:custGeom>
                <a:avLst/>
                <a:gdLst>
                  <a:gd name="T0" fmla="*/ 2 w 6"/>
                  <a:gd name="T1" fmla="*/ 2 h 3"/>
                  <a:gd name="T2" fmla="*/ 4 w 6"/>
                  <a:gd name="T3" fmla="*/ 2 h 3"/>
                  <a:gd name="T4" fmla="*/ 6 w 6"/>
                  <a:gd name="T5" fmla="*/ 3 h 3"/>
                  <a:gd name="T6" fmla="*/ 6 w 6"/>
                  <a:gd name="T7" fmla="*/ 3 h 3"/>
                  <a:gd name="T8" fmla="*/ 6 w 6"/>
                  <a:gd name="T9" fmla="*/ 2 h 3"/>
                  <a:gd name="T10" fmla="*/ 5 w 6"/>
                  <a:gd name="T11" fmla="*/ 2 h 3"/>
                  <a:gd name="T12" fmla="*/ 4 w 6"/>
                  <a:gd name="T13" fmla="*/ 0 h 3"/>
                  <a:gd name="T14" fmla="*/ 2 w 6"/>
                  <a:gd name="T15" fmla="*/ 2 h 3"/>
                  <a:gd name="T16" fmla="*/ 2 w 6"/>
                  <a:gd name="T17" fmla="*/ 0 h 3"/>
                  <a:gd name="T18" fmla="*/ 1 w 6"/>
                  <a:gd name="T19" fmla="*/ 0 h 3"/>
                  <a:gd name="T20" fmla="*/ 0 w 6"/>
                  <a:gd name="T21" fmla="*/ 2 h 3"/>
                  <a:gd name="T22" fmla="*/ 1 w 6"/>
                  <a:gd name="T23" fmla="*/ 2 h 3"/>
                  <a:gd name="T24" fmla="*/ 2 w 6"/>
                  <a:gd name="T2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3">
                    <a:moveTo>
                      <a:pt x="2" y="2"/>
                    </a:moveTo>
                    <a:lnTo>
                      <a:pt x="4" y="2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</p:grpSp>
        <p:grpSp>
          <p:nvGrpSpPr>
            <p:cNvPr id="1717" name="Group 406"/>
            <p:cNvGrpSpPr>
              <a:grpSpLocks/>
            </p:cNvGrpSpPr>
            <p:nvPr/>
          </p:nvGrpSpPr>
          <p:grpSpPr bwMode="auto">
            <a:xfrm>
              <a:off x="1756" y="1255"/>
              <a:ext cx="1672" cy="2476"/>
              <a:chOff x="1756" y="1255"/>
              <a:chExt cx="1672" cy="2476"/>
            </a:xfrm>
          </p:grpSpPr>
          <p:sp>
            <p:nvSpPr>
              <p:cNvPr id="2667" name="Freeform 206"/>
              <p:cNvSpPr>
                <a:spLocks/>
              </p:cNvSpPr>
              <p:nvPr/>
            </p:nvSpPr>
            <p:spPr bwMode="auto">
              <a:xfrm>
                <a:off x="2200" y="2648"/>
                <a:ext cx="1" cy="4"/>
              </a:xfrm>
              <a:custGeom>
                <a:avLst/>
                <a:gdLst>
                  <a:gd name="T0" fmla="*/ 0 w 1"/>
                  <a:gd name="T1" fmla="*/ 2 h 4"/>
                  <a:gd name="T2" fmla="*/ 0 w 1"/>
                  <a:gd name="T3" fmla="*/ 3 h 4"/>
                  <a:gd name="T4" fmla="*/ 1 w 1"/>
                  <a:gd name="T5" fmla="*/ 4 h 4"/>
                  <a:gd name="T6" fmla="*/ 1 w 1"/>
                  <a:gd name="T7" fmla="*/ 4 h 4"/>
                  <a:gd name="T8" fmla="*/ 1 w 1"/>
                  <a:gd name="T9" fmla="*/ 3 h 4"/>
                  <a:gd name="T10" fmla="*/ 1 w 1"/>
                  <a:gd name="T11" fmla="*/ 2 h 4"/>
                  <a:gd name="T12" fmla="*/ 0 w 1"/>
                  <a:gd name="T13" fmla="*/ 0 h 4"/>
                  <a:gd name="T14" fmla="*/ 0 w 1"/>
                  <a:gd name="T15" fmla="*/ 2 h 4"/>
                  <a:gd name="T16" fmla="*/ 0 w 1"/>
                  <a:gd name="T17" fmla="*/ 2 h 4"/>
                  <a:gd name="T18" fmla="*/ 0 w 1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4">
                    <a:moveTo>
                      <a:pt x="0" y="2"/>
                    </a:moveTo>
                    <a:lnTo>
                      <a:pt x="0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8" name="Freeform 207"/>
              <p:cNvSpPr>
                <a:spLocks/>
              </p:cNvSpPr>
              <p:nvPr/>
            </p:nvSpPr>
            <p:spPr bwMode="auto">
              <a:xfrm>
                <a:off x="2198" y="2164"/>
                <a:ext cx="4" cy="2"/>
              </a:xfrm>
              <a:custGeom>
                <a:avLst/>
                <a:gdLst>
                  <a:gd name="T0" fmla="*/ 4 w 4"/>
                  <a:gd name="T1" fmla="*/ 1 h 2"/>
                  <a:gd name="T2" fmla="*/ 3 w 4"/>
                  <a:gd name="T3" fmla="*/ 0 h 2"/>
                  <a:gd name="T4" fmla="*/ 2 w 4"/>
                  <a:gd name="T5" fmla="*/ 0 h 2"/>
                  <a:gd name="T6" fmla="*/ 2 w 4"/>
                  <a:gd name="T7" fmla="*/ 0 h 2"/>
                  <a:gd name="T8" fmla="*/ 0 w 4"/>
                  <a:gd name="T9" fmla="*/ 1 h 2"/>
                  <a:gd name="T10" fmla="*/ 0 w 4"/>
                  <a:gd name="T11" fmla="*/ 2 h 2"/>
                  <a:gd name="T12" fmla="*/ 0 w 4"/>
                  <a:gd name="T13" fmla="*/ 2 h 2"/>
                  <a:gd name="T14" fmla="*/ 2 w 4"/>
                  <a:gd name="T15" fmla="*/ 2 h 2"/>
                  <a:gd name="T16" fmla="*/ 2 w 4"/>
                  <a:gd name="T17" fmla="*/ 2 h 2"/>
                  <a:gd name="T18" fmla="*/ 2 w 4"/>
                  <a:gd name="T19" fmla="*/ 2 h 2"/>
                  <a:gd name="T20" fmla="*/ 3 w 4"/>
                  <a:gd name="T21" fmla="*/ 2 h 2"/>
                  <a:gd name="T22" fmla="*/ 4 w 4"/>
                  <a:gd name="T23" fmla="*/ 1 h 2"/>
                  <a:gd name="T24" fmla="*/ 4 w 4"/>
                  <a:gd name="T2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9" name="Freeform 208"/>
              <p:cNvSpPr>
                <a:spLocks/>
              </p:cNvSpPr>
              <p:nvPr/>
            </p:nvSpPr>
            <p:spPr bwMode="auto">
              <a:xfrm>
                <a:off x="2195" y="2166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2 h 2"/>
                  <a:gd name="T4" fmla="*/ 0 w 1"/>
                  <a:gd name="T5" fmla="*/ 0 h 2"/>
                  <a:gd name="T6" fmla="*/ 0 w 1"/>
                  <a:gd name="T7" fmla="*/ 0 h 2"/>
                  <a:gd name="T8" fmla="*/ 0 w 1"/>
                  <a:gd name="T9" fmla="*/ 2 h 2"/>
                  <a:gd name="T10" fmla="*/ 0 w 1"/>
                  <a:gd name="T11" fmla="*/ 2 h 2"/>
                  <a:gd name="T12" fmla="*/ 0 w 1"/>
                  <a:gd name="T13" fmla="*/ 2 h 2"/>
                  <a:gd name="T14" fmla="*/ 1 w 1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0" name="Freeform 209"/>
              <p:cNvSpPr>
                <a:spLocks/>
              </p:cNvSpPr>
              <p:nvPr/>
            </p:nvSpPr>
            <p:spPr bwMode="auto">
              <a:xfrm>
                <a:off x="2117" y="2499"/>
                <a:ext cx="4" cy="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0 h 3"/>
                  <a:gd name="T4" fmla="*/ 0 w 4"/>
                  <a:gd name="T5" fmla="*/ 2 h 3"/>
                  <a:gd name="T6" fmla="*/ 0 w 4"/>
                  <a:gd name="T7" fmla="*/ 2 h 3"/>
                  <a:gd name="T8" fmla="*/ 2 w 4"/>
                  <a:gd name="T9" fmla="*/ 3 h 3"/>
                  <a:gd name="T10" fmla="*/ 4 w 4"/>
                  <a:gd name="T11" fmla="*/ 2 h 3"/>
                  <a:gd name="T12" fmla="*/ 2 w 4"/>
                  <a:gd name="T13" fmla="*/ 2 h 3"/>
                  <a:gd name="T14" fmla="*/ 1 w 4"/>
                  <a:gd name="T15" fmla="*/ 2 h 3"/>
                  <a:gd name="T16" fmla="*/ 1 w 4"/>
                  <a:gd name="T17" fmla="*/ 0 h 3"/>
                  <a:gd name="T18" fmla="*/ 0 w 4"/>
                  <a:gd name="T19" fmla="*/ 0 h 3"/>
                  <a:gd name="T20" fmla="*/ 0 w 4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1" name="Freeform 210"/>
              <p:cNvSpPr>
                <a:spLocks/>
              </p:cNvSpPr>
              <p:nvPr/>
            </p:nvSpPr>
            <p:spPr bwMode="auto">
              <a:xfrm>
                <a:off x="2164" y="2214"/>
                <a:ext cx="5" cy="1"/>
              </a:xfrm>
              <a:custGeom>
                <a:avLst/>
                <a:gdLst>
                  <a:gd name="T0" fmla="*/ 5 w 5"/>
                  <a:gd name="T1" fmla="*/ 1 h 1"/>
                  <a:gd name="T2" fmla="*/ 5 w 5"/>
                  <a:gd name="T3" fmla="*/ 0 h 1"/>
                  <a:gd name="T4" fmla="*/ 4 w 5"/>
                  <a:gd name="T5" fmla="*/ 0 h 1"/>
                  <a:gd name="T6" fmla="*/ 3 w 5"/>
                  <a:gd name="T7" fmla="*/ 0 h 1"/>
                  <a:gd name="T8" fmla="*/ 2 w 5"/>
                  <a:gd name="T9" fmla="*/ 1 h 1"/>
                  <a:gd name="T10" fmla="*/ 0 w 5"/>
                  <a:gd name="T11" fmla="*/ 1 h 1"/>
                  <a:gd name="T12" fmla="*/ 2 w 5"/>
                  <a:gd name="T13" fmla="*/ 1 h 1"/>
                  <a:gd name="T14" fmla="*/ 5 w 5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2" name="Freeform 211"/>
              <p:cNvSpPr>
                <a:spLocks/>
              </p:cNvSpPr>
              <p:nvPr/>
            </p:nvSpPr>
            <p:spPr bwMode="auto">
              <a:xfrm>
                <a:off x="2157" y="2212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1 h 1"/>
                  <a:gd name="T5" fmla="*/ 1 h 1"/>
                  <a:gd name="T6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3" name="Freeform 212"/>
              <p:cNvSpPr>
                <a:spLocks/>
              </p:cNvSpPr>
              <p:nvPr/>
            </p:nvSpPr>
            <p:spPr bwMode="auto">
              <a:xfrm>
                <a:off x="2158" y="2210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0 h 4"/>
                  <a:gd name="T4" fmla="*/ 0 w 1"/>
                  <a:gd name="T5" fmla="*/ 0 h 4"/>
                  <a:gd name="T6" fmla="*/ 0 w 1"/>
                  <a:gd name="T7" fmla="*/ 2 h 4"/>
                  <a:gd name="T8" fmla="*/ 0 w 1"/>
                  <a:gd name="T9" fmla="*/ 3 h 4"/>
                  <a:gd name="T10" fmla="*/ 0 w 1"/>
                  <a:gd name="T11" fmla="*/ 3 h 4"/>
                  <a:gd name="T12" fmla="*/ 0 w 1"/>
                  <a:gd name="T13" fmla="*/ 4 h 4"/>
                  <a:gd name="T14" fmla="*/ 1 w 1"/>
                  <a:gd name="T15" fmla="*/ 3 h 4"/>
                  <a:gd name="T16" fmla="*/ 1 w 1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4" name="Freeform 213"/>
              <p:cNvSpPr>
                <a:spLocks/>
              </p:cNvSpPr>
              <p:nvPr/>
            </p:nvSpPr>
            <p:spPr bwMode="auto">
              <a:xfrm>
                <a:off x="2151" y="2513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2 w 2"/>
                  <a:gd name="T5" fmla="*/ 1 h 1"/>
                  <a:gd name="T6" fmla="*/ 2 w 2"/>
                  <a:gd name="T7" fmla="*/ 1 h 1"/>
                  <a:gd name="T8" fmla="*/ 2 w 2"/>
                  <a:gd name="T9" fmla="*/ 0 h 1"/>
                  <a:gd name="T10" fmla="*/ 0 w 2"/>
                  <a:gd name="T11" fmla="*/ 0 h 1"/>
                  <a:gd name="T12" fmla="*/ 0 w 2"/>
                  <a:gd name="T13" fmla="*/ 0 h 1"/>
                  <a:gd name="T14" fmla="*/ 0 w 2"/>
                  <a:gd name="T15" fmla="*/ 1 h 1"/>
                  <a:gd name="T16" fmla="*/ 1 w 2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5" name="Freeform 214"/>
              <p:cNvSpPr>
                <a:spLocks/>
              </p:cNvSpPr>
              <p:nvPr/>
            </p:nvSpPr>
            <p:spPr bwMode="auto">
              <a:xfrm>
                <a:off x="2173" y="2214"/>
                <a:ext cx="4" cy="3"/>
              </a:xfrm>
              <a:custGeom>
                <a:avLst/>
                <a:gdLst>
                  <a:gd name="T0" fmla="*/ 4 w 4"/>
                  <a:gd name="T1" fmla="*/ 3 h 3"/>
                  <a:gd name="T2" fmla="*/ 4 w 4"/>
                  <a:gd name="T3" fmla="*/ 3 h 3"/>
                  <a:gd name="T4" fmla="*/ 3 w 4"/>
                  <a:gd name="T5" fmla="*/ 0 h 3"/>
                  <a:gd name="T6" fmla="*/ 3 w 4"/>
                  <a:gd name="T7" fmla="*/ 1 h 3"/>
                  <a:gd name="T8" fmla="*/ 3 w 4"/>
                  <a:gd name="T9" fmla="*/ 1 h 3"/>
                  <a:gd name="T10" fmla="*/ 1 w 4"/>
                  <a:gd name="T11" fmla="*/ 1 h 3"/>
                  <a:gd name="T12" fmla="*/ 0 w 4"/>
                  <a:gd name="T13" fmla="*/ 3 h 3"/>
                  <a:gd name="T14" fmla="*/ 3 w 4"/>
                  <a:gd name="T15" fmla="*/ 3 h 3"/>
                  <a:gd name="T16" fmla="*/ 4 w 4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lnTo>
                      <a:pt x="4" y="3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6" name="Freeform 215"/>
              <p:cNvSpPr>
                <a:spLocks/>
              </p:cNvSpPr>
              <p:nvPr/>
            </p:nvSpPr>
            <p:spPr bwMode="auto">
              <a:xfrm>
                <a:off x="2117" y="2227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2 h 2"/>
                  <a:gd name="T4" fmla="*/ 1 w 2"/>
                  <a:gd name="T5" fmla="*/ 2 h 2"/>
                  <a:gd name="T6" fmla="*/ 2 w 2"/>
                  <a:gd name="T7" fmla="*/ 2 h 2"/>
                  <a:gd name="T8" fmla="*/ 2 w 2"/>
                  <a:gd name="T9" fmla="*/ 1 h 2"/>
                  <a:gd name="T10" fmla="*/ 2 w 2"/>
                  <a:gd name="T11" fmla="*/ 1 h 2"/>
                  <a:gd name="T12" fmla="*/ 2 w 2"/>
                  <a:gd name="T13" fmla="*/ 0 h 2"/>
                  <a:gd name="T14" fmla="*/ 2 w 2"/>
                  <a:gd name="T15" fmla="*/ 0 h 2"/>
                  <a:gd name="T16" fmla="*/ 1 w 2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7" name="Freeform 216"/>
              <p:cNvSpPr>
                <a:spLocks/>
              </p:cNvSpPr>
              <p:nvPr/>
            </p:nvSpPr>
            <p:spPr bwMode="auto">
              <a:xfrm>
                <a:off x="2881" y="1423"/>
                <a:ext cx="6" cy="15"/>
              </a:xfrm>
              <a:custGeom>
                <a:avLst/>
                <a:gdLst>
                  <a:gd name="T0" fmla="*/ 5 w 6"/>
                  <a:gd name="T1" fmla="*/ 0 h 15"/>
                  <a:gd name="T2" fmla="*/ 4 w 6"/>
                  <a:gd name="T3" fmla="*/ 0 h 15"/>
                  <a:gd name="T4" fmla="*/ 2 w 6"/>
                  <a:gd name="T5" fmla="*/ 0 h 15"/>
                  <a:gd name="T6" fmla="*/ 0 w 6"/>
                  <a:gd name="T7" fmla="*/ 2 h 15"/>
                  <a:gd name="T8" fmla="*/ 0 w 6"/>
                  <a:gd name="T9" fmla="*/ 7 h 15"/>
                  <a:gd name="T10" fmla="*/ 1 w 6"/>
                  <a:gd name="T11" fmla="*/ 11 h 15"/>
                  <a:gd name="T12" fmla="*/ 2 w 6"/>
                  <a:gd name="T13" fmla="*/ 15 h 15"/>
                  <a:gd name="T14" fmla="*/ 4 w 6"/>
                  <a:gd name="T15" fmla="*/ 14 h 15"/>
                  <a:gd name="T16" fmla="*/ 6 w 6"/>
                  <a:gd name="T17" fmla="*/ 9 h 15"/>
                  <a:gd name="T18" fmla="*/ 5 w 6"/>
                  <a:gd name="T19" fmla="*/ 6 h 15"/>
                  <a:gd name="T20" fmla="*/ 5 w 6"/>
                  <a:gd name="T21" fmla="*/ 2 h 15"/>
                  <a:gd name="T22" fmla="*/ 5 w 6"/>
                  <a:gd name="T2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15">
                    <a:moveTo>
                      <a:pt x="5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1" y="11"/>
                    </a:lnTo>
                    <a:lnTo>
                      <a:pt x="2" y="15"/>
                    </a:lnTo>
                    <a:lnTo>
                      <a:pt x="4" y="14"/>
                    </a:lnTo>
                    <a:lnTo>
                      <a:pt x="6" y="9"/>
                    </a:lnTo>
                    <a:lnTo>
                      <a:pt x="5" y="6"/>
                    </a:lnTo>
                    <a:lnTo>
                      <a:pt x="5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8" name="Freeform 217"/>
              <p:cNvSpPr>
                <a:spLocks/>
              </p:cNvSpPr>
              <p:nvPr/>
            </p:nvSpPr>
            <p:spPr bwMode="auto">
              <a:xfrm>
                <a:off x="2887" y="1510"/>
                <a:ext cx="20" cy="12"/>
              </a:xfrm>
              <a:custGeom>
                <a:avLst/>
                <a:gdLst>
                  <a:gd name="T0" fmla="*/ 6 w 20"/>
                  <a:gd name="T1" fmla="*/ 10 h 12"/>
                  <a:gd name="T2" fmla="*/ 18 w 20"/>
                  <a:gd name="T3" fmla="*/ 12 h 12"/>
                  <a:gd name="T4" fmla="*/ 20 w 20"/>
                  <a:gd name="T5" fmla="*/ 10 h 12"/>
                  <a:gd name="T6" fmla="*/ 19 w 20"/>
                  <a:gd name="T7" fmla="*/ 7 h 12"/>
                  <a:gd name="T8" fmla="*/ 15 w 20"/>
                  <a:gd name="T9" fmla="*/ 7 h 12"/>
                  <a:gd name="T10" fmla="*/ 14 w 20"/>
                  <a:gd name="T11" fmla="*/ 5 h 12"/>
                  <a:gd name="T12" fmla="*/ 13 w 20"/>
                  <a:gd name="T13" fmla="*/ 3 h 12"/>
                  <a:gd name="T14" fmla="*/ 11 w 20"/>
                  <a:gd name="T15" fmla="*/ 0 h 12"/>
                  <a:gd name="T16" fmla="*/ 9 w 20"/>
                  <a:gd name="T17" fmla="*/ 0 h 12"/>
                  <a:gd name="T18" fmla="*/ 5 w 20"/>
                  <a:gd name="T19" fmla="*/ 2 h 12"/>
                  <a:gd name="T20" fmla="*/ 3 w 20"/>
                  <a:gd name="T21" fmla="*/ 0 h 12"/>
                  <a:gd name="T22" fmla="*/ 0 w 20"/>
                  <a:gd name="T23" fmla="*/ 3 h 12"/>
                  <a:gd name="T24" fmla="*/ 0 w 20"/>
                  <a:gd name="T25" fmla="*/ 5 h 12"/>
                  <a:gd name="T26" fmla="*/ 0 w 20"/>
                  <a:gd name="T27" fmla="*/ 9 h 12"/>
                  <a:gd name="T28" fmla="*/ 3 w 20"/>
                  <a:gd name="T29" fmla="*/ 12 h 12"/>
                  <a:gd name="T30" fmla="*/ 6 w 20"/>
                  <a:gd name="T31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12">
                    <a:moveTo>
                      <a:pt x="6" y="10"/>
                    </a:moveTo>
                    <a:lnTo>
                      <a:pt x="18" y="12"/>
                    </a:lnTo>
                    <a:lnTo>
                      <a:pt x="20" y="10"/>
                    </a:lnTo>
                    <a:lnTo>
                      <a:pt x="19" y="7"/>
                    </a:lnTo>
                    <a:lnTo>
                      <a:pt x="15" y="7"/>
                    </a:lnTo>
                    <a:lnTo>
                      <a:pt x="14" y="5"/>
                    </a:lnTo>
                    <a:lnTo>
                      <a:pt x="13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3" y="12"/>
                    </a:lnTo>
                    <a:lnTo>
                      <a:pt x="6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79" name="Freeform 218"/>
              <p:cNvSpPr>
                <a:spLocks/>
              </p:cNvSpPr>
              <p:nvPr/>
            </p:nvSpPr>
            <p:spPr bwMode="auto">
              <a:xfrm>
                <a:off x="2883" y="1473"/>
                <a:ext cx="8" cy="20"/>
              </a:xfrm>
              <a:custGeom>
                <a:avLst/>
                <a:gdLst>
                  <a:gd name="T0" fmla="*/ 8 w 8"/>
                  <a:gd name="T1" fmla="*/ 19 h 20"/>
                  <a:gd name="T2" fmla="*/ 7 w 8"/>
                  <a:gd name="T3" fmla="*/ 9 h 20"/>
                  <a:gd name="T4" fmla="*/ 5 w 8"/>
                  <a:gd name="T5" fmla="*/ 2 h 20"/>
                  <a:gd name="T6" fmla="*/ 4 w 8"/>
                  <a:gd name="T7" fmla="*/ 0 h 20"/>
                  <a:gd name="T8" fmla="*/ 2 w 8"/>
                  <a:gd name="T9" fmla="*/ 1 h 20"/>
                  <a:gd name="T10" fmla="*/ 0 w 8"/>
                  <a:gd name="T11" fmla="*/ 4 h 20"/>
                  <a:gd name="T12" fmla="*/ 0 w 8"/>
                  <a:gd name="T13" fmla="*/ 9 h 20"/>
                  <a:gd name="T14" fmla="*/ 7 w 8"/>
                  <a:gd name="T15" fmla="*/ 20 h 20"/>
                  <a:gd name="T16" fmla="*/ 8 w 8"/>
                  <a:gd name="T17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20">
                    <a:moveTo>
                      <a:pt x="8" y="19"/>
                    </a:moveTo>
                    <a:lnTo>
                      <a:pt x="7" y="9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7" y="20"/>
                    </a:lnTo>
                    <a:lnTo>
                      <a:pt x="8" y="1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0" name="Freeform 219"/>
              <p:cNvSpPr>
                <a:spLocks/>
              </p:cNvSpPr>
              <p:nvPr/>
            </p:nvSpPr>
            <p:spPr bwMode="auto">
              <a:xfrm>
                <a:off x="2883" y="1373"/>
                <a:ext cx="24" cy="11"/>
              </a:xfrm>
              <a:custGeom>
                <a:avLst/>
                <a:gdLst>
                  <a:gd name="T0" fmla="*/ 15 w 24"/>
                  <a:gd name="T1" fmla="*/ 11 h 11"/>
                  <a:gd name="T2" fmla="*/ 22 w 24"/>
                  <a:gd name="T3" fmla="*/ 7 h 11"/>
                  <a:gd name="T4" fmla="*/ 24 w 24"/>
                  <a:gd name="T5" fmla="*/ 4 h 11"/>
                  <a:gd name="T6" fmla="*/ 23 w 24"/>
                  <a:gd name="T7" fmla="*/ 1 h 11"/>
                  <a:gd name="T8" fmla="*/ 17 w 24"/>
                  <a:gd name="T9" fmla="*/ 0 h 11"/>
                  <a:gd name="T10" fmla="*/ 8 w 24"/>
                  <a:gd name="T11" fmla="*/ 1 h 11"/>
                  <a:gd name="T12" fmla="*/ 2 w 24"/>
                  <a:gd name="T13" fmla="*/ 4 h 11"/>
                  <a:gd name="T14" fmla="*/ 0 w 24"/>
                  <a:gd name="T15" fmla="*/ 6 h 11"/>
                  <a:gd name="T16" fmla="*/ 2 w 24"/>
                  <a:gd name="T17" fmla="*/ 9 h 11"/>
                  <a:gd name="T18" fmla="*/ 7 w 24"/>
                  <a:gd name="T19" fmla="*/ 10 h 11"/>
                  <a:gd name="T20" fmla="*/ 15 w 24"/>
                  <a:gd name="T21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11">
                    <a:moveTo>
                      <a:pt x="15" y="11"/>
                    </a:moveTo>
                    <a:lnTo>
                      <a:pt x="22" y="7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17" y="0"/>
                    </a:lnTo>
                    <a:lnTo>
                      <a:pt x="8" y="1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7" y="10"/>
                    </a:lnTo>
                    <a:lnTo>
                      <a:pt x="15" y="1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1" name="Freeform 220"/>
              <p:cNvSpPr>
                <a:spLocks/>
              </p:cNvSpPr>
              <p:nvPr/>
            </p:nvSpPr>
            <p:spPr bwMode="auto">
              <a:xfrm>
                <a:off x="2896" y="1439"/>
                <a:ext cx="7" cy="8"/>
              </a:xfrm>
              <a:custGeom>
                <a:avLst/>
                <a:gdLst>
                  <a:gd name="T0" fmla="*/ 4 w 7"/>
                  <a:gd name="T1" fmla="*/ 0 h 8"/>
                  <a:gd name="T2" fmla="*/ 0 w 7"/>
                  <a:gd name="T3" fmla="*/ 5 h 8"/>
                  <a:gd name="T4" fmla="*/ 0 w 7"/>
                  <a:gd name="T5" fmla="*/ 6 h 8"/>
                  <a:gd name="T6" fmla="*/ 1 w 7"/>
                  <a:gd name="T7" fmla="*/ 8 h 8"/>
                  <a:gd name="T8" fmla="*/ 4 w 7"/>
                  <a:gd name="T9" fmla="*/ 8 h 8"/>
                  <a:gd name="T10" fmla="*/ 6 w 7"/>
                  <a:gd name="T11" fmla="*/ 5 h 8"/>
                  <a:gd name="T12" fmla="*/ 7 w 7"/>
                  <a:gd name="T13" fmla="*/ 3 h 8"/>
                  <a:gd name="T14" fmla="*/ 7 w 7"/>
                  <a:gd name="T15" fmla="*/ 1 h 8"/>
                  <a:gd name="T16" fmla="*/ 5 w 7"/>
                  <a:gd name="T17" fmla="*/ 0 h 8"/>
                  <a:gd name="T18" fmla="*/ 4 w 7"/>
                  <a:gd name="T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lnTo>
                      <a:pt x="0" y="5"/>
                    </a:lnTo>
                    <a:lnTo>
                      <a:pt x="0" y="6"/>
                    </a:lnTo>
                    <a:lnTo>
                      <a:pt x="1" y="8"/>
                    </a:lnTo>
                    <a:lnTo>
                      <a:pt x="4" y="8"/>
                    </a:lnTo>
                    <a:lnTo>
                      <a:pt x="6" y="5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2" name="Freeform 221"/>
              <p:cNvSpPr>
                <a:spLocks/>
              </p:cNvSpPr>
              <p:nvPr/>
            </p:nvSpPr>
            <p:spPr bwMode="auto">
              <a:xfrm>
                <a:off x="2759" y="1626"/>
                <a:ext cx="38" cy="13"/>
              </a:xfrm>
              <a:custGeom>
                <a:avLst/>
                <a:gdLst>
                  <a:gd name="T0" fmla="*/ 2 w 38"/>
                  <a:gd name="T1" fmla="*/ 10 h 13"/>
                  <a:gd name="T2" fmla="*/ 2 w 38"/>
                  <a:gd name="T3" fmla="*/ 11 h 13"/>
                  <a:gd name="T4" fmla="*/ 0 w 38"/>
                  <a:gd name="T5" fmla="*/ 12 h 13"/>
                  <a:gd name="T6" fmla="*/ 0 w 38"/>
                  <a:gd name="T7" fmla="*/ 13 h 13"/>
                  <a:gd name="T8" fmla="*/ 0 w 38"/>
                  <a:gd name="T9" fmla="*/ 13 h 13"/>
                  <a:gd name="T10" fmla="*/ 3 w 38"/>
                  <a:gd name="T11" fmla="*/ 13 h 13"/>
                  <a:gd name="T12" fmla="*/ 5 w 38"/>
                  <a:gd name="T13" fmla="*/ 13 h 13"/>
                  <a:gd name="T14" fmla="*/ 13 w 38"/>
                  <a:gd name="T15" fmla="*/ 12 h 13"/>
                  <a:gd name="T16" fmla="*/ 20 w 38"/>
                  <a:gd name="T17" fmla="*/ 11 h 13"/>
                  <a:gd name="T18" fmla="*/ 24 w 38"/>
                  <a:gd name="T19" fmla="*/ 12 h 13"/>
                  <a:gd name="T20" fmla="*/ 25 w 38"/>
                  <a:gd name="T21" fmla="*/ 13 h 13"/>
                  <a:gd name="T22" fmla="*/ 25 w 38"/>
                  <a:gd name="T23" fmla="*/ 13 h 13"/>
                  <a:gd name="T24" fmla="*/ 28 w 38"/>
                  <a:gd name="T25" fmla="*/ 12 h 13"/>
                  <a:gd name="T26" fmla="*/ 30 w 38"/>
                  <a:gd name="T27" fmla="*/ 11 h 13"/>
                  <a:gd name="T28" fmla="*/ 32 w 38"/>
                  <a:gd name="T29" fmla="*/ 11 h 13"/>
                  <a:gd name="T30" fmla="*/ 37 w 38"/>
                  <a:gd name="T31" fmla="*/ 8 h 13"/>
                  <a:gd name="T32" fmla="*/ 38 w 38"/>
                  <a:gd name="T33" fmla="*/ 8 h 13"/>
                  <a:gd name="T34" fmla="*/ 38 w 38"/>
                  <a:gd name="T35" fmla="*/ 7 h 13"/>
                  <a:gd name="T36" fmla="*/ 38 w 38"/>
                  <a:gd name="T37" fmla="*/ 7 h 13"/>
                  <a:gd name="T38" fmla="*/ 37 w 38"/>
                  <a:gd name="T39" fmla="*/ 6 h 13"/>
                  <a:gd name="T40" fmla="*/ 37 w 38"/>
                  <a:gd name="T41" fmla="*/ 6 h 13"/>
                  <a:gd name="T42" fmla="*/ 37 w 38"/>
                  <a:gd name="T43" fmla="*/ 5 h 13"/>
                  <a:gd name="T44" fmla="*/ 37 w 38"/>
                  <a:gd name="T45" fmla="*/ 5 h 13"/>
                  <a:gd name="T46" fmla="*/ 37 w 38"/>
                  <a:gd name="T47" fmla="*/ 3 h 13"/>
                  <a:gd name="T48" fmla="*/ 37 w 38"/>
                  <a:gd name="T49" fmla="*/ 2 h 13"/>
                  <a:gd name="T50" fmla="*/ 37 w 38"/>
                  <a:gd name="T51" fmla="*/ 2 h 13"/>
                  <a:gd name="T52" fmla="*/ 34 w 38"/>
                  <a:gd name="T53" fmla="*/ 1 h 13"/>
                  <a:gd name="T54" fmla="*/ 33 w 38"/>
                  <a:gd name="T55" fmla="*/ 1 h 13"/>
                  <a:gd name="T56" fmla="*/ 33 w 38"/>
                  <a:gd name="T57" fmla="*/ 0 h 13"/>
                  <a:gd name="T58" fmla="*/ 32 w 38"/>
                  <a:gd name="T59" fmla="*/ 0 h 13"/>
                  <a:gd name="T60" fmla="*/ 24 w 38"/>
                  <a:gd name="T61" fmla="*/ 2 h 13"/>
                  <a:gd name="T62" fmla="*/ 20 w 38"/>
                  <a:gd name="T63" fmla="*/ 3 h 13"/>
                  <a:gd name="T64" fmla="*/ 15 w 38"/>
                  <a:gd name="T65" fmla="*/ 3 h 13"/>
                  <a:gd name="T66" fmla="*/ 12 w 38"/>
                  <a:gd name="T67" fmla="*/ 3 h 13"/>
                  <a:gd name="T68" fmla="*/ 9 w 38"/>
                  <a:gd name="T69" fmla="*/ 3 h 13"/>
                  <a:gd name="T70" fmla="*/ 7 w 38"/>
                  <a:gd name="T71" fmla="*/ 2 h 13"/>
                  <a:gd name="T72" fmla="*/ 5 w 38"/>
                  <a:gd name="T73" fmla="*/ 3 h 13"/>
                  <a:gd name="T74" fmla="*/ 4 w 38"/>
                  <a:gd name="T75" fmla="*/ 6 h 13"/>
                  <a:gd name="T76" fmla="*/ 5 w 38"/>
                  <a:gd name="T77" fmla="*/ 7 h 13"/>
                  <a:gd name="T78" fmla="*/ 4 w 38"/>
                  <a:gd name="T79" fmla="*/ 10 h 13"/>
                  <a:gd name="T80" fmla="*/ 2 w 38"/>
                  <a:gd name="T81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8" h="13">
                    <a:moveTo>
                      <a:pt x="2" y="10"/>
                    </a:moveTo>
                    <a:lnTo>
                      <a:pt x="2" y="11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5" y="13"/>
                    </a:lnTo>
                    <a:lnTo>
                      <a:pt x="13" y="12"/>
                    </a:lnTo>
                    <a:lnTo>
                      <a:pt x="20" y="11"/>
                    </a:lnTo>
                    <a:lnTo>
                      <a:pt x="24" y="12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8" y="12"/>
                    </a:lnTo>
                    <a:lnTo>
                      <a:pt x="30" y="11"/>
                    </a:lnTo>
                    <a:lnTo>
                      <a:pt x="32" y="11"/>
                    </a:lnTo>
                    <a:lnTo>
                      <a:pt x="37" y="8"/>
                    </a:lnTo>
                    <a:lnTo>
                      <a:pt x="38" y="8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37" y="6"/>
                    </a:lnTo>
                    <a:lnTo>
                      <a:pt x="37" y="6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7" y="3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4" y="1"/>
                    </a:lnTo>
                    <a:lnTo>
                      <a:pt x="33" y="1"/>
                    </a:lnTo>
                    <a:lnTo>
                      <a:pt x="33" y="0"/>
                    </a:lnTo>
                    <a:lnTo>
                      <a:pt x="32" y="0"/>
                    </a:lnTo>
                    <a:lnTo>
                      <a:pt x="24" y="2"/>
                    </a:lnTo>
                    <a:lnTo>
                      <a:pt x="20" y="3"/>
                    </a:lnTo>
                    <a:lnTo>
                      <a:pt x="15" y="3"/>
                    </a:lnTo>
                    <a:lnTo>
                      <a:pt x="12" y="3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5" y="7"/>
                    </a:lnTo>
                    <a:lnTo>
                      <a:pt x="4" y="10"/>
                    </a:lnTo>
                    <a:lnTo>
                      <a:pt x="2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3" name="Freeform 222"/>
              <p:cNvSpPr>
                <a:spLocks/>
              </p:cNvSpPr>
              <p:nvPr/>
            </p:nvSpPr>
            <p:spPr bwMode="auto">
              <a:xfrm>
                <a:off x="2947" y="2412"/>
                <a:ext cx="10" cy="10"/>
              </a:xfrm>
              <a:custGeom>
                <a:avLst/>
                <a:gdLst>
                  <a:gd name="T0" fmla="*/ 8 w 10"/>
                  <a:gd name="T1" fmla="*/ 0 h 10"/>
                  <a:gd name="T2" fmla="*/ 8 w 10"/>
                  <a:gd name="T3" fmla="*/ 1 h 10"/>
                  <a:gd name="T4" fmla="*/ 6 w 10"/>
                  <a:gd name="T5" fmla="*/ 2 h 10"/>
                  <a:gd name="T6" fmla="*/ 5 w 10"/>
                  <a:gd name="T7" fmla="*/ 5 h 10"/>
                  <a:gd name="T8" fmla="*/ 4 w 10"/>
                  <a:gd name="T9" fmla="*/ 9 h 10"/>
                  <a:gd name="T10" fmla="*/ 3 w 10"/>
                  <a:gd name="T11" fmla="*/ 10 h 10"/>
                  <a:gd name="T12" fmla="*/ 0 w 10"/>
                  <a:gd name="T13" fmla="*/ 10 h 10"/>
                  <a:gd name="T14" fmla="*/ 1 w 10"/>
                  <a:gd name="T15" fmla="*/ 10 h 10"/>
                  <a:gd name="T16" fmla="*/ 3 w 10"/>
                  <a:gd name="T17" fmla="*/ 10 h 10"/>
                  <a:gd name="T18" fmla="*/ 5 w 10"/>
                  <a:gd name="T19" fmla="*/ 9 h 10"/>
                  <a:gd name="T20" fmla="*/ 9 w 10"/>
                  <a:gd name="T21" fmla="*/ 7 h 10"/>
                  <a:gd name="T22" fmla="*/ 9 w 10"/>
                  <a:gd name="T23" fmla="*/ 5 h 10"/>
                  <a:gd name="T24" fmla="*/ 10 w 10"/>
                  <a:gd name="T25" fmla="*/ 2 h 10"/>
                  <a:gd name="T26" fmla="*/ 10 w 10"/>
                  <a:gd name="T27" fmla="*/ 1 h 10"/>
                  <a:gd name="T28" fmla="*/ 9 w 10"/>
                  <a:gd name="T29" fmla="*/ 0 h 10"/>
                  <a:gd name="T30" fmla="*/ 9 w 10"/>
                  <a:gd name="T31" fmla="*/ 0 h 10"/>
                  <a:gd name="T32" fmla="*/ 8 w 10"/>
                  <a:gd name="T3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" h="10">
                    <a:moveTo>
                      <a:pt x="8" y="0"/>
                    </a:moveTo>
                    <a:lnTo>
                      <a:pt x="8" y="1"/>
                    </a:lnTo>
                    <a:lnTo>
                      <a:pt x="6" y="2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0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3" y="10"/>
                    </a:lnTo>
                    <a:lnTo>
                      <a:pt x="5" y="9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10" y="2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4" name="Freeform 223"/>
              <p:cNvSpPr>
                <a:spLocks/>
              </p:cNvSpPr>
              <p:nvPr/>
            </p:nvSpPr>
            <p:spPr bwMode="auto">
              <a:xfrm>
                <a:off x="2425" y="1627"/>
                <a:ext cx="7" cy="4"/>
              </a:xfrm>
              <a:custGeom>
                <a:avLst/>
                <a:gdLst>
                  <a:gd name="T0" fmla="*/ 4 w 7"/>
                  <a:gd name="T1" fmla="*/ 4 h 4"/>
                  <a:gd name="T2" fmla="*/ 6 w 7"/>
                  <a:gd name="T3" fmla="*/ 2 h 4"/>
                  <a:gd name="T4" fmla="*/ 7 w 7"/>
                  <a:gd name="T5" fmla="*/ 2 h 4"/>
                  <a:gd name="T6" fmla="*/ 6 w 7"/>
                  <a:gd name="T7" fmla="*/ 2 h 4"/>
                  <a:gd name="T8" fmla="*/ 4 w 7"/>
                  <a:gd name="T9" fmla="*/ 1 h 4"/>
                  <a:gd name="T10" fmla="*/ 2 w 7"/>
                  <a:gd name="T11" fmla="*/ 0 h 4"/>
                  <a:gd name="T12" fmla="*/ 0 w 7"/>
                  <a:gd name="T13" fmla="*/ 0 h 4"/>
                  <a:gd name="T14" fmla="*/ 0 w 7"/>
                  <a:gd name="T15" fmla="*/ 1 h 4"/>
                  <a:gd name="T16" fmla="*/ 0 w 7"/>
                  <a:gd name="T17" fmla="*/ 2 h 4"/>
                  <a:gd name="T18" fmla="*/ 0 w 7"/>
                  <a:gd name="T19" fmla="*/ 2 h 4"/>
                  <a:gd name="T20" fmla="*/ 4 w 7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4">
                    <a:moveTo>
                      <a:pt x="4" y="4"/>
                    </a:moveTo>
                    <a:lnTo>
                      <a:pt x="6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5" name="Freeform 224"/>
              <p:cNvSpPr>
                <a:spLocks/>
              </p:cNvSpPr>
              <p:nvPr/>
            </p:nvSpPr>
            <p:spPr bwMode="auto">
              <a:xfrm>
                <a:off x="2399" y="1619"/>
                <a:ext cx="7" cy="7"/>
              </a:xfrm>
              <a:custGeom>
                <a:avLst/>
                <a:gdLst>
                  <a:gd name="T0" fmla="*/ 5 w 7"/>
                  <a:gd name="T1" fmla="*/ 7 h 7"/>
                  <a:gd name="T2" fmla="*/ 6 w 7"/>
                  <a:gd name="T3" fmla="*/ 7 h 7"/>
                  <a:gd name="T4" fmla="*/ 7 w 7"/>
                  <a:gd name="T5" fmla="*/ 5 h 7"/>
                  <a:gd name="T6" fmla="*/ 7 w 7"/>
                  <a:gd name="T7" fmla="*/ 5 h 7"/>
                  <a:gd name="T8" fmla="*/ 7 w 7"/>
                  <a:gd name="T9" fmla="*/ 4 h 7"/>
                  <a:gd name="T10" fmla="*/ 7 w 7"/>
                  <a:gd name="T11" fmla="*/ 3 h 7"/>
                  <a:gd name="T12" fmla="*/ 7 w 7"/>
                  <a:gd name="T13" fmla="*/ 3 h 7"/>
                  <a:gd name="T14" fmla="*/ 6 w 7"/>
                  <a:gd name="T15" fmla="*/ 2 h 7"/>
                  <a:gd name="T16" fmla="*/ 6 w 7"/>
                  <a:gd name="T17" fmla="*/ 0 h 7"/>
                  <a:gd name="T18" fmla="*/ 3 w 7"/>
                  <a:gd name="T19" fmla="*/ 0 h 7"/>
                  <a:gd name="T20" fmla="*/ 2 w 7"/>
                  <a:gd name="T21" fmla="*/ 2 h 7"/>
                  <a:gd name="T22" fmla="*/ 1 w 7"/>
                  <a:gd name="T23" fmla="*/ 3 h 7"/>
                  <a:gd name="T24" fmla="*/ 0 w 7"/>
                  <a:gd name="T25" fmla="*/ 4 h 7"/>
                  <a:gd name="T26" fmla="*/ 1 w 7"/>
                  <a:gd name="T27" fmla="*/ 4 h 7"/>
                  <a:gd name="T28" fmla="*/ 1 w 7"/>
                  <a:gd name="T29" fmla="*/ 5 h 7"/>
                  <a:gd name="T30" fmla="*/ 5 w 7"/>
                  <a:gd name="T3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7">
                    <a:moveTo>
                      <a:pt x="5" y="7"/>
                    </a:moveTo>
                    <a:lnTo>
                      <a:pt x="6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6" name="Freeform 225"/>
              <p:cNvSpPr>
                <a:spLocks/>
              </p:cNvSpPr>
              <p:nvPr/>
            </p:nvSpPr>
            <p:spPr bwMode="auto">
              <a:xfrm>
                <a:off x="2956" y="2404"/>
                <a:ext cx="6" cy="7"/>
              </a:xfrm>
              <a:custGeom>
                <a:avLst/>
                <a:gdLst>
                  <a:gd name="T0" fmla="*/ 2 w 6"/>
                  <a:gd name="T1" fmla="*/ 5 h 7"/>
                  <a:gd name="T2" fmla="*/ 5 w 6"/>
                  <a:gd name="T3" fmla="*/ 5 h 7"/>
                  <a:gd name="T4" fmla="*/ 6 w 6"/>
                  <a:gd name="T5" fmla="*/ 4 h 7"/>
                  <a:gd name="T6" fmla="*/ 6 w 6"/>
                  <a:gd name="T7" fmla="*/ 2 h 7"/>
                  <a:gd name="T8" fmla="*/ 6 w 6"/>
                  <a:gd name="T9" fmla="*/ 2 h 7"/>
                  <a:gd name="T10" fmla="*/ 6 w 6"/>
                  <a:gd name="T11" fmla="*/ 0 h 7"/>
                  <a:gd name="T12" fmla="*/ 5 w 6"/>
                  <a:gd name="T13" fmla="*/ 2 h 7"/>
                  <a:gd name="T14" fmla="*/ 5 w 6"/>
                  <a:gd name="T15" fmla="*/ 2 h 7"/>
                  <a:gd name="T16" fmla="*/ 4 w 6"/>
                  <a:gd name="T17" fmla="*/ 3 h 7"/>
                  <a:gd name="T18" fmla="*/ 1 w 6"/>
                  <a:gd name="T19" fmla="*/ 4 h 7"/>
                  <a:gd name="T20" fmla="*/ 1 w 6"/>
                  <a:gd name="T21" fmla="*/ 4 h 7"/>
                  <a:gd name="T22" fmla="*/ 0 w 6"/>
                  <a:gd name="T23" fmla="*/ 7 h 7"/>
                  <a:gd name="T24" fmla="*/ 1 w 6"/>
                  <a:gd name="T25" fmla="*/ 7 h 7"/>
                  <a:gd name="T26" fmla="*/ 2 w 6"/>
                  <a:gd name="T27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7">
                    <a:moveTo>
                      <a:pt x="2" y="5"/>
                    </a:moveTo>
                    <a:lnTo>
                      <a:pt x="5" y="5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7" name="Freeform 226"/>
              <p:cNvSpPr>
                <a:spLocks/>
              </p:cNvSpPr>
              <p:nvPr/>
            </p:nvSpPr>
            <p:spPr bwMode="auto">
              <a:xfrm>
                <a:off x="2809" y="2587"/>
                <a:ext cx="5" cy="3"/>
              </a:xfrm>
              <a:custGeom>
                <a:avLst/>
                <a:gdLst>
                  <a:gd name="T0" fmla="*/ 5 w 5"/>
                  <a:gd name="T1" fmla="*/ 1 h 3"/>
                  <a:gd name="T2" fmla="*/ 3 w 5"/>
                  <a:gd name="T3" fmla="*/ 0 h 3"/>
                  <a:gd name="T4" fmla="*/ 2 w 5"/>
                  <a:gd name="T5" fmla="*/ 0 h 3"/>
                  <a:gd name="T6" fmla="*/ 0 w 5"/>
                  <a:gd name="T7" fmla="*/ 0 h 3"/>
                  <a:gd name="T8" fmla="*/ 0 w 5"/>
                  <a:gd name="T9" fmla="*/ 1 h 3"/>
                  <a:gd name="T10" fmla="*/ 2 w 5"/>
                  <a:gd name="T11" fmla="*/ 3 h 3"/>
                  <a:gd name="T12" fmla="*/ 3 w 5"/>
                  <a:gd name="T13" fmla="*/ 1 h 3"/>
                  <a:gd name="T14" fmla="*/ 3 w 5"/>
                  <a:gd name="T15" fmla="*/ 1 h 3"/>
                  <a:gd name="T16" fmla="*/ 5 w 5"/>
                  <a:gd name="T17" fmla="*/ 1 h 3"/>
                  <a:gd name="T18" fmla="*/ 5 w 5"/>
                  <a:gd name="T19" fmla="*/ 1 h 3"/>
                  <a:gd name="T20" fmla="*/ 5 w 5"/>
                  <a:gd name="T21" fmla="*/ 1 h 3"/>
                  <a:gd name="T22" fmla="*/ 5 w 5"/>
                  <a:gd name="T2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8" name="Freeform 227"/>
              <p:cNvSpPr>
                <a:spLocks/>
              </p:cNvSpPr>
              <p:nvPr/>
            </p:nvSpPr>
            <p:spPr bwMode="auto">
              <a:xfrm>
                <a:off x="2898" y="2411"/>
                <a:ext cx="4" cy="5"/>
              </a:xfrm>
              <a:custGeom>
                <a:avLst/>
                <a:gdLst>
                  <a:gd name="T0" fmla="*/ 4 w 4"/>
                  <a:gd name="T1" fmla="*/ 1 h 5"/>
                  <a:gd name="T2" fmla="*/ 4 w 4"/>
                  <a:gd name="T3" fmla="*/ 0 h 5"/>
                  <a:gd name="T4" fmla="*/ 2 w 4"/>
                  <a:gd name="T5" fmla="*/ 0 h 5"/>
                  <a:gd name="T6" fmla="*/ 0 w 4"/>
                  <a:gd name="T7" fmla="*/ 1 h 5"/>
                  <a:gd name="T8" fmla="*/ 3 w 4"/>
                  <a:gd name="T9" fmla="*/ 3 h 5"/>
                  <a:gd name="T10" fmla="*/ 3 w 4"/>
                  <a:gd name="T11" fmla="*/ 5 h 5"/>
                  <a:gd name="T12" fmla="*/ 3 w 4"/>
                  <a:gd name="T13" fmla="*/ 5 h 5"/>
                  <a:gd name="T14" fmla="*/ 4 w 4"/>
                  <a:gd name="T15" fmla="*/ 3 h 5"/>
                  <a:gd name="T16" fmla="*/ 4 w 4"/>
                  <a:gd name="T17" fmla="*/ 3 h 5"/>
                  <a:gd name="T18" fmla="*/ 4 w 4"/>
                  <a:gd name="T19" fmla="*/ 2 h 5"/>
                  <a:gd name="T20" fmla="*/ 4 w 4"/>
                  <a:gd name="T21" fmla="*/ 1 h 5"/>
                  <a:gd name="T22" fmla="*/ 4 w 4"/>
                  <a:gd name="T2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5">
                    <a:moveTo>
                      <a:pt x="4" y="1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89" name="Freeform 228"/>
              <p:cNvSpPr>
                <a:spLocks/>
              </p:cNvSpPr>
              <p:nvPr/>
            </p:nvSpPr>
            <p:spPr bwMode="auto">
              <a:xfrm>
                <a:off x="2897" y="2426"/>
                <a:ext cx="4" cy="2"/>
              </a:xfrm>
              <a:custGeom>
                <a:avLst/>
                <a:gdLst>
                  <a:gd name="T0" fmla="*/ 1 w 4"/>
                  <a:gd name="T1" fmla="*/ 1 h 2"/>
                  <a:gd name="T2" fmla="*/ 0 w 4"/>
                  <a:gd name="T3" fmla="*/ 1 h 2"/>
                  <a:gd name="T4" fmla="*/ 0 w 4"/>
                  <a:gd name="T5" fmla="*/ 1 h 2"/>
                  <a:gd name="T6" fmla="*/ 0 w 4"/>
                  <a:gd name="T7" fmla="*/ 2 h 2"/>
                  <a:gd name="T8" fmla="*/ 3 w 4"/>
                  <a:gd name="T9" fmla="*/ 2 h 2"/>
                  <a:gd name="T10" fmla="*/ 4 w 4"/>
                  <a:gd name="T11" fmla="*/ 0 h 2"/>
                  <a:gd name="T12" fmla="*/ 3 w 4"/>
                  <a:gd name="T13" fmla="*/ 0 h 2"/>
                  <a:gd name="T14" fmla="*/ 1 w 4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1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0" name="Freeform 229"/>
              <p:cNvSpPr>
                <a:spLocks/>
              </p:cNvSpPr>
              <p:nvPr/>
            </p:nvSpPr>
            <p:spPr bwMode="auto">
              <a:xfrm>
                <a:off x="2809" y="1733"/>
                <a:ext cx="152" cy="70"/>
              </a:xfrm>
              <a:custGeom>
                <a:avLst/>
                <a:gdLst>
                  <a:gd name="T0" fmla="*/ 124 w 152"/>
                  <a:gd name="T1" fmla="*/ 52 h 70"/>
                  <a:gd name="T2" fmla="*/ 139 w 152"/>
                  <a:gd name="T3" fmla="*/ 45 h 70"/>
                  <a:gd name="T4" fmla="*/ 144 w 152"/>
                  <a:gd name="T5" fmla="*/ 42 h 70"/>
                  <a:gd name="T6" fmla="*/ 151 w 152"/>
                  <a:gd name="T7" fmla="*/ 34 h 70"/>
                  <a:gd name="T8" fmla="*/ 151 w 152"/>
                  <a:gd name="T9" fmla="*/ 30 h 70"/>
                  <a:gd name="T10" fmla="*/ 149 w 152"/>
                  <a:gd name="T11" fmla="*/ 27 h 70"/>
                  <a:gd name="T12" fmla="*/ 148 w 152"/>
                  <a:gd name="T13" fmla="*/ 22 h 70"/>
                  <a:gd name="T14" fmla="*/ 141 w 152"/>
                  <a:gd name="T15" fmla="*/ 19 h 70"/>
                  <a:gd name="T16" fmla="*/ 136 w 152"/>
                  <a:gd name="T17" fmla="*/ 15 h 70"/>
                  <a:gd name="T18" fmla="*/ 129 w 152"/>
                  <a:gd name="T19" fmla="*/ 10 h 70"/>
                  <a:gd name="T20" fmla="*/ 136 w 152"/>
                  <a:gd name="T21" fmla="*/ 4 h 70"/>
                  <a:gd name="T22" fmla="*/ 122 w 152"/>
                  <a:gd name="T23" fmla="*/ 7 h 70"/>
                  <a:gd name="T24" fmla="*/ 111 w 152"/>
                  <a:gd name="T25" fmla="*/ 3 h 70"/>
                  <a:gd name="T26" fmla="*/ 104 w 152"/>
                  <a:gd name="T27" fmla="*/ 9 h 70"/>
                  <a:gd name="T28" fmla="*/ 96 w 152"/>
                  <a:gd name="T29" fmla="*/ 14 h 70"/>
                  <a:gd name="T30" fmla="*/ 86 w 152"/>
                  <a:gd name="T31" fmla="*/ 10 h 70"/>
                  <a:gd name="T32" fmla="*/ 86 w 152"/>
                  <a:gd name="T33" fmla="*/ 15 h 70"/>
                  <a:gd name="T34" fmla="*/ 74 w 152"/>
                  <a:gd name="T35" fmla="*/ 10 h 70"/>
                  <a:gd name="T36" fmla="*/ 69 w 152"/>
                  <a:gd name="T37" fmla="*/ 18 h 70"/>
                  <a:gd name="T38" fmla="*/ 58 w 152"/>
                  <a:gd name="T39" fmla="*/ 10 h 70"/>
                  <a:gd name="T40" fmla="*/ 54 w 152"/>
                  <a:gd name="T41" fmla="*/ 23 h 70"/>
                  <a:gd name="T42" fmla="*/ 48 w 152"/>
                  <a:gd name="T43" fmla="*/ 25 h 70"/>
                  <a:gd name="T44" fmla="*/ 43 w 152"/>
                  <a:gd name="T45" fmla="*/ 25 h 70"/>
                  <a:gd name="T46" fmla="*/ 42 w 152"/>
                  <a:gd name="T47" fmla="*/ 22 h 70"/>
                  <a:gd name="T48" fmla="*/ 44 w 152"/>
                  <a:gd name="T49" fmla="*/ 15 h 70"/>
                  <a:gd name="T50" fmla="*/ 39 w 152"/>
                  <a:gd name="T51" fmla="*/ 10 h 70"/>
                  <a:gd name="T52" fmla="*/ 24 w 152"/>
                  <a:gd name="T53" fmla="*/ 3 h 70"/>
                  <a:gd name="T54" fmla="*/ 24 w 152"/>
                  <a:gd name="T55" fmla="*/ 5 h 70"/>
                  <a:gd name="T56" fmla="*/ 22 w 152"/>
                  <a:gd name="T57" fmla="*/ 8 h 70"/>
                  <a:gd name="T58" fmla="*/ 28 w 152"/>
                  <a:gd name="T59" fmla="*/ 15 h 70"/>
                  <a:gd name="T60" fmla="*/ 24 w 152"/>
                  <a:gd name="T61" fmla="*/ 12 h 70"/>
                  <a:gd name="T62" fmla="*/ 19 w 152"/>
                  <a:gd name="T63" fmla="*/ 10 h 70"/>
                  <a:gd name="T64" fmla="*/ 12 w 152"/>
                  <a:gd name="T65" fmla="*/ 10 h 70"/>
                  <a:gd name="T66" fmla="*/ 9 w 152"/>
                  <a:gd name="T67" fmla="*/ 13 h 70"/>
                  <a:gd name="T68" fmla="*/ 13 w 152"/>
                  <a:gd name="T69" fmla="*/ 18 h 70"/>
                  <a:gd name="T70" fmla="*/ 5 w 152"/>
                  <a:gd name="T71" fmla="*/ 18 h 70"/>
                  <a:gd name="T72" fmla="*/ 4 w 152"/>
                  <a:gd name="T73" fmla="*/ 22 h 70"/>
                  <a:gd name="T74" fmla="*/ 9 w 152"/>
                  <a:gd name="T75" fmla="*/ 25 h 70"/>
                  <a:gd name="T76" fmla="*/ 34 w 152"/>
                  <a:gd name="T77" fmla="*/ 24 h 70"/>
                  <a:gd name="T78" fmla="*/ 29 w 152"/>
                  <a:gd name="T79" fmla="*/ 32 h 70"/>
                  <a:gd name="T80" fmla="*/ 30 w 152"/>
                  <a:gd name="T81" fmla="*/ 34 h 70"/>
                  <a:gd name="T82" fmla="*/ 19 w 152"/>
                  <a:gd name="T83" fmla="*/ 37 h 70"/>
                  <a:gd name="T84" fmla="*/ 8 w 152"/>
                  <a:gd name="T85" fmla="*/ 37 h 70"/>
                  <a:gd name="T86" fmla="*/ 10 w 152"/>
                  <a:gd name="T87" fmla="*/ 40 h 70"/>
                  <a:gd name="T88" fmla="*/ 29 w 152"/>
                  <a:gd name="T89" fmla="*/ 43 h 70"/>
                  <a:gd name="T90" fmla="*/ 39 w 152"/>
                  <a:gd name="T91" fmla="*/ 43 h 70"/>
                  <a:gd name="T92" fmla="*/ 35 w 152"/>
                  <a:gd name="T93" fmla="*/ 49 h 70"/>
                  <a:gd name="T94" fmla="*/ 39 w 152"/>
                  <a:gd name="T95" fmla="*/ 49 h 70"/>
                  <a:gd name="T96" fmla="*/ 33 w 152"/>
                  <a:gd name="T97" fmla="*/ 55 h 70"/>
                  <a:gd name="T98" fmla="*/ 24 w 152"/>
                  <a:gd name="T99" fmla="*/ 57 h 70"/>
                  <a:gd name="T100" fmla="*/ 44 w 152"/>
                  <a:gd name="T101" fmla="*/ 59 h 70"/>
                  <a:gd name="T102" fmla="*/ 52 w 152"/>
                  <a:gd name="T103" fmla="*/ 62 h 70"/>
                  <a:gd name="T104" fmla="*/ 55 w 152"/>
                  <a:gd name="T105" fmla="*/ 63 h 70"/>
                  <a:gd name="T106" fmla="*/ 65 w 152"/>
                  <a:gd name="T107" fmla="*/ 68 h 70"/>
                  <a:gd name="T108" fmla="*/ 87 w 152"/>
                  <a:gd name="T109" fmla="*/ 68 h 70"/>
                  <a:gd name="T110" fmla="*/ 91 w 152"/>
                  <a:gd name="T111" fmla="*/ 6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2" h="70">
                    <a:moveTo>
                      <a:pt x="104" y="60"/>
                    </a:moveTo>
                    <a:lnTo>
                      <a:pt x="107" y="60"/>
                    </a:lnTo>
                    <a:lnTo>
                      <a:pt x="108" y="60"/>
                    </a:lnTo>
                    <a:lnTo>
                      <a:pt x="111" y="59"/>
                    </a:lnTo>
                    <a:lnTo>
                      <a:pt x="114" y="57"/>
                    </a:lnTo>
                    <a:lnTo>
                      <a:pt x="117" y="55"/>
                    </a:lnTo>
                    <a:lnTo>
                      <a:pt x="119" y="54"/>
                    </a:lnTo>
                    <a:lnTo>
                      <a:pt x="124" y="52"/>
                    </a:lnTo>
                    <a:lnTo>
                      <a:pt x="128" y="50"/>
                    </a:lnTo>
                    <a:lnTo>
                      <a:pt x="131" y="50"/>
                    </a:lnTo>
                    <a:lnTo>
                      <a:pt x="132" y="50"/>
                    </a:lnTo>
                    <a:lnTo>
                      <a:pt x="134" y="49"/>
                    </a:lnTo>
                    <a:lnTo>
                      <a:pt x="137" y="48"/>
                    </a:lnTo>
                    <a:lnTo>
                      <a:pt x="138" y="48"/>
                    </a:lnTo>
                    <a:lnTo>
                      <a:pt x="139" y="47"/>
                    </a:lnTo>
                    <a:lnTo>
                      <a:pt x="139" y="45"/>
                    </a:lnTo>
                    <a:lnTo>
                      <a:pt x="139" y="44"/>
                    </a:lnTo>
                    <a:lnTo>
                      <a:pt x="139" y="44"/>
                    </a:lnTo>
                    <a:lnTo>
                      <a:pt x="139" y="43"/>
                    </a:lnTo>
                    <a:lnTo>
                      <a:pt x="141" y="43"/>
                    </a:lnTo>
                    <a:lnTo>
                      <a:pt x="141" y="40"/>
                    </a:lnTo>
                    <a:lnTo>
                      <a:pt x="141" y="42"/>
                    </a:lnTo>
                    <a:lnTo>
                      <a:pt x="143" y="42"/>
                    </a:lnTo>
                    <a:lnTo>
                      <a:pt x="144" y="42"/>
                    </a:lnTo>
                    <a:lnTo>
                      <a:pt x="146" y="40"/>
                    </a:lnTo>
                    <a:lnTo>
                      <a:pt x="147" y="38"/>
                    </a:lnTo>
                    <a:lnTo>
                      <a:pt x="148" y="37"/>
                    </a:lnTo>
                    <a:lnTo>
                      <a:pt x="148" y="37"/>
                    </a:lnTo>
                    <a:lnTo>
                      <a:pt x="147" y="35"/>
                    </a:lnTo>
                    <a:lnTo>
                      <a:pt x="148" y="35"/>
                    </a:lnTo>
                    <a:lnTo>
                      <a:pt x="151" y="35"/>
                    </a:lnTo>
                    <a:lnTo>
                      <a:pt x="151" y="34"/>
                    </a:lnTo>
                    <a:lnTo>
                      <a:pt x="152" y="34"/>
                    </a:lnTo>
                    <a:lnTo>
                      <a:pt x="152" y="33"/>
                    </a:lnTo>
                    <a:lnTo>
                      <a:pt x="152" y="33"/>
                    </a:lnTo>
                    <a:lnTo>
                      <a:pt x="151" y="32"/>
                    </a:lnTo>
                    <a:lnTo>
                      <a:pt x="148" y="32"/>
                    </a:lnTo>
                    <a:lnTo>
                      <a:pt x="149" y="30"/>
                    </a:lnTo>
                    <a:lnTo>
                      <a:pt x="149" y="30"/>
                    </a:lnTo>
                    <a:lnTo>
                      <a:pt x="151" y="30"/>
                    </a:lnTo>
                    <a:lnTo>
                      <a:pt x="151" y="29"/>
                    </a:lnTo>
                    <a:lnTo>
                      <a:pt x="151" y="29"/>
                    </a:lnTo>
                    <a:lnTo>
                      <a:pt x="151" y="29"/>
                    </a:lnTo>
                    <a:lnTo>
                      <a:pt x="149" y="29"/>
                    </a:lnTo>
                    <a:lnTo>
                      <a:pt x="148" y="28"/>
                    </a:lnTo>
                    <a:lnTo>
                      <a:pt x="148" y="28"/>
                    </a:lnTo>
                    <a:lnTo>
                      <a:pt x="148" y="27"/>
                    </a:lnTo>
                    <a:lnTo>
                      <a:pt x="149" y="27"/>
                    </a:lnTo>
                    <a:lnTo>
                      <a:pt x="149" y="27"/>
                    </a:lnTo>
                    <a:lnTo>
                      <a:pt x="151" y="25"/>
                    </a:lnTo>
                    <a:lnTo>
                      <a:pt x="151" y="24"/>
                    </a:lnTo>
                    <a:lnTo>
                      <a:pt x="151" y="24"/>
                    </a:lnTo>
                    <a:lnTo>
                      <a:pt x="149" y="23"/>
                    </a:lnTo>
                    <a:lnTo>
                      <a:pt x="149" y="23"/>
                    </a:lnTo>
                    <a:lnTo>
                      <a:pt x="148" y="23"/>
                    </a:lnTo>
                    <a:lnTo>
                      <a:pt x="148" y="22"/>
                    </a:lnTo>
                    <a:lnTo>
                      <a:pt x="146" y="22"/>
                    </a:lnTo>
                    <a:lnTo>
                      <a:pt x="143" y="20"/>
                    </a:lnTo>
                    <a:lnTo>
                      <a:pt x="141" y="22"/>
                    </a:lnTo>
                    <a:lnTo>
                      <a:pt x="139" y="23"/>
                    </a:lnTo>
                    <a:lnTo>
                      <a:pt x="141" y="20"/>
                    </a:lnTo>
                    <a:lnTo>
                      <a:pt x="141" y="20"/>
                    </a:lnTo>
                    <a:lnTo>
                      <a:pt x="141" y="19"/>
                    </a:lnTo>
                    <a:lnTo>
                      <a:pt x="141" y="19"/>
                    </a:lnTo>
                    <a:lnTo>
                      <a:pt x="141" y="18"/>
                    </a:lnTo>
                    <a:lnTo>
                      <a:pt x="139" y="18"/>
                    </a:lnTo>
                    <a:lnTo>
                      <a:pt x="139" y="18"/>
                    </a:lnTo>
                    <a:lnTo>
                      <a:pt x="134" y="18"/>
                    </a:lnTo>
                    <a:lnTo>
                      <a:pt x="134" y="18"/>
                    </a:lnTo>
                    <a:lnTo>
                      <a:pt x="133" y="18"/>
                    </a:lnTo>
                    <a:lnTo>
                      <a:pt x="134" y="17"/>
                    </a:lnTo>
                    <a:lnTo>
                      <a:pt x="136" y="15"/>
                    </a:lnTo>
                    <a:lnTo>
                      <a:pt x="136" y="14"/>
                    </a:lnTo>
                    <a:lnTo>
                      <a:pt x="136" y="13"/>
                    </a:lnTo>
                    <a:lnTo>
                      <a:pt x="136" y="13"/>
                    </a:lnTo>
                    <a:lnTo>
                      <a:pt x="136" y="12"/>
                    </a:lnTo>
                    <a:lnTo>
                      <a:pt x="134" y="12"/>
                    </a:lnTo>
                    <a:lnTo>
                      <a:pt x="133" y="12"/>
                    </a:lnTo>
                    <a:lnTo>
                      <a:pt x="132" y="12"/>
                    </a:lnTo>
                    <a:lnTo>
                      <a:pt x="129" y="10"/>
                    </a:lnTo>
                    <a:lnTo>
                      <a:pt x="129" y="10"/>
                    </a:lnTo>
                    <a:lnTo>
                      <a:pt x="131" y="9"/>
                    </a:lnTo>
                    <a:lnTo>
                      <a:pt x="133" y="7"/>
                    </a:lnTo>
                    <a:lnTo>
                      <a:pt x="134" y="5"/>
                    </a:lnTo>
                    <a:lnTo>
                      <a:pt x="136" y="5"/>
                    </a:lnTo>
                    <a:lnTo>
                      <a:pt x="137" y="4"/>
                    </a:lnTo>
                    <a:lnTo>
                      <a:pt x="137" y="4"/>
                    </a:lnTo>
                    <a:lnTo>
                      <a:pt x="136" y="4"/>
                    </a:lnTo>
                    <a:lnTo>
                      <a:pt x="133" y="4"/>
                    </a:lnTo>
                    <a:lnTo>
                      <a:pt x="132" y="4"/>
                    </a:lnTo>
                    <a:lnTo>
                      <a:pt x="129" y="7"/>
                    </a:lnTo>
                    <a:lnTo>
                      <a:pt x="128" y="7"/>
                    </a:lnTo>
                    <a:lnTo>
                      <a:pt x="126" y="8"/>
                    </a:lnTo>
                    <a:lnTo>
                      <a:pt x="124" y="8"/>
                    </a:lnTo>
                    <a:lnTo>
                      <a:pt x="123" y="7"/>
                    </a:lnTo>
                    <a:lnTo>
                      <a:pt x="122" y="7"/>
                    </a:lnTo>
                    <a:lnTo>
                      <a:pt x="122" y="4"/>
                    </a:lnTo>
                    <a:lnTo>
                      <a:pt x="121" y="4"/>
                    </a:lnTo>
                    <a:lnTo>
                      <a:pt x="119" y="3"/>
                    </a:lnTo>
                    <a:lnTo>
                      <a:pt x="118" y="2"/>
                    </a:lnTo>
                    <a:lnTo>
                      <a:pt x="117" y="0"/>
                    </a:lnTo>
                    <a:lnTo>
                      <a:pt x="114" y="0"/>
                    </a:lnTo>
                    <a:lnTo>
                      <a:pt x="111" y="2"/>
                    </a:lnTo>
                    <a:lnTo>
                      <a:pt x="111" y="3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1" y="8"/>
                    </a:lnTo>
                    <a:lnTo>
                      <a:pt x="109" y="9"/>
                    </a:lnTo>
                    <a:lnTo>
                      <a:pt x="107" y="10"/>
                    </a:lnTo>
                    <a:lnTo>
                      <a:pt x="106" y="10"/>
                    </a:lnTo>
                    <a:lnTo>
                      <a:pt x="104" y="9"/>
                    </a:lnTo>
                    <a:lnTo>
                      <a:pt x="104" y="9"/>
                    </a:lnTo>
                    <a:lnTo>
                      <a:pt x="103" y="8"/>
                    </a:lnTo>
                    <a:lnTo>
                      <a:pt x="102" y="8"/>
                    </a:lnTo>
                    <a:lnTo>
                      <a:pt x="102" y="8"/>
                    </a:lnTo>
                    <a:lnTo>
                      <a:pt x="99" y="10"/>
                    </a:lnTo>
                    <a:lnTo>
                      <a:pt x="98" y="12"/>
                    </a:lnTo>
                    <a:lnTo>
                      <a:pt x="97" y="13"/>
                    </a:lnTo>
                    <a:lnTo>
                      <a:pt x="97" y="13"/>
                    </a:lnTo>
                    <a:lnTo>
                      <a:pt x="96" y="14"/>
                    </a:lnTo>
                    <a:lnTo>
                      <a:pt x="96" y="13"/>
                    </a:lnTo>
                    <a:lnTo>
                      <a:pt x="94" y="13"/>
                    </a:lnTo>
                    <a:lnTo>
                      <a:pt x="92" y="10"/>
                    </a:lnTo>
                    <a:lnTo>
                      <a:pt x="91" y="9"/>
                    </a:lnTo>
                    <a:lnTo>
                      <a:pt x="87" y="9"/>
                    </a:lnTo>
                    <a:lnTo>
                      <a:pt x="86" y="9"/>
                    </a:lnTo>
                    <a:lnTo>
                      <a:pt x="86" y="10"/>
                    </a:lnTo>
                    <a:lnTo>
                      <a:pt x="86" y="10"/>
                    </a:lnTo>
                    <a:lnTo>
                      <a:pt x="88" y="15"/>
                    </a:lnTo>
                    <a:lnTo>
                      <a:pt x="88" y="17"/>
                    </a:lnTo>
                    <a:lnTo>
                      <a:pt x="88" y="18"/>
                    </a:lnTo>
                    <a:lnTo>
                      <a:pt x="88" y="18"/>
                    </a:lnTo>
                    <a:lnTo>
                      <a:pt x="88" y="19"/>
                    </a:lnTo>
                    <a:lnTo>
                      <a:pt x="88" y="19"/>
                    </a:lnTo>
                    <a:lnTo>
                      <a:pt x="87" y="18"/>
                    </a:lnTo>
                    <a:lnTo>
                      <a:pt x="86" y="15"/>
                    </a:lnTo>
                    <a:lnTo>
                      <a:pt x="83" y="14"/>
                    </a:lnTo>
                    <a:lnTo>
                      <a:pt x="82" y="12"/>
                    </a:lnTo>
                    <a:lnTo>
                      <a:pt x="81" y="9"/>
                    </a:lnTo>
                    <a:lnTo>
                      <a:pt x="79" y="9"/>
                    </a:lnTo>
                    <a:lnTo>
                      <a:pt x="78" y="9"/>
                    </a:lnTo>
                    <a:lnTo>
                      <a:pt x="77" y="9"/>
                    </a:lnTo>
                    <a:lnTo>
                      <a:pt x="76" y="9"/>
                    </a:lnTo>
                    <a:lnTo>
                      <a:pt x="74" y="10"/>
                    </a:lnTo>
                    <a:lnTo>
                      <a:pt x="73" y="10"/>
                    </a:lnTo>
                    <a:lnTo>
                      <a:pt x="70" y="12"/>
                    </a:lnTo>
                    <a:lnTo>
                      <a:pt x="70" y="12"/>
                    </a:lnTo>
                    <a:lnTo>
                      <a:pt x="69" y="13"/>
                    </a:lnTo>
                    <a:lnTo>
                      <a:pt x="69" y="17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8"/>
                    </a:lnTo>
                    <a:lnTo>
                      <a:pt x="67" y="18"/>
                    </a:lnTo>
                    <a:lnTo>
                      <a:pt x="65" y="15"/>
                    </a:lnTo>
                    <a:lnTo>
                      <a:pt x="64" y="14"/>
                    </a:lnTo>
                    <a:lnTo>
                      <a:pt x="62" y="12"/>
                    </a:lnTo>
                    <a:lnTo>
                      <a:pt x="60" y="10"/>
                    </a:lnTo>
                    <a:lnTo>
                      <a:pt x="59" y="10"/>
                    </a:lnTo>
                    <a:lnTo>
                      <a:pt x="58" y="1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7" y="17"/>
                    </a:lnTo>
                    <a:lnTo>
                      <a:pt x="57" y="19"/>
                    </a:lnTo>
                    <a:lnTo>
                      <a:pt x="57" y="22"/>
                    </a:lnTo>
                    <a:lnTo>
                      <a:pt x="55" y="23"/>
                    </a:lnTo>
                    <a:lnTo>
                      <a:pt x="55" y="23"/>
                    </a:lnTo>
                    <a:lnTo>
                      <a:pt x="54" y="23"/>
                    </a:lnTo>
                    <a:lnTo>
                      <a:pt x="53" y="20"/>
                    </a:lnTo>
                    <a:lnTo>
                      <a:pt x="53" y="20"/>
                    </a:lnTo>
                    <a:lnTo>
                      <a:pt x="52" y="20"/>
                    </a:lnTo>
                    <a:lnTo>
                      <a:pt x="50" y="22"/>
                    </a:lnTo>
                    <a:lnTo>
                      <a:pt x="49" y="23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7" y="27"/>
                    </a:lnTo>
                    <a:lnTo>
                      <a:pt x="47" y="29"/>
                    </a:lnTo>
                    <a:lnTo>
                      <a:pt x="47" y="29"/>
                    </a:lnTo>
                    <a:lnTo>
                      <a:pt x="45" y="29"/>
                    </a:lnTo>
                    <a:lnTo>
                      <a:pt x="45" y="25"/>
                    </a:lnTo>
                    <a:lnTo>
                      <a:pt x="44" y="25"/>
                    </a:lnTo>
                    <a:lnTo>
                      <a:pt x="43" y="25"/>
                    </a:lnTo>
                    <a:lnTo>
                      <a:pt x="42" y="25"/>
                    </a:lnTo>
                    <a:lnTo>
                      <a:pt x="42" y="24"/>
                    </a:lnTo>
                    <a:lnTo>
                      <a:pt x="43" y="24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3" y="22"/>
                    </a:lnTo>
                    <a:lnTo>
                      <a:pt x="42" y="23"/>
                    </a:lnTo>
                    <a:lnTo>
                      <a:pt x="42" y="22"/>
                    </a:lnTo>
                    <a:lnTo>
                      <a:pt x="42" y="22"/>
                    </a:lnTo>
                    <a:lnTo>
                      <a:pt x="42" y="22"/>
                    </a:lnTo>
                    <a:lnTo>
                      <a:pt x="39" y="20"/>
                    </a:lnTo>
                    <a:lnTo>
                      <a:pt x="39" y="19"/>
                    </a:lnTo>
                    <a:lnTo>
                      <a:pt x="42" y="19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3" y="14"/>
                    </a:lnTo>
                    <a:lnTo>
                      <a:pt x="42" y="14"/>
                    </a:lnTo>
                    <a:lnTo>
                      <a:pt x="40" y="14"/>
                    </a:lnTo>
                    <a:lnTo>
                      <a:pt x="42" y="13"/>
                    </a:lnTo>
                    <a:lnTo>
                      <a:pt x="43" y="13"/>
                    </a:lnTo>
                    <a:lnTo>
                      <a:pt x="43" y="12"/>
                    </a:lnTo>
                    <a:lnTo>
                      <a:pt x="39" y="10"/>
                    </a:lnTo>
                    <a:lnTo>
                      <a:pt x="37" y="8"/>
                    </a:lnTo>
                    <a:lnTo>
                      <a:pt x="35" y="8"/>
                    </a:lnTo>
                    <a:lnTo>
                      <a:pt x="34" y="7"/>
                    </a:lnTo>
                    <a:lnTo>
                      <a:pt x="32" y="5"/>
                    </a:lnTo>
                    <a:lnTo>
                      <a:pt x="29" y="4"/>
                    </a:lnTo>
                    <a:lnTo>
                      <a:pt x="28" y="3"/>
                    </a:lnTo>
                    <a:lnTo>
                      <a:pt x="27" y="3"/>
                    </a:lnTo>
                    <a:lnTo>
                      <a:pt x="24" y="3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5" y="5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28" y="7"/>
                    </a:lnTo>
                    <a:lnTo>
                      <a:pt x="27" y="7"/>
                    </a:lnTo>
                    <a:lnTo>
                      <a:pt x="24" y="7"/>
                    </a:lnTo>
                    <a:lnTo>
                      <a:pt x="22" y="7"/>
                    </a:lnTo>
                    <a:lnTo>
                      <a:pt x="22" y="8"/>
                    </a:lnTo>
                    <a:lnTo>
                      <a:pt x="20" y="8"/>
                    </a:lnTo>
                    <a:lnTo>
                      <a:pt x="22" y="9"/>
                    </a:lnTo>
                    <a:lnTo>
                      <a:pt x="23" y="9"/>
                    </a:lnTo>
                    <a:lnTo>
                      <a:pt x="28" y="12"/>
                    </a:lnTo>
                    <a:lnTo>
                      <a:pt x="28" y="12"/>
                    </a:lnTo>
                    <a:lnTo>
                      <a:pt x="28" y="13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5" y="12"/>
                    </a:lnTo>
                    <a:lnTo>
                      <a:pt x="24" y="12"/>
                    </a:lnTo>
                    <a:lnTo>
                      <a:pt x="23" y="13"/>
                    </a:lnTo>
                    <a:lnTo>
                      <a:pt x="23" y="13"/>
                    </a:lnTo>
                    <a:lnTo>
                      <a:pt x="22" y="13"/>
                    </a:lnTo>
                    <a:lnTo>
                      <a:pt x="20" y="13"/>
                    </a:lnTo>
                    <a:lnTo>
                      <a:pt x="20" y="13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19" y="10"/>
                    </a:lnTo>
                    <a:lnTo>
                      <a:pt x="17" y="9"/>
                    </a:lnTo>
                    <a:lnTo>
                      <a:pt x="15" y="9"/>
                    </a:lnTo>
                    <a:lnTo>
                      <a:pt x="14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3" y="10"/>
                    </a:lnTo>
                    <a:lnTo>
                      <a:pt x="12" y="10"/>
                    </a:lnTo>
                    <a:lnTo>
                      <a:pt x="12" y="10"/>
                    </a:lnTo>
                    <a:lnTo>
                      <a:pt x="14" y="12"/>
                    </a:lnTo>
                    <a:lnTo>
                      <a:pt x="14" y="13"/>
                    </a:lnTo>
                    <a:lnTo>
                      <a:pt x="13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9" y="12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2" y="14"/>
                    </a:lnTo>
                    <a:lnTo>
                      <a:pt x="13" y="15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10" y="18"/>
                    </a:lnTo>
                    <a:lnTo>
                      <a:pt x="13" y="18"/>
                    </a:lnTo>
                    <a:lnTo>
                      <a:pt x="15" y="18"/>
                    </a:lnTo>
                    <a:lnTo>
                      <a:pt x="17" y="18"/>
                    </a:lnTo>
                    <a:lnTo>
                      <a:pt x="15" y="19"/>
                    </a:lnTo>
                    <a:lnTo>
                      <a:pt x="14" y="19"/>
                    </a:lnTo>
                    <a:lnTo>
                      <a:pt x="12" y="20"/>
                    </a:lnTo>
                    <a:lnTo>
                      <a:pt x="8" y="18"/>
                    </a:lnTo>
                    <a:lnTo>
                      <a:pt x="5" y="18"/>
                    </a:lnTo>
                    <a:lnTo>
                      <a:pt x="5" y="18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7" y="22"/>
                    </a:lnTo>
                    <a:lnTo>
                      <a:pt x="8" y="23"/>
                    </a:lnTo>
                    <a:lnTo>
                      <a:pt x="7" y="23"/>
                    </a:lnTo>
                    <a:lnTo>
                      <a:pt x="4" y="22"/>
                    </a:lnTo>
                    <a:lnTo>
                      <a:pt x="3" y="22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3" y="24"/>
                    </a:lnTo>
                    <a:lnTo>
                      <a:pt x="7" y="25"/>
                    </a:lnTo>
                    <a:lnTo>
                      <a:pt x="8" y="27"/>
                    </a:lnTo>
                    <a:lnTo>
                      <a:pt x="9" y="25"/>
                    </a:lnTo>
                    <a:lnTo>
                      <a:pt x="12" y="25"/>
                    </a:lnTo>
                    <a:lnTo>
                      <a:pt x="19" y="23"/>
                    </a:lnTo>
                    <a:lnTo>
                      <a:pt x="22" y="23"/>
                    </a:lnTo>
                    <a:lnTo>
                      <a:pt x="23" y="23"/>
                    </a:lnTo>
                    <a:lnTo>
                      <a:pt x="25" y="23"/>
                    </a:lnTo>
                    <a:lnTo>
                      <a:pt x="29" y="23"/>
                    </a:lnTo>
                    <a:lnTo>
                      <a:pt x="30" y="24"/>
                    </a:lnTo>
                    <a:lnTo>
                      <a:pt x="34" y="24"/>
                    </a:lnTo>
                    <a:lnTo>
                      <a:pt x="37" y="25"/>
                    </a:lnTo>
                    <a:lnTo>
                      <a:pt x="37" y="25"/>
                    </a:lnTo>
                    <a:lnTo>
                      <a:pt x="35" y="27"/>
                    </a:lnTo>
                    <a:lnTo>
                      <a:pt x="32" y="28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7" y="30"/>
                    </a:lnTo>
                    <a:lnTo>
                      <a:pt x="29" y="32"/>
                    </a:lnTo>
                    <a:lnTo>
                      <a:pt x="33" y="33"/>
                    </a:lnTo>
                    <a:lnTo>
                      <a:pt x="34" y="33"/>
                    </a:lnTo>
                    <a:lnTo>
                      <a:pt x="37" y="32"/>
                    </a:lnTo>
                    <a:lnTo>
                      <a:pt x="38" y="32"/>
                    </a:lnTo>
                    <a:lnTo>
                      <a:pt x="37" y="33"/>
                    </a:lnTo>
                    <a:lnTo>
                      <a:pt x="37" y="34"/>
                    </a:lnTo>
                    <a:lnTo>
                      <a:pt x="35" y="34"/>
                    </a:lnTo>
                    <a:lnTo>
                      <a:pt x="30" y="34"/>
                    </a:lnTo>
                    <a:lnTo>
                      <a:pt x="28" y="34"/>
                    </a:lnTo>
                    <a:lnTo>
                      <a:pt x="25" y="35"/>
                    </a:lnTo>
                    <a:lnTo>
                      <a:pt x="24" y="34"/>
                    </a:lnTo>
                    <a:lnTo>
                      <a:pt x="23" y="34"/>
                    </a:lnTo>
                    <a:lnTo>
                      <a:pt x="23" y="34"/>
                    </a:lnTo>
                    <a:lnTo>
                      <a:pt x="23" y="35"/>
                    </a:lnTo>
                    <a:lnTo>
                      <a:pt x="22" y="35"/>
                    </a:lnTo>
                    <a:lnTo>
                      <a:pt x="19" y="37"/>
                    </a:lnTo>
                    <a:lnTo>
                      <a:pt x="18" y="35"/>
                    </a:lnTo>
                    <a:lnTo>
                      <a:pt x="18" y="35"/>
                    </a:lnTo>
                    <a:lnTo>
                      <a:pt x="17" y="35"/>
                    </a:lnTo>
                    <a:lnTo>
                      <a:pt x="15" y="37"/>
                    </a:lnTo>
                    <a:lnTo>
                      <a:pt x="15" y="37"/>
                    </a:lnTo>
                    <a:lnTo>
                      <a:pt x="14" y="37"/>
                    </a:lnTo>
                    <a:lnTo>
                      <a:pt x="10" y="38"/>
                    </a:lnTo>
                    <a:lnTo>
                      <a:pt x="8" y="37"/>
                    </a:lnTo>
                    <a:lnTo>
                      <a:pt x="8" y="37"/>
                    </a:lnTo>
                    <a:lnTo>
                      <a:pt x="7" y="38"/>
                    </a:lnTo>
                    <a:lnTo>
                      <a:pt x="7" y="38"/>
                    </a:lnTo>
                    <a:lnTo>
                      <a:pt x="7" y="39"/>
                    </a:lnTo>
                    <a:lnTo>
                      <a:pt x="8" y="40"/>
                    </a:lnTo>
                    <a:lnTo>
                      <a:pt x="8" y="40"/>
                    </a:lnTo>
                    <a:lnTo>
                      <a:pt x="9" y="42"/>
                    </a:lnTo>
                    <a:lnTo>
                      <a:pt x="10" y="40"/>
                    </a:lnTo>
                    <a:lnTo>
                      <a:pt x="14" y="39"/>
                    </a:lnTo>
                    <a:lnTo>
                      <a:pt x="15" y="39"/>
                    </a:lnTo>
                    <a:lnTo>
                      <a:pt x="24" y="40"/>
                    </a:lnTo>
                    <a:lnTo>
                      <a:pt x="28" y="4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9" y="43"/>
                    </a:lnTo>
                    <a:lnTo>
                      <a:pt x="29" y="44"/>
                    </a:lnTo>
                    <a:lnTo>
                      <a:pt x="30" y="44"/>
                    </a:lnTo>
                    <a:lnTo>
                      <a:pt x="30" y="45"/>
                    </a:lnTo>
                    <a:lnTo>
                      <a:pt x="32" y="45"/>
                    </a:lnTo>
                    <a:lnTo>
                      <a:pt x="33" y="45"/>
                    </a:lnTo>
                    <a:lnTo>
                      <a:pt x="35" y="45"/>
                    </a:lnTo>
                    <a:lnTo>
                      <a:pt x="39" y="43"/>
                    </a:lnTo>
                    <a:lnTo>
                      <a:pt x="39" y="43"/>
                    </a:lnTo>
                    <a:lnTo>
                      <a:pt x="40" y="44"/>
                    </a:lnTo>
                    <a:lnTo>
                      <a:pt x="39" y="44"/>
                    </a:lnTo>
                    <a:lnTo>
                      <a:pt x="38" y="44"/>
                    </a:lnTo>
                    <a:lnTo>
                      <a:pt x="35" y="47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4" y="49"/>
                    </a:lnTo>
                    <a:lnTo>
                      <a:pt x="35" y="49"/>
                    </a:lnTo>
                    <a:lnTo>
                      <a:pt x="34" y="49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5" y="50"/>
                    </a:lnTo>
                    <a:lnTo>
                      <a:pt x="39" y="49"/>
                    </a:lnTo>
                    <a:lnTo>
                      <a:pt x="40" y="49"/>
                    </a:lnTo>
                    <a:lnTo>
                      <a:pt x="42" y="49"/>
                    </a:lnTo>
                    <a:lnTo>
                      <a:pt x="39" y="49"/>
                    </a:lnTo>
                    <a:lnTo>
                      <a:pt x="39" y="50"/>
                    </a:lnTo>
                    <a:lnTo>
                      <a:pt x="38" y="50"/>
                    </a:lnTo>
                    <a:lnTo>
                      <a:pt x="38" y="52"/>
                    </a:lnTo>
                    <a:lnTo>
                      <a:pt x="37" y="53"/>
                    </a:lnTo>
                    <a:lnTo>
                      <a:pt x="37" y="53"/>
                    </a:lnTo>
                    <a:lnTo>
                      <a:pt x="35" y="54"/>
                    </a:lnTo>
                    <a:lnTo>
                      <a:pt x="34" y="55"/>
                    </a:lnTo>
                    <a:lnTo>
                      <a:pt x="33" y="55"/>
                    </a:lnTo>
                    <a:lnTo>
                      <a:pt x="32" y="57"/>
                    </a:lnTo>
                    <a:lnTo>
                      <a:pt x="27" y="58"/>
                    </a:lnTo>
                    <a:lnTo>
                      <a:pt x="27" y="57"/>
                    </a:lnTo>
                    <a:lnTo>
                      <a:pt x="25" y="57"/>
                    </a:lnTo>
                    <a:lnTo>
                      <a:pt x="25" y="55"/>
                    </a:lnTo>
                    <a:lnTo>
                      <a:pt x="24" y="55"/>
                    </a:lnTo>
                    <a:lnTo>
                      <a:pt x="24" y="57"/>
                    </a:lnTo>
                    <a:lnTo>
                      <a:pt x="24" y="57"/>
                    </a:lnTo>
                    <a:lnTo>
                      <a:pt x="24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5" y="60"/>
                    </a:lnTo>
                    <a:lnTo>
                      <a:pt x="29" y="60"/>
                    </a:lnTo>
                    <a:lnTo>
                      <a:pt x="42" y="60"/>
                    </a:lnTo>
                    <a:lnTo>
                      <a:pt x="43" y="60"/>
                    </a:lnTo>
                    <a:lnTo>
                      <a:pt x="44" y="59"/>
                    </a:lnTo>
                    <a:lnTo>
                      <a:pt x="45" y="59"/>
                    </a:lnTo>
                    <a:lnTo>
                      <a:pt x="47" y="59"/>
                    </a:lnTo>
                    <a:lnTo>
                      <a:pt x="47" y="59"/>
                    </a:lnTo>
                    <a:lnTo>
                      <a:pt x="45" y="59"/>
                    </a:lnTo>
                    <a:lnTo>
                      <a:pt x="47" y="60"/>
                    </a:lnTo>
                    <a:lnTo>
                      <a:pt x="48" y="60"/>
                    </a:lnTo>
                    <a:lnTo>
                      <a:pt x="49" y="62"/>
                    </a:lnTo>
                    <a:lnTo>
                      <a:pt x="52" y="62"/>
                    </a:lnTo>
                    <a:lnTo>
                      <a:pt x="52" y="63"/>
                    </a:lnTo>
                    <a:lnTo>
                      <a:pt x="53" y="63"/>
                    </a:lnTo>
                    <a:lnTo>
                      <a:pt x="54" y="63"/>
                    </a:lnTo>
                    <a:lnTo>
                      <a:pt x="55" y="62"/>
                    </a:lnTo>
                    <a:lnTo>
                      <a:pt x="57" y="62"/>
                    </a:lnTo>
                    <a:lnTo>
                      <a:pt x="57" y="63"/>
                    </a:lnTo>
                    <a:lnTo>
                      <a:pt x="57" y="63"/>
                    </a:lnTo>
                    <a:lnTo>
                      <a:pt x="55" y="63"/>
                    </a:lnTo>
                    <a:lnTo>
                      <a:pt x="55" y="63"/>
                    </a:lnTo>
                    <a:lnTo>
                      <a:pt x="55" y="63"/>
                    </a:lnTo>
                    <a:lnTo>
                      <a:pt x="55" y="64"/>
                    </a:lnTo>
                    <a:lnTo>
                      <a:pt x="55" y="64"/>
                    </a:lnTo>
                    <a:lnTo>
                      <a:pt x="57" y="65"/>
                    </a:lnTo>
                    <a:lnTo>
                      <a:pt x="59" y="67"/>
                    </a:lnTo>
                    <a:lnTo>
                      <a:pt x="63" y="67"/>
                    </a:lnTo>
                    <a:lnTo>
                      <a:pt x="65" y="68"/>
                    </a:lnTo>
                    <a:lnTo>
                      <a:pt x="69" y="69"/>
                    </a:lnTo>
                    <a:lnTo>
                      <a:pt x="73" y="69"/>
                    </a:lnTo>
                    <a:lnTo>
                      <a:pt x="81" y="70"/>
                    </a:lnTo>
                    <a:lnTo>
                      <a:pt x="86" y="69"/>
                    </a:lnTo>
                    <a:lnTo>
                      <a:pt x="87" y="69"/>
                    </a:lnTo>
                    <a:lnTo>
                      <a:pt x="86" y="68"/>
                    </a:lnTo>
                    <a:lnTo>
                      <a:pt x="86" y="68"/>
                    </a:lnTo>
                    <a:lnTo>
                      <a:pt x="87" y="68"/>
                    </a:lnTo>
                    <a:lnTo>
                      <a:pt x="87" y="68"/>
                    </a:lnTo>
                    <a:lnTo>
                      <a:pt x="88" y="68"/>
                    </a:lnTo>
                    <a:lnTo>
                      <a:pt x="89" y="68"/>
                    </a:lnTo>
                    <a:lnTo>
                      <a:pt x="91" y="68"/>
                    </a:lnTo>
                    <a:lnTo>
                      <a:pt x="92" y="67"/>
                    </a:lnTo>
                    <a:lnTo>
                      <a:pt x="92" y="67"/>
                    </a:lnTo>
                    <a:lnTo>
                      <a:pt x="91" y="65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2" y="64"/>
                    </a:lnTo>
                    <a:lnTo>
                      <a:pt x="94" y="63"/>
                    </a:lnTo>
                    <a:lnTo>
                      <a:pt x="102" y="62"/>
                    </a:lnTo>
                    <a:lnTo>
                      <a:pt x="104" y="6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1" name="Freeform 230"/>
              <p:cNvSpPr>
                <a:spLocks/>
              </p:cNvSpPr>
              <p:nvPr/>
            </p:nvSpPr>
            <p:spPr bwMode="auto">
              <a:xfrm>
                <a:off x="2440" y="2819"/>
                <a:ext cx="5" cy="3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3 h 3"/>
                  <a:gd name="T4" fmla="*/ 5 w 5"/>
                  <a:gd name="T5" fmla="*/ 1 h 3"/>
                  <a:gd name="T6" fmla="*/ 5 w 5"/>
                  <a:gd name="T7" fmla="*/ 1 h 3"/>
                  <a:gd name="T8" fmla="*/ 5 w 5"/>
                  <a:gd name="T9" fmla="*/ 1 h 3"/>
                  <a:gd name="T10" fmla="*/ 4 w 5"/>
                  <a:gd name="T11" fmla="*/ 0 h 3"/>
                  <a:gd name="T12" fmla="*/ 2 w 5"/>
                  <a:gd name="T13" fmla="*/ 0 h 3"/>
                  <a:gd name="T14" fmla="*/ 0 w 5"/>
                  <a:gd name="T15" fmla="*/ 1 h 3"/>
                  <a:gd name="T16" fmla="*/ 0 w 5"/>
                  <a:gd name="T17" fmla="*/ 2 h 3"/>
                  <a:gd name="T18" fmla="*/ 0 w 5"/>
                  <a:gd name="T19" fmla="*/ 2 h 3"/>
                  <a:gd name="T20" fmla="*/ 0 w 5"/>
                  <a:gd name="T21" fmla="*/ 2 h 3"/>
                  <a:gd name="T22" fmla="*/ 0 w 5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lnTo>
                      <a:pt x="1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2" name="Freeform 231"/>
              <p:cNvSpPr>
                <a:spLocks/>
              </p:cNvSpPr>
              <p:nvPr/>
            </p:nvSpPr>
            <p:spPr bwMode="auto">
              <a:xfrm>
                <a:off x="2435" y="1653"/>
                <a:ext cx="10" cy="10"/>
              </a:xfrm>
              <a:custGeom>
                <a:avLst/>
                <a:gdLst>
                  <a:gd name="T0" fmla="*/ 6 w 10"/>
                  <a:gd name="T1" fmla="*/ 4 h 10"/>
                  <a:gd name="T2" fmla="*/ 9 w 10"/>
                  <a:gd name="T3" fmla="*/ 3 h 10"/>
                  <a:gd name="T4" fmla="*/ 10 w 10"/>
                  <a:gd name="T5" fmla="*/ 3 h 10"/>
                  <a:gd name="T6" fmla="*/ 10 w 10"/>
                  <a:gd name="T7" fmla="*/ 1 h 10"/>
                  <a:gd name="T8" fmla="*/ 6 w 10"/>
                  <a:gd name="T9" fmla="*/ 0 h 10"/>
                  <a:gd name="T10" fmla="*/ 4 w 10"/>
                  <a:gd name="T11" fmla="*/ 0 h 10"/>
                  <a:gd name="T12" fmla="*/ 2 w 10"/>
                  <a:gd name="T13" fmla="*/ 0 h 10"/>
                  <a:gd name="T14" fmla="*/ 0 w 10"/>
                  <a:gd name="T15" fmla="*/ 1 h 10"/>
                  <a:gd name="T16" fmla="*/ 1 w 10"/>
                  <a:gd name="T17" fmla="*/ 3 h 10"/>
                  <a:gd name="T18" fmla="*/ 1 w 10"/>
                  <a:gd name="T19" fmla="*/ 5 h 10"/>
                  <a:gd name="T20" fmla="*/ 1 w 10"/>
                  <a:gd name="T21" fmla="*/ 6 h 10"/>
                  <a:gd name="T22" fmla="*/ 2 w 10"/>
                  <a:gd name="T23" fmla="*/ 9 h 10"/>
                  <a:gd name="T24" fmla="*/ 2 w 10"/>
                  <a:gd name="T25" fmla="*/ 10 h 10"/>
                  <a:gd name="T26" fmla="*/ 2 w 10"/>
                  <a:gd name="T27" fmla="*/ 10 h 10"/>
                  <a:gd name="T28" fmla="*/ 5 w 10"/>
                  <a:gd name="T29" fmla="*/ 9 h 10"/>
                  <a:gd name="T30" fmla="*/ 6 w 10"/>
                  <a:gd name="T31" fmla="*/ 9 h 10"/>
                  <a:gd name="T32" fmla="*/ 6 w 10"/>
                  <a:gd name="T33" fmla="*/ 8 h 10"/>
                  <a:gd name="T34" fmla="*/ 6 w 10"/>
                  <a:gd name="T35" fmla="*/ 6 h 10"/>
                  <a:gd name="T36" fmla="*/ 6 w 10"/>
                  <a:gd name="T3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" h="10">
                    <a:moveTo>
                      <a:pt x="6" y="4"/>
                    </a:moveTo>
                    <a:lnTo>
                      <a:pt x="9" y="3"/>
                    </a:lnTo>
                    <a:lnTo>
                      <a:pt x="10" y="3"/>
                    </a:lnTo>
                    <a:lnTo>
                      <a:pt x="10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6" y="8"/>
                    </a:lnTo>
                    <a:lnTo>
                      <a:pt x="6" y="6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3" name="Freeform 232"/>
              <p:cNvSpPr>
                <a:spLocks/>
              </p:cNvSpPr>
              <p:nvPr/>
            </p:nvSpPr>
            <p:spPr bwMode="auto">
              <a:xfrm>
                <a:off x="2808" y="2610"/>
                <a:ext cx="4" cy="3"/>
              </a:xfrm>
              <a:custGeom>
                <a:avLst/>
                <a:gdLst>
                  <a:gd name="T0" fmla="*/ 1 w 4"/>
                  <a:gd name="T1" fmla="*/ 0 h 3"/>
                  <a:gd name="T2" fmla="*/ 0 w 4"/>
                  <a:gd name="T3" fmla="*/ 1 h 3"/>
                  <a:gd name="T4" fmla="*/ 0 w 4"/>
                  <a:gd name="T5" fmla="*/ 2 h 3"/>
                  <a:gd name="T6" fmla="*/ 0 w 4"/>
                  <a:gd name="T7" fmla="*/ 2 h 3"/>
                  <a:gd name="T8" fmla="*/ 1 w 4"/>
                  <a:gd name="T9" fmla="*/ 3 h 3"/>
                  <a:gd name="T10" fmla="*/ 3 w 4"/>
                  <a:gd name="T11" fmla="*/ 3 h 3"/>
                  <a:gd name="T12" fmla="*/ 3 w 4"/>
                  <a:gd name="T13" fmla="*/ 2 h 3"/>
                  <a:gd name="T14" fmla="*/ 4 w 4"/>
                  <a:gd name="T15" fmla="*/ 2 h 3"/>
                  <a:gd name="T16" fmla="*/ 3 w 4"/>
                  <a:gd name="T17" fmla="*/ 1 h 3"/>
                  <a:gd name="T18" fmla="*/ 1 w 4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4" name="Freeform 233"/>
              <p:cNvSpPr>
                <a:spLocks/>
              </p:cNvSpPr>
              <p:nvPr/>
            </p:nvSpPr>
            <p:spPr bwMode="auto">
              <a:xfrm>
                <a:off x="2818" y="2606"/>
                <a:ext cx="5" cy="6"/>
              </a:xfrm>
              <a:custGeom>
                <a:avLst/>
                <a:gdLst>
                  <a:gd name="T0" fmla="*/ 3 w 5"/>
                  <a:gd name="T1" fmla="*/ 2 h 6"/>
                  <a:gd name="T2" fmla="*/ 1 w 5"/>
                  <a:gd name="T3" fmla="*/ 1 h 6"/>
                  <a:gd name="T4" fmla="*/ 1 w 5"/>
                  <a:gd name="T5" fmla="*/ 0 h 6"/>
                  <a:gd name="T6" fmla="*/ 1 w 5"/>
                  <a:gd name="T7" fmla="*/ 0 h 6"/>
                  <a:gd name="T8" fmla="*/ 0 w 5"/>
                  <a:gd name="T9" fmla="*/ 0 h 6"/>
                  <a:gd name="T10" fmla="*/ 1 w 5"/>
                  <a:gd name="T11" fmla="*/ 1 h 6"/>
                  <a:gd name="T12" fmla="*/ 0 w 5"/>
                  <a:gd name="T13" fmla="*/ 2 h 6"/>
                  <a:gd name="T14" fmla="*/ 0 w 5"/>
                  <a:gd name="T15" fmla="*/ 4 h 6"/>
                  <a:gd name="T16" fmla="*/ 1 w 5"/>
                  <a:gd name="T17" fmla="*/ 5 h 6"/>
                  <a:gd name="T18" fmla="*/ 3 w 5"/>
                  <a:gd name="T19" fmla="*/ 6 h 6"/>
                  <a:gd name="T20" fmla="*/ 4 w 5"/>
                  <a:gd name="T21" fmla="*/ 6 h 6"/>
                  <a:gd name="T22" fmla="*/ 5 w 5"/>
                  <a:gd name="T23" fmla="*/ 5 h 6"/>
                  <a:gd name="T24" fmla="*/ 4 w 5"/>
                  <a:gd name="T25" fmla="*/ 2 h 6"/>
                  <a:gd name="T26" fmla="*/ 3 w 5"/>
                  <a:gd name="T2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6">
                    <a:moveTo>
                      <a:pt x="3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3" y="6"/>
                    </a:lnTo>
                    <a:lnTo>
                      <a:pt x="4" y="6"/>
                    </a:lnTo>
                    <a:lnTo>
                      <a:pt x="5" y="5"/>
                    </a:lnTo>
                    <a:lnTo>
                      <a:pt x="4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5" name="Freeform 234"/>
              <p:cNvSpPr>
                <a:spLocks/>
              </p:cNvSpPr>
              <p:nvPr/>
            </p:nvSpPr>
            <p:spPr bwMode="auto">
              <a:xfrm>
                <a:off x="2829" y="2585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2 h 3"/>
                  <a:gd name="T4" fmla="*/ 2 w 2"/>
                  <a:gd name="T5" fmla="*/ 1 h 3"/>
                  <a:gd name="T6" fmla="*/ 2 w 2"/>
                  <a:gd name="T7" fmla="*/ 0 h 3"/>
                  <a:gd name="T8" fmla="*/ 2 w 2"/>
                  <a:gd name="T9" fmla="*/ 0 h 3"/>
                  <a:gd name="T10" fmla="*/ 0 w 2"/>
                  <a:gd name="T11" fmla="*/ 1 h 3"/>
                  <a:gd name="T12" fmla="*/ 0 w 2"/>
                  <a:gd name="T13" fmla="*/ 2 h 3"/>
                  <a:gd name="T14" fmla="*/ 0 w 2"/>
                  <a:gd name="T15" fmla="*/ 2 h 3"/>
                  <a:gd name="T16" fmla="*/ 2 w 2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6" name="Freeform 235"/>
              <p:cNvSpPr>
                <a:spLocks/>
              </p:cNvSpPr>
              <p:nvPr/>
            </p:nvSpPr>
            <p:spPr bwMode="auto">
              <a:xfrm>
                <a:off x="2826" y="2606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0 w 2"/>
                  <a:gd name="T7" fmla="*/ 1 h 2"/>
                  <a:gd name="T8" fmla="*/ 0 w 2"/>
                  <a:gd name="T9" fmla="*/ 2 h 2"/>
                  <a:gd name="T10" fmla="*/ 1 w 2"/>
                  <a:gd name="T11" fmla="*/ 2 h 2"/>
                  <a:gd name="T12" fmla="*/ 1 w 2"/>
                  <a:gd name="T13" fmla="*/ 2 h 2"/>
                  <a:gd name="T14" fmla="*/ 2 w 2"/>
                  <a:gd name="T15" fmla="*/ 2 h 2"/>
                  <a:gd name="T16" fmla="*/ 2 w 2"/>
                  <a:gd name="T17" fmla="*/ 1 h 2"/>
                  <a:gd name="T18" fmla="*/ 1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7" name="Freeform 236"/>
              <p:cNvSpPr>
                <a:spLocks/>
              </p:cNvSpPr>
              <p:nvPr/>
            </p:nvSpPr>
            <p:spPr bwMode="auto">
              <a:xfrm>
                <a:off x="2829" y="2593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3 w 4"/>
                  <a:gd name="T3" fmla="*/ 0 h 4"/>
                  <a:gd name="T4" fmla="*/ 3 w 4"/>
                  <a:gd name="T5" fmla="*/ 0 h 4"/>
                  <a:gd name="T6" fmla="*/ 2 w 4"/>
                  <a:gd name="T7" fmla="*/ 0 h 4"/>
                  <a:gd name="T8" fmla="*/ 2 w 4"/>
                  <a:gd name="T9" fmla="*/ 2 h 4"/>
                  <a:gd name="T10" fmla="*/ 0 w 4"/>
                  <a:gd name="T11" fmla="*/ 3 h 4"/>
                  <a:gd name="T12" fmla="*/ 2 w 4"/>
                  <a:gd name="T13" fmla="*/ 4 h 4"/>
                  <a:gd name="T14" fmla="*/ 3 w 4"/>
                  <a:gd name="T15" fmla="*/ 4 h 4"/>
                  <a:gd name="T16" fmla="*/ 4 w 4"/>
                  <a:gd name="T17" fmla="*/ 3 h 4"/>
                  <a:gd name="T18" fmla="*/ 4 w 4"/>
                  <a:gd name="T19" fmla="*/ 2 h 4"/>
                  <a:gd name="T20" fmla="*/ 4 w 4"/>
                  <a:gd name="T21" fmla="*/ 2 h 4"/>
                  <a:gd name="T22" fmla="*/ 4 w 4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8" name="Freeform 237"/>
              <p:cNvSpPr>
                <a:spLocks/>
              </p:cNvSpPr>
              <p:nvPr/>
            </p:nvSpPr>
            <p:spPr bwMode="auto">
              <a:xfrm>
                <a:off x="2499" y="1856"/>
                <a:ext cx="7" cy="6"/>
              </a:xfrm>
              <a:custGeom>
                <a:avLst/>
                <a:gdLst>
                  <a:gd name="T0" fmla="*/ 4 w 7"/>
                  <a:gd name="T1" fmla="*/ 4 h 6"/>
                  <a:gd name="T2" fmla="*/ 4 w 7"/>
                  <a:gd name="T3" fmla="*/ 5 h 6"/>
                  <a:gd name="T4" fmla="*/ 6 w 7"/>
                  <a:gd name="T5" fmla="*/ 6 h 6"/>
                  <a:gd name="T6" fmla="*/ 7 w 7"/>
                  <a:gd name="T7" fmla="*/ 4 h 6"/>
                  <a:gd name="T8" fmla="*/ 7 w 7"/>
                  <a:gd name="T9" fmla="*/ 2 h 6"/>
                  <a:gd name="T10" fmla="*/ 7 w 7"/>
                  <a:gd name="T11" fmla="*/ 1 h 6"/>
                  <a:gd name="T12" fmla="*/ 7 w 7"/>
                  <a:gd name="T13" fmla="*/ 0 h 6"/>
                  <a:gd name="T14" fmla="*/ 5 w 7"/>
                  <a:gd name="T15" fmla="*/ 0 h 6"/>
                  <a:gd name="T16" fmla="*/ 0 w 7"/>
                  <a:gd name="T17" fmla="*/ 4 h 6"/>
                  <a:gd name="T18" fmla="*/ 0 w 7"/>
                  <a:gd name="T19" fmla="*/ 4 h 6"/>
                  <a:gd name="T20" fmla="*/ 1 w 7"/>
                  <a:gd name="T21" fmla="*/ 4 h 6"/>
                  <a:gd name="T22" fmla="*/ 4 w 7"/>
                  <a:gd name="T2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6">
                    <a:moveTo>
                      <a:pt x="4" y="4"/>
                    </a:moveTo>
                    <a:lnTo>
                      <a:pt x="4" y="5"/>
                    </a:lnTo>
                    <a:lnTo>
                      <a:pt x="6" y="6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99" name="Freeform 238"/>
              <p:cNvSpPr>
                <a:spLocks/>
              </p:cNvSpPr>
              <p:nvPr/>
            </p:nvSpPr>
            <p:spPr bwMode="auto">
              <a:xfrm>
                <a:off x="2524" y="2836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0 w 1"/>
                  <a:gd name="T9" fmla="*/ 1 h 1"/>
                  <a:gd name="T10" fmla="*/ 0 w 1"/>
                  <a:gd name="T11" fmla="*/ 1 h 1"/>
                  <a:gd name="T12" fmla="*/ 0 w 1"/>
                  <a:gd name="T13" fmla="*/ 1 h 1"/>
                  <a:gd name="T14" fmla="*/ 0 w 1"/>
                  <a:gd name="T15" fmla="*/ 1 h 1"/>
                  <a:gd name="T16" fmla="*/ 1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0" name="Freeform 239"/>
              <p:cNvSpPr>
                <a:spLocks/>
              </p:cNvSpPr>
              <p:nvPr/>
            </p:nvSpPr>
            <p:spPr bwMode="auto">
              <a:xfrm>
                <a:off x="2632" y="1752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3 w 3"/>
                  <a:gd name="T3" fmla="*/ 1 h 4"/>
                  <a:gd name="T4" fmla="*/ 2 w 3"/>
                  <a:gd name="T5" fmla="*/ 0 h 4"/>
                  <a:gd name="T6" fmla="*/ 0 w 3"/>
                  <a:gd name="T7" fmla="*/ 0 h 4"/>
                  <a:gd name="T8" fmla="*/ 0 w 3"/>
                  <a:gd name="T9" fmla="*/ 3 h 4"/>
                  <a:gd name="T10" fmla="*/ 1 w 3"/>
                  <a:gd name="T11" fmla="*/ 4 h 4"/>
                  <a:gd name="T12" fmla="*/ 2 w 3"/>
                  <a:gd name="T13" fmla="*/ 4 h 4"/>
                  <a:gd name="T14" fmla="*/ 3 w 3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1" name="Freeform 240"/>
              <p:cNvSpPr>
                <a:spLocks/>
              </p:cNvSpPr>
              <p:nvPr/>
            </p:nvSpPr>
            <p:spPr bwMode="auto">
              <a:xfrm>
                <a:off x="2427" y="2826"/>
                <a:ext cx="10" cy="13"/>
              </a:xfrm>
              <a:custGeom>
                <a:avLst/>
                <a:gdLst>
                  <a:gd name="T0" fmla="*/ 5 w 10"/>
                  <a:gd name="T1" fmla="*/ 1 h 13"/>
                  <a:gd name="T2" fmla="*/ 4 w 10"/>
                  <a:gd name="T3" fmla="*/ 4 h 13"/>
                  <a:gd name="T4" fmla="*/ 4 w 10"/>
                  <a:gd name="T5" fmla="*/ 8 h 13"/>
                  <a:gd name="T6" fmla="*/ 2 w 10"/>
                  <a:gd name="T7" fmla="*/ 9 h 13"/>
                  <a:gd name="T8" fmla="*/ 0 w 10"/>
                  <a:gd name="T9" fmla="*/ 13 h 13"/>
                  <a:gd name="T10" fmla="*/ 2 w 10"/>
                  <a:gd name="T11" fmla="*/ 13 h 13"/>
                  <a:gd name="T12" fmla="*/ 4 w 10"/>
                  <a:gd name="T13" fmla="*/ 11 h 13"/>
                  <a:gd name="T14" fmla="*/ 7 w 10"/>
                  <a:gd name="T15" fmla="*/ 9 h 13"/>
                  <a:gd name="T16" fmla="*/ 9 w 10"/>
                  <a:gd name="T17" fmla="*/ 6 h 13"/>
                  <a:gd name="T18" fmla="*/ 9 w 10"/>
                  <a:gd name="T19" fmla="*/ 6 h 13"/>
                  <a:gd name="T20" fmla="*/ 10 w 10"/>
                  <a:gd name="T21" fmla="*/ 1 h 13"/>
                  <a:gd name="T22" fmla="*/ 9 w 10"/>
                  <a:gd name="T23" fmla="*/ 0 h 13"/>
                  <a:gd name="T24" fmla="*/ 8 w 10"/>
                  <a:gd name="T25" fmla="*/ 0 h 13"/>
                  <a:gd name="T26" fmla="*/ 5 w 10"/>
                  <a:gd name="T27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" h="13">
                    <a:moveTo>
                      <a:pt x="5" y="1"/>
                    </a:moveTo>
                    <a:lnTo>
                      <a:pt x="4" y="4"/>
                    </a:lnTo>
                    <a:lnTo>
                      <a:pt x="4" y="8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4" y="11"/>
                    </a:lnTo>
                    <a:lnTo>
                      <a:pt x="7" y="9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2" name="Freeform 241"/>
              <p:cNvSpPr>
                <a:spLocks/>
              </p:cNvSpPr>
              <p:nvPr/>
            </p:nvSpPr>
            <p:spPr bwMode="auto">
              <a:xfrm>
                <a:off x="2137" y="1255"/>
                <a:ext cx="853" cy="625"/>
              </a:xfrm>
              <a:custGeom>
                <a:avLst/>
                <a:gdLst>
                  <a:gd name="T0" fmla="*/ 677 w 853"/>
                  <a:gd name="T1" fmla="*/ 392 h 625"/>
                  <a:gd name="T2" fmla="*/ 617 w 853"/>
                  <a:gd name="T3" fmla="*/ 382 h 625"/>
                  <a:gd name="T4" fmla="*/ 647 w 853"/>
                  <a:gd name="T5" fmla="*/ 357 h 625"/>
                  <a:gd name="T6" fmla="*/ 712 w 853"/>
                  <a:gd name="T7" fmla="*/ 383 h 625"/>
                  <a:gd name="T8" fmla="*/ 675 w 853"/>
                  <a:gd name="T9" fmla="*/ 338 h 625"/>
                  <a:gd name="T10" fmla="*/ 671 w 853"/>
                  <a:gd name="T11" fmla="*/ 322 h 625"/>
                  <a:gd name="T12" fmla="*/ 640 w 853"/>
                  <a:gd name="T13" fmla="*/ 317 h 625"/>
                  <a:gd name="T14" fmla="*/ 661 w 853"/>
                  <a:gd name="T15" fmla="*/ 301 h 625"/>
                  <a:gd name="T16" fmla="*/ 701 w 853"/>
                  <a:gd name="T17" fmla="*/ 292 h 625"/>
                  <a:gd name="T18" fmla="*/ 742 w 853"/>
                  <a:gd name="T19" fmla="*/ 277 h 625"/>
                  <a:gd name="T20" fmla="*/ 719 w 853"/>
                  <a:gd name="T21" fmla="*/ 262 h 625"/>
                  <a:gd name="T22" fmla="*/ 712 w 853"/>
                  <a:gd name="T23" fmla="*/ 230 h 625"/>
                  <a:gd name="T24" fmla="*/ 758 w 853"/>
                  <a:gd name="T25" fmla="*/ 204 h 625"/>
                  <a:gd name="T26" fmla="*/ 711 w 853"/>
                  <a:gd name="T27" fmla="*/ 184 h 625"/>
                  <a:gd name="T28" fmla="*/ 742 w 853"/>
                  <a:gd name="T29" fmla="*/ 135 h 625"/>
                  <a:gd name="T30" fmla="*/ 784 w 853"/>
                  <a:gd name="T31" fmla="*/ 104 h 625"/>
                  <a:gd name="T32" fmla="*/ 798 w 853"/>
                  <a:gd name="T33" fmla="*/ 60 h 625"/>
                  <a:gd name="T34" fmla="*/ 690 w 853"/>
                  <a:gd name="T35" fmla="*/ 93 h 625"/>
                  <a:gd name="T36" fmla="*/ 597 w 853"/>
                  <a:gd name="T37" fmla="*/ 56 h 625"/>
                  <a:gd name="T38" fmla="*/ 567 w 853"/>
                  <a:gd name="T39" fmla="*/ 21 h 625"/>
                  <a:gd name="T40" fmla="*/ 491 w 853"/>
                  <a:gd name="T41" fmla="*/ 4 h 625"/>
                  <a:gd name="T42" fmla="*/ 424 w 853"/>
                  <a:gd name="T43" fmla="*/ 13 h 625"/>
                  <a:gd name="T44" fmla="*/ 397 w 853"/>
                  <a:gd name="T45" fmla="*/ 43 h 625"/>
                  <a:gd name="T46" fmla="*/ 274 w 853"/>
                  <a:gd name="T47" fmla="*/ 46 h 625"/>
                  <a:gd name="T48" fmla="*/ 218 w 853"/>
                  <a:gd name="T49" fmla="*/ 70 h 625"/>
                  <a:gd name="T50" fmla="*/ 146 w 853"/>
                  <a:gd name="T51" fmla="*/ 81 h 625"/>
                  <a:gd name="T52" fmla="*/ 89 w 853"/>
                  <a:gd name="T53" fmla="*/ 117 h 625"/>
                  <a:gd name="T54" fmla="*/ 71 w 853"/>
                  <a:gd name="T55" fmla="*/ 148 h 625"/>
                  <a:gd name="T56" fmla="*/ 11 w 853"/>
                  <a:gd name="T57" fmla="*/ 183 h 625"/>
                  <a:gd name="T58" fmla="*/ 79 w 853"/>
                  <a:gd name="T59" fmla="*/ 192 h 625"/>
                  <a:gd name="T60" fmla="*/ 29 w 853"/>
                  <a:gd name="T61" fmla="*/ 214 h 625"/>
                  <a:gd name="T62" fmla="*/ 83 w 853"/>
                  <a:gd name="T63" fmla="*/ 237 h 625"/>
                  <a:gd name="T64" fmla="*/ 136 w 853"/>
                  <a:gd name="T65" fmla="*/ 229 h 625"/>
                  <a:gd name="T66" fmla="*/ 220 w 853"/>
                  <a:gd name="T67" fmla="*/ 273 h 625"/>
                  <a:gd name="T68" fmla="*/ 235 w 853"/>
                  <a:gd name="T69" fmla="*/ 301 h 625"/>
                  <a:gd name="T70" fmla="*/ 250 w 853"/>
                  <a:gd name="T71" fmla="*/ 322 h 625"/>
                  <a:gd name="T72" fmla="*/ 238 w 853"/>
                  <a:gd name="T73" fmla="*/ 356 h 625"/>
                  <a:gd name="T74" fmla="*/ 267 w 853"/>
                  <a:gd name="T75" fmla="*/ 337 h 625"/>
                  <a:gd name="T76" fmla="*/ 277 w 853"/>
                  <a:gd name="T77" fmla="*/ 359 h 625"/>
                  <a:gd name="T78" fmla="*/ 304 w 853"/>
                  <a:gd name="T79" fmla="*/ 384 h 625"/>
                  <a:gd name="T80" fmla="*/ 285 w 853"/>
                  <a:gd name="T81" fmla="*/ 394 h 625"/>
                  <a:gd name="T82" fmla="*/ 312 w 853"/>
                  <a:gd name="T83" fmla="*/ 417 h 625"/>
                  <a:gd name="T84" fmla="*/ 294 w 853"/>
                  <a:gd name="T85" fmla="*/ 438 h 625"/>
                  <a:gd name="T86" fmla="*/ 277 w 853"/>
                  <a:gd name="T87" fmla="*/ 450 h 625"/>
                  <a:gd name="T88" fmla="*/ 265 w 853"/>
                  <a:gd name="T89" fmla="*/ 468 h 625"/>
                  <a:gd name="T90" fmla="*/ 292 w 853"/>
                  <a:gd name="T91" fmla="*/ 475 h 625"/>
                  <a:gd name="T92" fmla="*/ 293 w 853"/>
                  <a:gd name="T93" fmla="*/ 497 h 625"/>
                  <a:gd name="T94" fmla="*/ 298 w 853"/>
                  <a:gd name="T95" fmla="*/ 520 h 625"/>
                  <a:gd name="T96" fmla="*/ 305 w 853"/>
                  <a:gd name="T97" fmla="*/ 521 h 625"/>
                  <a:gd name="T98" fmla="*/ 295 w 853"/>
                  <a:gd name="T99" fmla="*/ 541 h 625"/>
                  <a:gd name="T100" fmla="*/ 322 w 853"/>
                  <a:gd name="T101" fmla="*/ 578 h 625"/>
                  <a:gd name="T102" fmla="*/ 339 w 853"/>
                  <a:gd name="T103" fmla="*/ 600 h 625"/>
                  <a:gd name="T104" fmla="*/ 374 w 853"/>
                  <a:gd name="T105" fmla="*/ 595 h 625"/>
                  <a:gd name="T106" fmla="*/ 397 w 853"/>
                  <a:gd name="T107" fmla="*/ 617 h 625"/>
                  <a:gd name="T108" fmla="*/ 402 w 853"/>
                  <a:gd name="T109" fmla="*/ 609 h 625"/>
                  <a:gd name="T110" fmla="*/ 417 w 853"/>
                  <a:gd name="T111" fmla="*/ 565 h 625"/>
                  <a:gd name="T112" fmla="*/ 446 w 853"/>
                  <a:gd name="T113" fmla="*/ 543 h 625"/>
                  <a:gd name="T114" fmla="*/ 452 w 853"/>
                  <a:gd name="T115" fmla="*/ 512 h 625"/>
                  <a:gd name="T116" fmla="*/ 491 w 853"/>
                  <a:gd name="T117" fmla="*/ 486 h 625"/>
                  <a:gd name="T118" fmla="*/ 517 w 853"/>
                  <a:gd name="T119" fmla="*/ 487 h 625"/>
                  <a:gd name="T120" fmla="*/ 552 w 853"/>
                  <a:gd name="T121" fmla="*/ 452 h 625"/>
                  <a:gd name="T122" fmla="*/ 596 w 853"/>
                  <a:gd name="T123" fmla="*/ 437 h 625"/>
                  <a:gd name="T124" fmla="*/ 672 w 853"/>
                  <a:gd name="T125" fmla="*/ 411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53" h="625">
                    <a:moveTo>
                      <a:pt x="675" y="409"/>
                    </a:moveTo>
                    <a:lnTo>
                      <a:pt x="675" y="409"/>
                    </a:lnTo>
                    <a:lnTo>
                      <a:pt x="675" y="408"/>
                    </a:lnTo>
                    <a:lnTo>
                      <a:pt x="675" y="407"/>
                    </a:lnTo>
                    <a:lnTo>
                      <a:pt x="675" y="407"/>
                    </a:lnTo>
                    <a:lnTo>
                      <a:pt x="675" y="406"/>
                    </a:lnTo>
                    <a:lnTo>
                      <a:pt x="679" y="407"/>
                    </a:lnTo>
                    <a:lnTo>
                      <a:pt x="680" y="407"/>
                    </a:lnTo>
                    <a:lnTo>
                      <a:pt x="682" y="406"/>
                    </a:lnTo>
                    <a:lnTo>
                      <a:pt x="682" y="406"/>
                    </a:lnTo>
                    <a:lnTo>
                      <a:pt x="681" y="404"/>
                    </a:lnTo>
                    <a:lnTo>
                      <a:pt x="681" y="403"/>
                    </a:lnTo>
                    <a:lnTo>
                      <a:pt x="680" y="403"/>
                    </a:lnTo>
                    <a:lnTo>
                      <a:pt x="681" y="402"/>
                    </a:lnTo>
                    <a:lnTo>
                      <a:pt x="685" y="402"/>
                    </a:lnTo>
                    <a:lnTo>
                      <a:pt x="689" y="401"/>
                    </a:lnTo>
                    <a:lnTo>
                      <a:pt x="691" y="401"/>
                    </a:lnTo>
                    <a:lnTo>
                      <a:pt x="692" y="401"/>
                    </a:lnTo>
                    <a:lnTo>
                      <a:pt x="691" y="399"/>
                    </a:lnTo>
                    <a:lnTo>
                      <a:pt x="692" y="398"/>
                    </a:lnTo>
                    <a:lnTo>
                      <a:pt x="695" y="398"/>
                    </a:lnTo>
                    <a:lnTo>
                      <a:pt x="696" y="397"/>
                    </a:lnTo>
                    <a:lnTo>
                      <a:pt x="697" y="397"/>
                    </a:lnTo>
                    <a:lnTo>
                      <a:pt x="700" y="397"/>
                    </a:lnTo>
                    <a:lnTo>
                      <a:pt x="702" y="396"/>
                    </a:lnTo>
                    <a:lnTo>
                      <a:pt x="702" y="394"/>
                    </a:lnTo>
                    <a:lnTo>
                      <a:pt x="704" y="393"/>
                    </a:lnTo>
                    <a:lnTo>
                      <a:pt x="702" y="393"/>
                    </a:lnTo>
                    <a:lnTo>
                      <a:pt x="690" y="393"/>
                    </a:lnTo>
                    <a:lnTo>
                      <a:pt x="684" y="393"/>
                    </a:lnTo>
                    <a:lnTo>
                      <a:pt x="677" y="392"/>
                    </a:lnTo>
                    <a:lnTo>
                      <a:pt x="669" y="389"/>
                    </a:lnTo>
                    <a:lnTo>
                      <a:pt x="657" y="387"/>
                    </a:lnTo>
                    <a:lnTo>
                      <a:pt x="656" y="388"/>
                    </a:lnTo>
                    <a:lnTo>
                      <a:pt x="649" y="391"/>
                    </a:lnTo>
                    <a:lnTo>
                      <a:pt x="645" y="391"/>
                    </a:lnTo>
                    <a:lnTo>
                      <a:pt x="640" y="391"/>
                    </a:lnTo>
                    <a:lnTo>
                      <a:pt x="636" y="391"/>
                    </a:lnTo>
                    <a:lnTo>
                      <a:pt x="635" y="393"/>
                    </a:lnTo>
                    <a:lnTo>
                      <a:pt x="634" y="396"/>
                    </a:lnTo>
                    <a:lnTo>
                      <a:pt x="631" y="397"/>
                    </a:lnTo>
                    <a:lnTo>
                      <a:pt x="629" y="396"/>
                    </a:lnTo>
                    <a:lnTo>
                      <a:pt x="629" y="393"/>
                    </a:lnTo>
                    <a:lnTo>
                      <a:pt x="632" y="391"/>
                    </a:lnTo>
                    <a:lnTo>
                      <a:pt x="634" y="389"/>
                    </a:lnTo>
                    <a:lnTo>
                      <a:pt x="636" y="389"/>
                    </a:lnTo>
                    <a:lnTo>
                      <a:pt x="640" y="388"/>
                    </a:lnTo>
                    <a:lnTo>
                      <a:pt x="642" y="387"/>
                    </a:lnTo>
                    <a:lnTo>
                      <a:pt x="644" y="387"/>
                    </a:lnTo>
                    <a:lnTo>
                      <a:pt x="642" y="386"/>
                    </a:lnTo>
                    <a:lnTo>
                      <a:pt x="642" y="384"/>
                    </a:lnTo>
                    <a:lnTo>
                      <a:pt x="641" y="384"/>
                    </a:lnTo>
                    <a:lnTo>
                      <a:pt x="640" y="384"/>
                    </a:lnTo>
                    <a:lnTo>
                      <a:pt x="629" y="386"/>
                    </a:lnTo>
                    <a:lnTo>
                      <a:pt x="622" y="386"/>
                    </a:lnTo>
                    <a:lnTo>
                      <a:pt x="615" y="384"/>
                    </a:lnTo>
                    <a:lnTo>
                      <a:pt x="614" y="384"/>
                    </a:lnTo>
                    <a:lnTo>
                      <a:pt x="610" y="386"/>
                    </a:lnTo>
                    <a:lnTo>
                      <a:pt x="609" y="386"/>
                    </a:lnTo>
                    <a:lnTo>
                      <a:pt x="609" y="384"/>
                    </a:lnTo>
                    <a:lnTo>
                      <a:pt x="616" y="383"/>
                    </a:lnTo>
                    <a:lnTo>
                      <a:pt x="617" y="382"/>
                    </a:lnTo>
                    <a:lnTo>
                      <a:pt x="621" y="379"/>
                    </a:lnTo>
                    <a:lnTo>
                      <a:pt x="622" y="379"/>
                    </a:lnTo>
                    <a:lnTo>
                      <a:pt x="622" y="377"/>
                    </a:lnTo>
                    <a:lnTo>
                      <a:pt x="624" y="376"/>
                    </a:lnTo>
                    <a:lnTo>
                      <a:pt x="624" y="374"/>
                    </a:lnTo>
                    <a:lnTo>
                      <a:pt x="621" y="373"/>
                    </a:lnTo>
                    <a:lnTo>
                      <a:pt x="619" y="373"/>
                    </a:lnTo>
                    <a:lnTo>
                      <a:pt x="617" y="372"/>
                    </a:lnTo>
                    <a:lnTo>
                      <a:pt x="619" y="371"/>
                    </a:lnTo>
                    <a:lnTo>
                      <a:pt x="625" y="372"/>
                    </a:lnTo>
                    <a:lnTo>
                      <a:pt x="627" y="372"/>
                    </a:lnTo>
                    <a:lnTo>
                      <a:pt x="632" y="373"/>
                    </a:lnTo>
                    <a:lnTo>
                      <a:pt x="636" y="373"/>
                    </a:lnTo>
                    <a:lnTo>
                      <a:pt x="641" y="373"/>
                    </a:lnTo>
                    <a:lnTo>
                      <a:pt x="642" y="372"/>
                    </a:lnTo>
                    <a:lnTo>
                      <a:pt x="649" y="371"/>
                    </a:lnTo>
                    <a:lnTo>
                      <a:pt x="650" y="369"/>
                    </a:lnTo>
                    <a:lnTo>
                      <a:pt x="654" y="367"/>
                    </a:lnTo>
                    <a:lnTo>
                      <a:pt x="655" y="364"/>
                    </a:lnTo>
                    <a:lnTo>
                      <a:pt x="655" y="362"/>
                    </a:lnTo>
                    <a:lnTo>
                      <a:pt x="654" y="361"/>
                    </a:lnTo>
                    <a:lnTo>
                      <a:pt x="652" y="359"/>
                    </a:lnTo>
                    <a:lnTo>
                      <a:pt x="650" y="359"/>
                    </a:lnTo>
                    <a:lnTo>
                      <a:pt x="645" y="359"/>
                    </a:lnTo>
                    <a:lnTo>
                      <a:pt x="640" y="358"/>
                    </a:lnTo>
                    <a:lnTo>
                      <a:pt x="635" y="358"/>
                    </a:lnTo>
                    <a:lnTo>
                      <a:pt x="635" y="356"/>
                    </a:lnTo>
                    <a:lnTo>
                      <a:pt x="636" y="356"/>
                    </a:lnTo>
                    <a:lnTo>
                      <a:pt x="636" y="356"/>
                    </a:lnTo>
                    <a:lnTo>
                      <a:pt x="641" y="357"/>
                    </a:lnTo>
                    <a:lnTo>
                      <a:pt x="647" y="357"/>
                    </a:lnTo>
                    <a:lnTo>
                      <a:pt x="652" y="357"/>
                    </a:lnTo>
                    <a:lnTo>
                      <a:pt x="655" y="358"/>
                    </a:lnTo>
                    <a:lnTo>
                      <a:pt x="659" y="359"/>
                    </a:lnTo>
                    <a:lnTo>
                      <a:pt x="661" y="362"/>
                    </a:lnTo>
                    <a:lnTo>
                      <a:pt x="664" y="363"/>
                    </a:lnTo>
                    <a:lnTo>
                      <a:pt x="667" y="364"/>
                    </a:lnTo>
                    <a:lnTo>
                      <a:pt x="671" y="366"/>
                    </a:lnTo>
                    <a:lnTo>
                      <a:pt x="674" y="368"/>
                    </a:lnTo>
                    <a:lnTo>
                      <a:pt x="675" y="371"/>
                    </a:lnTo>
                    <a:lnTo>
                      <a:pt x="675" y="373"/>
                    </a:lnTo>
                    <a:lnTo>
                      <a:pt x="676" y="377"/>
                    </a:lnTo>
                    <a:lnTo>
                      <a:pt x="679" y="381"/>
                    </a:lnTo>
                    <a:lnTo>
                      <a:pt x="681" y="382"/>
                    </a:lnTo>
                    <a:lnTo>
                      <a:pt x="687" y="386"/>
                    </a:lnTo>
                    <a:lnTo>
                      <a:pt x="690" y="386"/>
                    </a:lnTo>
                    <a:lnTo>
                      <a:pt x="694" y="386"/>
                    </a:lnTo>
                    <a:lnTo>
                      <a:pt x="696" y="386"/>
                    </a:lnTo>
                    <a:lnTo>
                      <a:pt x="697" y="384"/>
                    </a:lnTo>
                    <a:lnTo>
                      <a:pt x="699" y="378"/>
                    </a:lnTo>
                    <a:lnTo>
                      <a:pt x="699" y="377"/>
                    </a:lnTo>
                    <a:lnTo>
                      <a:pt x="699" y="376"/>
                    </a:lnTo>
                    <a:lnTo>
                      <a:pt x="700" y="374"/>
                    </a:lnTo>
                    <a:lnTo>
                      <a:pt x="700" y="381"/>
                    </a:lnTo>
                    <a:lnTo>
                      <a:pt x="701" y="381"/>
                    </a:lnTo>
                    <a:lnTo>
                      <a:pt x="701" y="382"/>
                    </a:lnTo>
                    <a:lnTo>
                      <a:pt x="701" y="383"/>
                    </a:lnTo>
                    <a:lnTo>
                      <a:pt x="701" y="384"/>
                    </a:lnTo>
                    <a:lnTo>
                      <a:pt x="705" y="384"/>
                    </a:lnTo>
                    <a:lnTo>
                      <a:pt x="707" y="386"/>
                    </a:lnTo>
                    <a:lnTo>
                      <a:pt x="711" y="384"/>
                    </a:lnTo>
                    <a:lnTo>
                      <a:pt x="712" y="383"/>
                    </a:lnTo>
                    <a:lnTo>
                      <a:pt x="712" y="382"/>
                    </a:lnTo>
                    <a:lnTo>
                      <a:pt x="711" y="376"/>
                    </a:lnTo>
                    <a:lnTo>
                      <a:pt x="711" y="374"/>
                    </a:lnTo>
                    <a:lnTo>
                      <a:pt x="711" y="373"/>
                    </a:lnTo>
                    <a:lnTo>
                      <a:pt x="710" y="369"/>
                    </a:lnTo>
                    <a:lnTo>
                      <a:pt x="711" y="366"/>
                    </a:lnTo>
                    <a:lnTo>
                      <a:pt x="710" y="363"/>
                    </a:lnTo>
                    <a:lnTo>
                      <a:pt x="710" y="359"/>
                    </a:lnTo>
                    <a:lnTo>
                      <a:pt x="706" y="358"/>
                    </a:lnTo>
                    <a:lnTo>
                      <a:pt x="704" y="359"/>
                    </a:lnTo>
                    <a:lnTo>
                      <a:pt x="702" y="359"/>
                    </a:lnTo>
                    <a:lnTo>
                      <a:pt x="702" y="361"/>
                    </a:lnTo>
                    <a:lnTo>
                      <a:pt x="701" y="362"/>
                    </a:lnTo>
                    <a:lnTo>
                      <a:pt x="700" y="366"/>
                    </a:lnTo>
                    <a:lnTo>
                      <a:pt x="700" y="362"/>
                    </a:lnTo>
                    <a:lnTo>
                      <a:pt x="700" y="359"/>
                    </a:lnTo>
                    <a:lnTo>
                      <a:pt x="699" y="358"/>
                    </a:lnTo>
                    <a:lnTo>
                      <a:pt x="700" y="358"/>
                    </a:lnTo>
                    <a:lnTo>
                      <a:pt x="702" y="357"/>
                    </a:lnTo>
                    <a:lnTo>
                      <a:pt x="706" y="354"/>
                    </a:lnTo>
                    <a:lnTo>
                      <a:pt x="706" y="352"/>
                    </a:lnTo>
                    <a:lnTo>
                      <a:pt x="702" y="352"/>
                    </a:lnTo>
                    <a:lnTo>
                      <a:pt x="701" y="352"/>
                    </a:lnTo>
                    <a:lnTo>
                      <a:pt x="700" y="348"/>
                    </a:lnTo>
                    <a:lnTo>
                      <a:pt x="699" y="348"/>
                    </a:lnTo>
                    <a:lnTo>
                      <a:pt x="694" y="347"/>
                    </a:lnTo>
                    <a:lnTo>
                      <a:pt x="692" y="346"/>
                    </a:lnTo>
                    <a:lnTo>
                      <a:pt x="689" y="344"/>
                    </a:lnTo>
                    <a:lnTo>
                      <a:pt x="684" y="342"/>
                    </a:lnTo>
                    <a:lnTo>
                      <a:pt x="681" y="341"/>
                    </a:lnTo>
                    <a:lnTo>
                      <a:pt x="675" y="338"/>
                    </a:lnTo>
                    <a:lnTo>
                      <a:pt x="672" y="337"/>
                    </a:lnTo>
                    <a:lnTo>
                      <a:pt x="670" y="336"/>
                    </a:lnTo>
                    <a:lnTo>
                      <a:pt x="669" y="334"/>
                    </a:lnTo>
                    <a:lnTo>
                      <a:pt x="666" y="336"/>
                    </a:lnTo>
                    <a:lnTo>
                      <a:pt x="662" y="337"/>
                    </a:lnTo>
                    <a:lnTo>
                      <a:pt x="661" y="336"/>
                    </a:lnTo>
                    <a:lnTo>
                      <a:pt x="662" y="336"/>
                    </a:lnTo>
                    <a:lnTo>
                      <a:pt x="667" y="334"/>
                    </a:lnTo>
                    <a:lnTo>
                      <a:pt x="669" y="333"/>
                    </a:lnTo>
                    <a:lnTo>
                      <a:pt x="670" y="331"/>
                    </a:lnTo>
                    <a:lnTo>
                      <a:pt x="667" y="323"/>
                    </a:lnTo>
                    <a:lnTo>
                      <a:pt x="667" y="323"/>
                    </a:lnTo>
                    <a:lnTo>
                      <a:pt x="667" y="323"/>
                    </a:lnTo>
                    <a:lnTo>
                      <a:pt x="665" y="323"/>
                    </a:lnTo>
                    <a:lnTo>
                      <a:pt x="661" y="324"/>
                    </a:lnTo>
                    <a:lnTo>
                      <a:pt x="660" y="326"/>
                    </a:lnTo>
                    <a:lnTo>
                      <a:pt x="655" y="326"/>
                    </a:lnTo>
                    <a:lnTo>
                      <a:pt x="650" y="327"/>
                    </a:lnTo>
                    <a:lnTo>
                      <a:pt x="647" y="328"/>
                    </a:lnTo>
                    <a:lnTo>
                      <a:pt x="645" y="328"/>
                    </a:lnTo>
                    <a:lnTo>
                      <a:pt x="644" y="328"/>
                    </a:lnTo>
                    <a:lnTo>
                      <a:pt x="641" y="327"/>
                    </a:lnTo>
                    <a:lnTo>
                      <a:pt x="647" y="326"/>
                    </a:lnTo>
                    <a:lnTo>
                      <a:pt x="650" y="326"/>
                    </a:lnTo>
                    <a:lnTo>
                      <a:pt x="652" y="324"/>
                    </a:lnTo>
                    <a:lnTo>
                      <a:pt x="661" y="322"/>
                    </a:lnTo>
                    <a:lnTo>
                      <a:pt x="662" y="321"/>
                    </a:lnTo>
                    <a:lnTo>
                      <a:pt x="665" y="319"/>
                    </a:lnTo>
                    <a:lnTo>
                      <a:pt x="667" y="319"/>
                    </a:lnTo>
                    <a:lnTo>
                      <a:pt x="670" y="319"/>
                    </a:lnTo>
                    <a:lnTo>
                      <a:pt x="671" y="322"/>
                    </a:lnTo>
                    <a:lnTo>
                      <a:pt x="674" y="328"/>
                    </a:lnTo>
                    <a:lnTo>
                      <a:pt x="677" y="333"/>
                    </a:lnTo>
                    <a:lnTo>
                      <a:pt x="680" y="334"/>
                    </a:lnTo>
                    <a:lnTo>
                      <a:pt x="682" y="336"/>
                    </a:lnTo>
                    <a:lnTo>
                      <a:pt x="690" y="338"/>
                    </a:lnTo>
                    <a:lnTo>
                      <a:pt x="696" y="341"/>
                    </a:lnTo>
                    <a:lnTo>
                      <a:pt x="699" y="342"/>
                    </a:lnTo>
                    <a:lnTo>
                      <a:pt x="702" y="343"/>
                    </a:lnTo>
                    <a:lnTo>
                      <a:pt x="702" y="341"/>
                    </a:lnTo>
                    <a:lnTo>
                      <a:pt x="702" y="337"/>
                    </a:lnTo>
                    <a:lnTo>
                      <a:pt x="705" y="336"/>
                    </a:lnTo>
                    <a:lnTo>
                      <a:pt x="706" y="329"/>
                    </a:lnTo>
                    <a:lnTo>
                      <a:pt x="706" y="327"/>
                    </a:lnTo>
                    <a:lnTo>
                      <a:pt x="706" y="322"/>
                    </a:lnTo>
                    <a:lnTo>
                      <a:pt x="704" y="321"/>
                    </a:lnTo>
                    <a:lnTo>
                      <a:pt x="700" y="321"/>
                    </a:lnTo>
                    <a:lnTo>
                      <a:pt x="695" y="318"/>
                    </a:lnTo>
                    <a:lnTo>
                      <a:pt x="692" y="316"/>
                    </a:lnTo>
                    <a:lnTo>
                      <a:pt x="689" y="314"/>
                    </a:lnTo>
                    <a:lnTo>
                      <a:pt x="686" y="313"/>
                    </a:lnTo>
                    <a:lnTo>
                      <a:pt x="682" y="312"/>
                    </a:lnTo>
                    <a:lnTo>
                      <a:pt x="680" y="309"/>
                    </a:lnTo>
                    <a:lnTo>
                      <a:pt x="676" y="309"/>
                    </a:lnTo>
                    <a:lnTo>
                      <a:pt x="670" y="309"/>
                    </a:lnTo>
                    <a:lnTo>
                      <a:pt x="664" y="309"/>
                    </a:lnTo>
                    <a:lnTo>
                      <a:pt x="661" y="311"/>
                    </a:lnTo>
                    <a:lnTo>
                      <a:pt x="659" y="313"/>
                    </a:lnTo>
                    <a:lnTo>
                      <a:pt x="650" y="314"/>
                    </a:lnTo>
                    <a:lnTo>
                      <a:pt x="647" y="314"/>
                    </a:lnTo>
                    <a:lnTo>
                      <a:pt x="645" y="316"/>
                    </a:lnTo>
                    <a:lnTo>
                      <a:pt x="640" y="317"/>
                    </a:lnTo>
                    <a:lnTo>
                      <a:pt x="636" y="317"/>
                    </a:lnTo>
                    <a:lnTo>
                      <a:pt x="634" y="317"/>
                    </a:lnTo>
                    <a:lnTo>
                      <a:pt x="632" y="318"/>
                    </a:lnTo>
                    <a:lnTo>
                      <a:pt x="631" y="318"/>
                    </a:lnTo>
                    <a:lnTo>
                      <a:pt x="630" y="318"/>
                    </a:lnTo>
                    <a:lnTo>
                      <a:pt x="630" y="317"/>
                    </a:lnTo>
                    <a:lnTo>
                      <a:pt x="629" y="317"/>
                    </a:lnTo>
                    <a:lnTo>
                      <a:pt x="630" y="316"/>
                    </a:lnTo>
                    <a:lnTo>
                      <a:pt x="634" y="316"/>
                    </a:lnTo>
                    <a:lnTo>
                      <a:pt x="636" y="316"/>
                    </a:lnTo>
                    <a:lnTo>
                      <a:pt x="639" y="316"/>
                    </a:lnTo>
                    <a:lnTo>
                      <a:pt x="641" y="316"/>
                    </a:lnTo>
                    <a:lnTo>
                      <a:pt x="641" y="314"/>
                    </a:lnTo>
                    <a:lnTo>
                      <a:pt x="644" y="313"/>
                    </a:lnTo>
                    <a:lnTo>
                      <a:pt x="642" y="313"/>
                    </a:lnTo>
                    <a:lnTo>
                      <a:pt x="635" y="311"/>
                    </a:lnTo>
                    <a:lnTo>
                      <a:pt x="634" y="308"/>
                    </a:lnTo>
                    <a:lnTo>
                      <a:pt x="637" y="311"/>
                    </a:lnTo>
                    <a:lnTo>
                      <a:pt x="640" y="311"/>
                    </a:lnTo>
                    <a:lnTo>
                      <a:pt x="645" y="312"/>
                    </a:lnTo>
                    <a:lnTo>
                      <a:pt x="649" y="313"/>
                    </a:lnTo>
                    <a:lnTo>
                      <a:pt x="650" y="313"/>
                    </a:lnTo>
                    <a:lnTo>
                      <a:pt x="655" y="313"/>
                    </a:lnTo>
                    <a:lnTo>
                      <a:pt x="655" y="312"/>
                    </a:lnTo>
                    <a:lnTo>
                      <a:pt x="659" y="309"/>
                    </a:lnTo>
                    <a:lnTo>
                      <a:pt x="660" y="308"/>
                    </a:lnTo>
                    <a:lnTo>
                      <a:pt x="664" y="307"/>
                    </a:lnTo>
                    <a:lnTo>
                      <a:pt x="667" y="307"/>
                    </a:lnTo>
                    <a:lnTo>
                      <a:pt x="667" y="306"/>
                    </a:lnTo>
                    <a:lnTo>
                      <a:pt x="666" y="304"/>
                    </a:lnTo>
                    <a:lnTo>
                      <a:pt x="661" y="301"/>
                    </a:lnTo>
                    <a:lnTo>
                      <a:pt x="659" y="299"/>
                    </a:lnTo>
                    <a:lnTo>
                      <a:pt x="657" y="298"/>
                    </a:lnTo>
                    <a:lnTo>
                      <a:pt x="657" y="298"/>
                    </a:lnTo>
                    <a:lnTo>
                      <a:pt x="660" y="298"/>
                    </a:lnTo>
                    <a:lnTo>
                      <a:pt x="664" y="301"/>
                    </a:lnTo>
                    <a:lnTo>
                      <a:pt x="666" y="303"/>
                    </a:lnTo>
                    <a:lnTo>
                      <a:pt x="667" y="303"/>
                    </a:lnTo>
                    <a:lnTo>
                      <a:pt x="669" y="304"/>
                    </a:lnTo>
                    <a:lnTo>
                      <a:pt x="671" y="304"/>
                    </a:lnTo>
                    <a:lnTo>
                      <a:pt x="672" y="303"/>
                    </a:lnTo>
                    <a:lnTo>
                      <a:pt x="674" y="302"/>
                    </a:lnTo>
                    <a:lnTo>
                      <a:pt x="676" y="299"/>
                    </a:lnTo>
                    <a:lnTo>
                      <a:pt x="681" y="306"/>
                    </a:lnTo>
                    <a:lnTo>
                      <a:pt x="689" y="309"/>
                    </a:lnTo>
                    <a:lnTo>
                      <a:pt x="692" y="311"/>
                    </a:lnTo>
                    <a:lnTo>
                      <a:pt x="701" y="313"/>
                    </a:lnTo>
                    <a:lnTo>
                      <a:pt x="704" y="313"/>
                    </a:lnTo>
                    <a:lnTo>
                      <a:pt x="707" y="311"/>
                    </a:lnTo>
                    <a:lnTo>
                      <a:pt x="712" y="308"/>
                    </a:lnTo>
                    <a:lnTo>
                      <a:pt x="715" y="308"/>
                    </a:lnTo>
                    <a:lnTo>
                      <a:pt x="725" y="308"/>
                    </a:lnTo>
                    <a:lnTo>
                      <a:pt x="727" y="307"/>
                    </a:lnTo>
                    <a:lnTo>
                      <a:pt x="727" y="303"/>
                    </a:lnTo>
                    <a:lnTo>
                      <a:pt x="729" y="298"/>
                    </a:lnTo>
                    <a:lnTo>
                      <a:pt x="729" y="298"/>
                    </a:lnTo>
                    <a:lnTo>
                      <a:pt x="720" y="296"/>
                    </a:lnTo>
                    <a:lnTo>
                      <a:pt x="716" y="294"/>
                    </a:lnTo>
                    <a:lnTo>
                      <a:pt x="706" y="294"/>
                    </a:lnTo>
                    <a:lnTo>
                      <a:pt x="705" y="294"/>
                    </a:lnTo>
                    <a:lnTo>
                      <a:pt x="702" y="293"/>
                    </a:lnTo>
                    <a:lnTo>
                      <a:pt x="701" y="292"/>
                    </a:lnTo>
                    <a:lnTo>
                      <a:pt x="701" y="291"/>
                    </a:lnTo>
                    <a:lnTo>
                      <a:pt x="702" y="291"/>
                    </a:lnTo>
                    <a:lnTo>
                      <a:pt x="704" y="289"/>
                    </a:lnTo>
                    <a:lnTo>
                      <a:pt x="704" y="288"/>
                    </a:lnTo>
                    <a:lnTo>
                      <a:pt x="704" y="287"/>
                    </a:lnTo>
                    <a:lnTo>
                      <a:pt x="702" y="286"/>
                    </a:lnTo>
                    <a:lnTo>
                      <a:pt x="701" y="286"/>
                    </a:lnTo>
                    <a:lnTo>
                      <a:pt x="701" y="286"/>
                    </a:lnTo>
                    <a:lnTo>
                      <a:pt x="704" y="284"/>
                    </a:lnTo>
                    <a:lnTo>
                      <a:pt x="706" y="283"/>
                    </a:lnTo>
                    <a:lnTo>
                      <a:pt x="707" y="282"/>
                    </a:lnTo>
                    <a:lnTo>
                      <a:pt x="706" y="278"/>
                    </a:lnTo>
                    <a:lnTo>
                      <a:pt x="707" y="278"/>
                    </a:lnTo>
                    <a:lnTo>
                      <a:pt x="710" y="281"/>
                    </a:lnTo>
                    <a:lnTo>
                      <a:pt x="709" y="284"/>
                    </a:lnTo>
                    <a:lnTo>
                      <a:pt x="707" y="287"/>
                    </a:lnTo>
                    <a:lnTo>
                      <a:pt x="712" y="289"/>
                    </a:lnTo>
                    <a:lnTo>
                      <a:pt x="719" y="291"/>
                    </a:lnTo>
                    <a:lnTo>
                      <a:pt x="725" y="289"/>
                    </a:lnTo>
                    <a:lnTo>
                      <a:pt x="731" y="288"/>
                    </a:lnTo>
                    <a:lnTo>
                      <a:pt x="730" y="286"/>
                    </a:lnTo>
                    <a:lnTo>
                      <a:pt x="734" y="286"/>
                    </a:lnTo>
                    <a:lnTo>
                      <a:pt x="739" y="287"/>
                    </a:lnTo>
                    <a:lnTo>
                      <a:pt x="741" y="287"/>
                    </a:lnTo>
                    <a:lnTo>
                      <a:pt x="742" y="286"/>
                    </a:lnTo>
                    <a:lnTo>
                      <a:pt x="744" y="286"/>
                    </a:lnTo>
                    <a:lnTo>
                      <a:pt x="744" y="284"/>
                    </a:lnTo>
                    <a:lnTo>
                      <a:pt x="745" y="283"/>
                    </a:lnTo>
                    <a:lnTo>
                      <a:pt x="745" y="281"/>
                    </a:lnTo>
                    <a:lnTo>
                      <a:pt x="744" y="279"/>
                    </a:lnTo>
                    <a:lnTo>
                      <a:pt x="742" y="277"/>
                    </a:lnTo>
                    <a:lnTo>
                      <a:pt x="740" y="277"/>
                    </a:lnTo>
                    <a:lnTo>
                      <a:pt x="736" y="270"/>
                    </a:lnTo>
                    <a:lnTo>
                      <a:pt x="734" y="267"/>
                    </a:lnTo>
                    <a:lnTo>
                      <a:pt x="731" y="265"/>
                    </a:lnTo>
                    <a:lnTo>
                      <a:pt x="729" y="267"/>
                    </a:lnTo>
                    <a:lnTo>
                      <a:pt x="726" y="270"/>
                    </a:lnTo>
                    <a:lnTo>
                      <a:pt x="725" y="274"/>
                    </a:lnTo>
                    <a:lnTo>
                      <a:pt x="722" y="277"/>
                    </a:lnTo>
                    <a:lnTo>
                      <a:pt x="720" y="276"/>
                    </a:lnTo>
                    <a:lnTo>
                      <a:pt x="720" y="276"/>
                    </a:lnTo>
                    <a:lnTo>
                      <a:pt x="720" y="274"/>
                    </a:lnTo>
                    <a:lnTo>
                      <a:pt x="721" y="273"/>
                    </a:lnTo>
                    <a:lnTo>
                      <a:pt x="722" y="272"/>
                    </a:lnTo>
                    <a:lnTo>
                      <a:pt x="722" y="269"/>
                    </a:lnTo>
                    <a:lnTo>
                      <a:pt x="722" y="267"/>
                    </a:lnTo>
                    <a:lnTo>
                      <a:pt x="721" y="264"/>
                    </a:lnTo>
                    <a:lnTo>
                      <a:pt x="720" y="264"/>
                    </a:lnTo>
                    <a:lnTo>
                      <a:pt x="719" y="264"/>
                    </a:lnTo>
                    <a:lnTo>
                      <a:pt x="719" y="264"/>
                    </a:lnTo>
                    <a:lnTo>
                      <a:pt x="714" y="267"/>
                    </a:lnTo>
                    <a:lnTo>
                      <a:pt x="711" y="267"/>
                    </a:lnTo>
                    <a:lnTo>
                      <a:pt x="710" y="267"/>
                    </a:lnTo>
                    <a:lnTo>
                      <a:pt x="709" y="267"/>
                    </a:lnTo>
                    <a:lnTo>
                      <a:pt x="707" y="267"/>
                    </a:lnTo>
                    <a:lnTo>
                      <a:pt x="705" y="264"/>
                    </a:lnTo>
                    <a:lnTo>
                      <a:pt x="702" y="263"/>
                    </a:lnTo>
                    <a:lnTo>
                      <a:pt x="709" y="265"/>
                    </a:lnTo>
                    <a:lnTo>
                      <a:pt x="711" y="265"/>
                    </a:lnTo>
                    <a:lnTo>
                      <a:pt x="715" y="264"/>
                    </a:lnTo>
                    <a:lnTo>
                      <a:pt x="716" y="263"/>
                    </a:lnTo>
                    <a:lnTo>
                      <a:pt x="719" y="262"/>
                    </a:lnTo>
                    <a:lnTo>
                      <a:pt x="721" y="262"/>
                    </a:lnTo>
                    <a:lnTo>
                      <a:pt x="727" y="258"/>
                    </a:lnTo>
                    <a:lnTo>
                      <a:pt x="731" y="258"/>
                    </a:lnTo>
                    <a:lnTo>
                      <a:pt x="734" y="259"/>
                    </a:lnTo>
                    <a:lnTo>
                      <a:pt x="735" y="260"/>
                    </a:lnTo>
                    <a:lnTo>
                      <a:pt x="736" y="262"/>
                    </a:lnTo>
                    <a:lnTo>
                      <a:pt x="739" y="262"/>
                    </a:lnTo>
                    <a:lnTo>
                      <a:pt x="740" y="262"/>
                    </a:lnTo>
                    <a:lnTo>
                      <a:pt x="742" y="260"/>
                    </a:lnTo>
                    <a:lnTo>
                      <a:pt x="742" y="258"/>
                    </a:lnTo>
                    <a:lnTo>
                      <a:pt x="742" y="255"/>
                    </a:lnTo>
                    <a:lnTo>
                      <a:pt x="742" y="253"/>
                    </a:lnTo>
                    <a:lnTo>
                      <a:pt x="742" y="250"/>
                    </a:lnTo>
                    <a:lnTo>
                      <a:pt x="741" y="249"/>
                    </a:lnTo>
                    <a:lnTo>
                      <a:pt x="741" y="248"/>
                    </a:lnTo>
                    <a:lnTo>
                      <a:pt x="741" y="247"/>
                    </a:lnTo>
                    <a:lnTo>
                      <a:pt x="741" y="245"/>
                    </a:lnTo>
                    <a:lnTo>
                      <a:pt x="740" y="244"/>
                    </a:lnTo>
                    <a:lnTo>
                      <a:pt x="736" y="242"/>
                    </a:lnTo>
                    <a:lnTo>
                      <a:pt x="735" y="238"/>
                    </a:lnTo>
                    <a:lnTo>
                      <a:pt x="736" y="235"/>
                    </a:lnTo>
                    <a:lnTo>
                      <a:pt x="732" y="232"/>
                    </a:lnTo>
                    <a:lnTo>
                      <a:pt x="730" y="232"/>
                    </a:lnTo>
                    <a:lnTo>
                      <a:pt x="727" y="232"/>
                    </a:lnTo>
                    <a:lnTo>
                      <a:pt x="726" y="232"/>
                    </a:lnTo>
                    <a:lnTo>
                      <a:pt x="724" y="230"/>
                    </a:lnTo>
                    <a:lnTo>
                      <a:pt x="721" y="229"/>
                    </a:lnTo>
                    <a:lnTo>
                      <a:pt x="717" y="230"/>
                    </a:lnTo>
                    <a:lnTo>
                      <a:pt x="714" y="230"/>
                    </a:lnTo>
                    <a:lnTo>
                      <a:pt x="714" y="230"/>
                    </a:lnTo>
                    <a:lnTo>
                      <a:pt x="712" y="230"/>
                    </a:lnTo>
                    <a:lnTo>
                      <a:pt x="710" y="227"/>
                    </a:lnTo>
                    <a:lnTo>
                      <a:pt x="707" y="222"/>
                    </a:lnTo>
                    <a:lnTo>
                      <a:pt x="706" y="222"/>
                    </a:lnTo>
                    <a:lnTo>
                      <a:pt x="702" y="222"/>
                    </a:lnTo>
                    <a:lnTo>
                      <a:pt x="701" y="220"/>
                    </a:lnTo>
                    <a:lnTo>
                      <a:pt x="700" y="220"/>
                    </a:lnTo>
                    <a:lnTo>
                      <a:pt x="697" y="219"/>
                    </a:lnTo>
                    <a:lnTo>
                      <a:pt x="697" y="218"/>
                    </a:lnTo>
                    <a:lnTo>
                      <a:pt x="699" y="218"/>
                    </a:lnTo>
                    <a:lnTo>
                      <a:pt x="701" y="215"/>
                    </a:lnTo>
                    <a:lnTo>
                      <a:pt x="704" y="215"/>
                    </a:lnTo>
                    <a:lnTo>
                      <a:pt x="707" y="217"/>
                    </a:lnTo>
                    <a:lnTo>
                      <a:pt x="710" y="219"/>
                    </a:lnTo>
                    <a:lnTo>
                      <a:pt x="711" y="219"/>
                    </a:lnTo>
                    <a:lnTo>
                      <a:pt x="721" y="214"/>
                    </a:lnTo>
                    <a:lnTo>
                      <a:pt x="721" y="213"/>
                    </a:lnTo>
                    <a:lnTo>
                      <a:pt x="727" y="212"/>
                    </a:lnTo>
                    <a:lnTo>
                      <a:pt x="732" y="212"/>
                    </a:lnTo>
                    <a:lnTo>
                      <a:pt x="736" y="213"/>
                    </a:lnTo>
                    <a:lnTo>
                      <a:pt x="741" y="214"/>
                    </a:lnTo>
                    <a:lnTo>
                      <a:pt x="746" y="214"/>
                    </a:lnTo>
                    <a:lnTo>
                      <a:pt x="749" y="215"/>
                    </a:lnTo>
                    <a:lnTo>
                      <a:pt x="750" y="217"/>
                    </a:lnTo>
                    <a:lnTo>
                      <a:pt x="751" y="217"/>
                    </a:lnTo>
                    <a:lnTo>
                      <a:pt x="754" y="217"/>
                    </a:lnTo>
                    <a:lnTo>
                      <a:pt x="755" y="217"/>
                    </a:lnTo>
                    <a:lnTo>
                      <a:pt x="756" y="214"/>
                    </a:lnTo>
                    <a:lnTo>
                      <a:pt x="758" y="212"/>
                    </a:lnTo>
                    <a:lnTo>
                      <a:pt x="758" y="209"/>
                    </a:lnTo>
                    <a:lnTo>
                      <a:pt x="758" y="205"/>
                    </a:lnTo>
                    <a:lnTo>
                      <a:pt x="758" y="204"/>
                    </a:lnTo>
                    <a:lnTo>
                      <a:pt x="755" y="203"/>
                    </a:lnTo>
                    <a:lnTo>
                      <a:pt x="754" y="202"/>
                    </a:lnTo>
                    <a:lnTo>
                      <a:pt x="749" y="202"/>
                    </a:lnTo>
                    <a:lnTo>
                      <a:pt x="746" y="203"/>
                    </a:lnTo>
                    <a:lnTo>
                      <a:pt x="744" y="203"/>
                    </a:lnTo>
                    <a:lnTo>
                      <a:pt x="742" y="203"/>
                    </a:lnTo>
                    <a:lnTo>
                      <a:pt x="740" y="202"/>
                    </a:lnTo>
                    <a:lnTo>
                      <a:pt x="736" y="200"/>
                    </a:lnTo>
                    <a:lnTo>
                      <a:pt x="731" y="199"/>
                    </a:lnTo>
                    <a:lnTo>
                      <a:pt x="727" y="197"/>
                    </a:lnTo>
                    <a:lnTo>
                      <a:pt x="725" y="192"/>
                    </a:lnTo>
                    <a:lnTo>
                      <a:pt x="727" y="190"/>
                    </a:lnTo>
                    <a:lnTo>
                      <a:pt x="731" y="189"/>
                    </a:lnTo>
                    <a:lnTo>
                      <a:pt x="735" y="190"/>
                    </a:lnTo>
                    <a:lnTo>
                      <a:pt x="740" y="193"/>
                    </a:lnTo>
                    <a:lnTo>
                      <a:pt x="741" y="193"/>
                    </a:lnTo>
                    <a:lnTo>
                      <a:pt x="744" y="193"/>
                    </a:lnTo>
                    <a:lnTo>
                      <a:pt x="744" y="192"/>
                    </a:lnTo>
                    <a:lnTo>
                      <a:pt x="742" y="190"/>
                    </a:lnTo>
                    <a:lnTo>
                      <a:pt x="741" y="189"/>
                    </a:lnTo>
                    <a:lnTo>
                      <a:pt x="737" y="188"/>
                    </a:lnTo>
                    <a:lnTo>
                      <a:pt x="734" y="187"/>
                    </a:lnTo>
                    <a:lnTo>
                      <a:pt x="730" y="184"/>
                    </a:lnTo>
                    <a:lnTo>
                      <a:pt x="726" y="184"/>
                    </a:lnTo>
                    <a:lnTo>
                      <a:pt x="722" y="183"/>
                    </a:lnTo>
                    <a:lnTo>
                      <a:pt x="719" y="185"/>
                    </a:lnTo>
                    <a:lnTo>
                      <a:pt x="715" y="189"/>
                    </a:lnTo>
                    <a:lnTo>
                      <a:pt x="712" y="190"/>
                    </a:lnTo>
                    <a:lnTo>
                      <a:pt x="710" y="189"/>
                    </a:lnTo>
                    <a:lnTo>
                      <a:pt x="710" y="187"/>
                    </a:lnTo>
                    <a:lnTo>
                      <a:pt x="711" y="184"/>
                    </a:lnTo>
                    <a:lnTo>
                      <a:pt x="712" y="180"/>
                    </a:lnTo>
                    <a:lnTo>
                      <a:pt x="715" y="178"/>
                    </a:lnTo>
                    <a:lnTo>
                      <a:pt x="716" y="175"/>
                    </a:lnTo>
                    <a:lnTo>
                      <a:pt x="716" y="172"/>
                    </a:lnTo>
                    <a:lnTo>
                      <a:pt x="717" y="169"/>
                    </a:lnTo>
                    <a:lnTo>
                      <a:pt x="721" y="164"/>
                    </a:lnTo>
                    <a:lnTo>
                      <a:pt x="721" y="163"/>
                    </a:lnTo>
                    <a:lnTo>
                      <a:pt x="719" y="162"/>
                    </a:lnTo>
                    <a:lnTo>
                      <a:pt x="719" y="160"/>
                    </a:lnTo>
                    <a:lnTo>
                      <a:pt x="725" y="157"/>
                    </a:lnTo>
                    <a:lnTo>
                      <a:pt x="729" y="155"/>
                    </a:lnTo>
                    <a:lnTo>
                      <a:pt x="731" y="155"/>
                    </a:lnTo>
                    <a:lnTo>
                      <a:pt x="734" y="155"/>
                    </a:lnTo>
                    <a:lnTo>
                      <a:pt x="735" y="154"/>
                    </a:lnTo>
                    <a:lnTo>
                      <a:pt x="735" y="153"/>
                    </a:lnTo>
                    <a:lnTo>
                      <a:pt x="736" y="152"/>
                    </a:lnTo>
                    <a:lnTo>
                      <a:pt x="736" y="150"/>
                    </a:lnTo>
                    <a:lnTo>
                      <a:pt x="737" y="149"/>
                    </a:lnTo>
                    <a:lnTo>
                      <a:pt x="737" y="149"/>
                    </a:lnTo>
                    <a:lnTo>
                      <a:pt x="744" y="147"/>
                    </a:lnTo>
                    <a:lnTo>
                      <a:pt x="746" y="145"/>
                    </a:lnTo>
                    <a:lnTo>
                      <a:pt x="748" y="145"/>
                    </a:lnTo>
                    <a:lnTo>
                      <a:pt x="749" y="144"/>
                    </a:lnTo>
                    <a:lnTo>
                      <a:pt x="748" y="143"/>
                    </a:lnTo>
                    <a:lnTo>
                      <a:pt x="748" y="142"/>
                    </a:lnTo>
                    <a:lnTo>
                      <a:pt x="746" y="140"/>
                    </a:lnTo>
                    <a:lnTo>
                      <a:pt x="745" y="140"/>
                    </a:lnTo>
                    <a:lnTo>
                      <a:pt x="744" y="140"/>
                    </a:lnTo>
                    <a:lnTo>
                      <a:pt x="742" y="140"/>
                    </a:lnTo>
                    <a:lnTo>
                      <a:pt x="742" y="138"/>
                    </a:lnTo>
                    <a:lnTo>
                      <a:pt x="742" y="135"/>
                    </a:lnTo>
                    <a:lnTo>
                      <a:pt x="742" y="133"/>
                    </a:lnTo>
                    <a:lnTo>
                      <a:pt x="744" y="132"/>
                    </a:lnTo>
                    <a:lnTo>
                      <a:pt x="744" y="129"/>
                    </a:lnTo>
                    <a:lnTo>
                      <a:pt x="742" y="128"/>
                    </a:lnTo>
                    <a:lnTo>
                      <a:pt x="742" y="128"/>
                    </a:lnTo>
                    <a:lnTo>
                      <a:pt x="741" y="128"/>
                    </a:lnTo>
                    <a:lnTo>
                      <a:pt x="736" y="128"/>
                    </a:lnTo>
                    <a:lnTo>
                      <a:pt x="734" y="128"/>
                    </a:lnTo>
                    <a:lnTo>
                      <a:pt x="732" y="127"/>
                    </a:lnTo>
                    <a:lnTo>
                      <a:pt x="732" y="125"/>
                    </a:lnTo>
                    <a:lnTo>
                      <a:pt x="731" y="124"/>
                    </a:lnTo>
                    <a:lnTo>
                      <a:pt x="731" y="122"/>
                    </a:lnTo>
                    <a:lnTo>
                      <a:pt x="732" y="119"/>
                    </a:lnTo>
                    <a:lnTo>
                      <a:pt x="734" y="117"/>
                    </a:lnTo>
                    <a:lnTo>
                      <a:pt x="736" y="115"/>
                    </a:lnTo>
                    <a:lnTo>
                      <a:pt x="741" y="112"/>
                    </a:lnTo>
                    <a:lnTo>
                      <a:pt x="742" y="112"/>
                    </a:lnTo>
                    <a:lnTo>
                      <a:pt x="745" y="112"/>
                    </a:lnTo>
                    <a:lnTo>
                      <a:pt x="748" y="112"/>
                    </a:lnTo>
                    <a:lnTo>
                      <a:pt x="753" y="113"/>
                    </a:lnTo>
                    <a:lnTo>
                      <a:pt x="761" y="114"/>
                    </a:lnTo>
                    <a:lnTo>
                      <a:pt x="765" y="114"/>
                    </a:lnTo>
                    <a:lnTo>
                      <a:pt x="771" y="113"/>
                    </a:lnTo>
                    <a:lnTo>
                      <a:pt x="773" y="113"/>
                    </a:lnTo>
                    <a:lnTo>
                      <a:pt x="775" y="114"/>
                    </a:lnTo>
                    <a:lnTo>
                      <a:pt x="778" y="113"/>
                    </a:lnTo>
                    <a:lnTo>
                      <a:pt x="783" y="112"/>
                    </a:lnTo>
                    <a:lnTo>
                      <a:pt x="788" y="109"/>
                    </a:lnTo>
                    <a:lnTo>
                      <a:pt x="790" y="106"/>
                    </a:lnTo>
                    <a:lnTo>
                      <a:pt x="790" y="106"/>
                    </a:lnTo>
                    <a:lnTo>
                      <a:pt x="784" y="104"/>
                    </a:lnTo>
                    <a:lnTo>
                      <a:pt x="781" y="103"/>
                    </a:lnTo>
                    <a:lnTo>
                      <a:pt x="779" y="101"/>
                    </a:lnTo>
                    <a:lnTo>
                      <a:pt x="785" y="99"/>
                    </a:lnTo>
                    <a:lnTo>
                      <a:pt x="790" y="99"/>
                    </a:lnTo>
                    <a:lnTo>
                      <a:pt x="796" y="99"/>
                    </a:lnTo>
                    <a:lnTo>
                      <a:pt x="801" y="96"/>
                    </a:lnTo>
                    <a:lnTo>
                      <a:pt x="810" y="95"/>
                    </a:lnTo>
                    <a:lnTo>
                      <a:pt x="811" y="95"/>
                    </a:lnTo>
                    <a:lnTo>
                      <a:pt x="814" y="93"/>
                    </a:lnTo>
                    <a:lnTo>
                      <a:pt x="814" y="91"/>
                    </a:lnTo>
                    <a:lnTo>
                      <a:pt x="813" y="90"/>
                    </a:lnTo>
                    <a:lnTo>
                      <a:pt x="810" y="89"/>
                    </a:lnTo>
                    <a:lnTo>
                      <a:pt x="811" y="88"/>
                    </a:lnTo>
                    <a:lnTo>
                      <a:pt x="815" y="88"/>
                    </a:lnTo>
                    <a:lnTo>
                      <a:pt x="820" y="88"/>
                    </a:lnTo>
                    <a:lnTo>
                      <a:pt x="825" y="86"/>
                    </a:lnTo>
                    <a:lnTo>
                      <a:pt x="829" y="85"/>
                    </a:lnTo>
                    <a:lnTo>
                      <a:pt x="839" y="80"/>
                    </a:lnTo>
                    <a:lnTo>
                      <a:pt x="841" y="78"/>
                    </a:lnTo>
                    <a:lnTo>
                      <a:pt x="851" y="74"/>
                    </a:lnTo>
                    <a:lnTo>
                      <a:pt x="853" y="73"/>
                    </a:lnTo>
                    <a:lnTo>
                      <a:pt x="853" y="71"/>
                    </a:lnTo>
                    <a:lnTo>
                      <a:pt x="851" y="71"/>
                    </a:lnTo>
                    <a:lnTo>
                      <a:pt x="848" y="69"/>
                    </a:lnTo>
                    <a:lnTo>
                      <a:pt x="843" y="66"/>
                    </a:lnTo>
                    <a:lnTo>
                      <a:pt x="839" y="65"/>
                    </a:lnTo>
                    <a:lnTo>
                      <a:pt x="831" y="64"/>
                    </a:lnTo>
                    <a:lnTo>
                      <a:pt x="821" y="61"/>
                    </a:lnTo>
                    <a:lnTo>
                      <a:pt x="814" y="61"/>
                    </a:lnTo>
                    <a:lnTo>
                      <a:pt x="800" y="61"/>
                    </a:lnTo>
                    <a:lnTo>
                      <a:pt x="798" y="60"/>
                    </a:lnTo>
                    <a:lnTo>
                      <a:pt x="796" y="60"/>
                    </a:lnTo>
                    <a:lnTo>
                      <a:pt x="790" y="61"/>
                    </a:lnTo>
                    <a:lnTo>
                      <a:pt x="788" y="63"/>
                    </a:lnTo>
                    <a:lnTo>
                      <a:pt x="786" y="63"/>
                    </a:lnTo>
                    <a:lnTo>
                      <a:pt x="785" y="64"/>
                    </a:lnTo>
                    <a:lnTo>
                      <a:pt x="781" y="68"/>
                    </a:lnTo>
                    <a:lnTo>
                      <a:pt x="776" y="70"/>
                    </a:lnTo>
                    <a:lnTo>
                      <a:pt x="774" y="73"/>
                    </a:lnTo>
                    <a:lnTo>
                      <a:pt x="773" y="74"/>
                    </a:lnTo>
                    <a:lnTo>
                      <a:pt x="769" y="75"/>
                    </a:lnTo>
                    <a:lnTo>
                      <a:pt x="766" y="74"/>
                    </a:lnTo>
                    <a:lnTo>
                      <a:pt x="763" y="74"/>
                    </a:lnTo>
                    <a:lnTo>
                      <a:pt x="760" y="73"/>
                    </a:lnTo>
                    <a:lnTo>
                      <a:pt x="755" y="71"/>
                    </a:lnTo>
                    <a:lnTo>
                      <a:pt x="753" y="71"/>
                    </a:lnTo>
                    <a:lnTo>
                      <a:pt x="746" y="71"/>
                    </a:lnTo>
                    <a:lnTo>
                      <a:pt x="745" y="66"/>
                    </a:lnTo>
                    <a:lnTo>
                      <a:pt x="739" y="66"/>
                    </a:lnTo>
                    <a:lnTo>
                      <a:pt x="734" y="69"/>
                    </a:lnTo>
                    <a:lnTo>
                      <a:pt x="724" y="78"/>
                    </a:lnTo>
                    <a:lnTo>
                      <a:pt x="721" y="79"/>
                    </a:lnTo>
                    <a:lnTo>
                      <a:pt x="719" y="80"/>
                    </a:lnTo>
                    <a:lnTo>
                      <a:pt x="714" y="81"/>
                    </a:lnTo>
                    <a:lnTo>
                      <a:pt x="707" y="86"/>
                    </a:lnTo>
                    <a:lnTo>
                      <a:pt x="705" y="86"/>
                    </a:lnTo>
                    <a:lnTo>
                      <a:pt x="695" y="90"/>
                    </a:lnTo>
                    <a:lnTo>
                      <a:pt x="694" y="91"/>
                    </a:lnTo>
                    <a:lnTo>
                      <a:pt x="692" y="93"/>
                    </a:lnTo>
                    <a:lnTo>
                      <a:pt x="691" y="95"/>
                    </a:lnTo>
                    <a:lnTo>
                      <a:pt x="690" y="94"/>
                    </a:lnTo>
                    <a:lnTo>
                      <a:pt x="690" y="93"/>
                    </a:lnTo>
                    <a:lnTo>
                      <a:pt x="691" y="90"/>
                    </a:lnTo>
                    <a:lnTo>
                      <a:pt x="699" y="84"/>
                    </a:lnTo>
                    <a:lnTo>
                      <a:pt x="700" y="83"/>
                    </a:lnTo>
                    <a:lnTo>
                      <a:pt x="706" y="79"/>
                    </a:lnTo>
                    <a:lnTo>
                      <a:pt x="710" y="76"/>
                    </a:lnTo>
                    <a:lnTo>
                      <a:pt x="714" y="74"/>
                    </a:lnTo>
                    <a:lnTo>
                      <a:pt x="717" y="68"/>
                    </a:lnTo>
                    <a:lnTo>
                      <a:pt x="717" y="65"/>
                    </a:lnTo>
                    <a:lnTo>
                      <a:pt x="719" y="61"/>
                    </a:lnTo>
                    <a:lnTo>
                      <a:pt x="719" y="59"/>
                    </a:lnTo>
                    <a:lnTo>
                      <a:pt x="719" y="58"/>
                    </a:lnTo>
                    <a:lnTo>
                      <a:pt x="717" y="55"/>
                    </a:lnTo>
                    <a:lnTo>
                      <a:pt x="715" y="53"/>
                    </a:lnTo>
                    <a:lnTo>
                      <a:pt x="712" y="53"/>
                    </a:lnTo>
                    <a:lnTo>
                      <a:pt x="699" y="53"/>
                    </a:lnTo>
                    <a:lnTo>
                      <a:pt x="694" y="54"/>
                    </a:lnTo>
                    <a:lnTo>
                      <a:pt x="691" y="54"/>
                    </a:lnTo>
                    <a:lnTo>
                      <a:pt x="690" y="55"/>
                    </a:lnTo>
                    <a:lnTo>
                      <a:pt x="689" y="56"/>
                    </a:lnTo>
                    <a:lnTo>
                      <a:pt x="687" y="59"/>
                    </a:lnTo>
                    <a:lnTo>
                      <a:pt x="687" y="60"/>
                    </a:lnTo>
                    <a:lnTo>
                      <a:pt x="685" y="63"/>
                    </a:lnTo>
                    <a:lnTo>
                      <a:pt x="684" y="64"/>
                    </a:lnTo>
                    <a:lnTo>
                      <a:pt x="675" y="65"/>
                    </a:lnTo>
                    <a:lnTo>
                      <a:pt x="670" y="59"/>
                    </a:lnTo>
                    <a:lnTo>
                      <a:pt x="662" y="55"/>
                    </a:lnTo>
                    <a:lnTo>
                      <a:pt x="636" y="54"/>
                    </a:lnTo>
                    <a:lnTo>
                      <a:pt x="625" y="53"/>
                    </a:lnTo>
                    <a:lnTo>
                      <a:pt x="610" y="55"/>
                    </a:lnTo>
                    <a:lnTo>
                      <a:pt x="601" y="56"/>
                    </a:lnTo>
                    <a:lnTo>
                      <a:pt x="597" y="56"/>
                    </a:lnTo>
                    <a:lnTo>
                      <a:pt x="596" y="53"/>
                    </a:lnTo>
                    <a:lnTo>
                      <a:pt x="598" y="50"/>
                    </a:lnTo>
                    <a:lnTo>
                      <a:pt x="601" y="49"/>
                    </a:lnTo>
                    <a:lnTo>
                      <a:pt x="680" y="45"/>
                    </a:lnTo>
                    <a:lnTo>
                      <a:pt x="691" y="44"/>
                    </a:lnTo>
                    <a:lnTo>
                      <a:pt x="700" y="41"/>
                    </a:lnTo>
                    <a:lnTo>
                      <a:pt x="706" y="39"/>
                    </a:lnTo>
                    <a:lnTo>
                      <a:pt x="711" y="36"/>
                    </a:lnTo>
                    <a:lnTo>
                      <a:pt x="712" y="35"/>
                    </a:lnTo>
                    <a:lnTo>
                      <a:pt x="712" y="34"/>
                    </a:lnTo>
                    <a:lnTo>
                      <a:pt x="710" y="31"/>
                    </a:lnTo>
                    <a:lnTo>
                      <a:pt x="707" y="31"/>
                    </a:lnTo>
                    <a:lnTo>
                      <a:pt x="699" y="29"/>
                    </a:lnTo>
                    <a:lnTo>
                      <a:pt x="686" y="26"/>
                    </a:lnTo>
                    <a:lnTo>
                      <a:pt x="682" y="28"/>
                    </a:lnTo>
                    <a:lnTo>
                      <a:pt x="681" y="26"/>
                    </a:lnTo>
                    <a:lnTo>
                      <a:pt x="680" y="25"/>
                    </a:lnTo>
                    <a:lnTo>
                      <a:pt x="676" y="25"/>
                    </a:lnTo>
                    <a:lnTo>
                      <a:pt x="672" y="25"/>
                    </a:lnTo>
                    <a:lnTo>
                      <a:pt x="666" y="20"/>
                    </a:lnTo>
                    <a:lnTo>
                      <a:pt x="662" y="15"/>
                    </a:lnTo>
                    <a:lnTo>
                      <a:pt x="649" y="18"/>
                    </a:lnTo>
                    <a:lnTo>
                      <a:pt x="637" y="19"/>
                    </a:lnTo>
                    <a:lnTo>
                      <a:pt x="626" y="19"/>
                    </a:lnTo>
                    <a:lnTo>
                      <a:pt x="621" y="19"/>
                    </a:lnTo>
                    <a:lnTo>
                      <a:pt x="606" y="18"/>
                    </a:lnTo>
                    <a:lnTo>
                      <a:pt x="596" y="18"/>
                    </a:lnTo>
                    <a:lnTo>
                      <a:pt x="590" y="18"/>
                    </a:lnTo>
                    <a:lnTo>
                      <a:pt x="573" y="21"/>
                    </a:lnTo>
                    <a:lnTo>
                      <a:pt x="570" y="21"/>
                    </a:lnTo>
                    <a:lnTo>
                      <a:pt x="567" y="21"/>
                    </a:lnTo>
                    <a:lnTo>
                      <a:pt x="567" y="18"/>
                    </a:lnTo>
                    <a:lnTo>
                      <a:pt x="573" y="18"/>
                    </a:lnTo>
                    <a:lnTo>
                      <a:pt x="593" y="15"/>
                    </a:lnTo>
                    <a:lnTo>
                      <a:pt x="629" y="14"/>
                    </a:lnTo>
                    <a:lnTo>
                      <a:pt x="649" y="14"/>
                    </a:lnTo>
                    <a:lnTo>
                      <a:pt x="652" y="13"/>
                    </a:lnTo>
                    <a:lnTo>
                      <a:pt x="654" y="13"/>
                    </a:lnTo>
                    <a:lnTo>
                      <a:pt x="651" y="11"/>
                    </a:lnTo>
                    <a:lnTo>
                      <a:pt x="636" y="8"/>
                    </a:lnTo>
                    <a:lnTo>
                      <a:pt x="627" y="6"/>
                    </a:lnTo>
                    <a:lnTo>
                      <a:pt x="617" y="6"/>
                    </a:lnTo>
                    <a:lnTo>
                      <a:pt x="616" y="6"/>
                    </a:lnTo>
                    <a:lnTo>
                      <a:pt x="609" y="4"/>
                    </a:lnTo>
                    <a:lnTo>
                      <a:pt x="596" y="1"/>
                    </a:lnTo>
                    <a:lnTo>
                      <a:pt x="585" y="0"/>
                    </a:lnTo>
                    <a:lnTo>
                      <a:pt x="553" y="0"/>
                    </a:lnTo>
                    <a:lnTo>
                      <a:pt x="548" y="1"/>
                    </a:lnTo>
                    <a:lnTo>
                      <a:pt x="542" y="3"/>
                    </a:lnTo>
                    <a:lnTo>
                      <a:pt x="537" y="3"/>
                    </a:lnTo>
                    <a:lnTo>
                      <a:pt x="533" y="1"/>
                    </a:lnTo>
                    <a:lnTo>
                      <a:pt x="530" y="1"/>
                    </a:lnTo>
                    <a:lnTo>
                      <a:pt x="526" y="1"/>
                    </a:lnTo>
                    <a:lnTo>
                      <a:pt x="523" y="3"/>
                    </a:lnTo>
                    <a:lnTo>
                      <a:pt x="520" y="3"/>
                    </a:lnTo>
                    <a:lnTo>
                      <a:pt x="503" y="3"/>
                    </a:lnTo>
                    <a:lnTo>
                      <a:pt x="503" y="3"/>
                    </a:lnTo>
                    <a:lnTo>
                      <a:pt x="502" y="4"/>
                    </a:lnTo>
                    <a:lnTo>
                      <a:pt x="502" y="4"/>
                    </a:lnTo>
                    <a:lnTo>
                      <a:pt x="501" y="5"/>
                    </a:lnTo>
                    <a:lnTo>
                      <a:pt x="496" y="5"/>
                    </a:lnTo>
                    <a:lnTo>
                      <a:pt x="491" y="4"/>
                    </a:lnTo>
                    <a:lnTo>
                      <a:pt x="488" y="4"/>
                    </a:lnTo>
                    <a:lnTo>
                      <a:pt x="486" y="4"/>
                    </a:lnTo>
                    <a:lnTo>
                      <a:pt x="485" y="6"/>
                    </a:lnTo>
                    <a:lnTo>
                      <a:pt x="483" y="6"/>
                    </a:lnTo>
                    <a:lnTo>
                      <a:pt x="481" y="8"/>
                    </a:lnTo>
                    <a:lnTo>
                      <a:pt x="476" y="6"/>
                    </a:lnTo>
                    <a:lnTo>
                      <a:pt x="475" y="8"/>
                    </a:lnTo>
                    <a:lnTo>
                      <a:pt x="473" y="9"/>
                    </a:lnTo>
                    <a:lnTo>
                      <a:pt x="473" y="10"/>
                    </a:lnTo>
                    <a:lnTo>
                      <a:pt x="475" y="11"/>
                    </a:lnTo>
                    <a:lnTo>
                      <a:pt x="477" y="13"/>
                    </a:lnTo>
                    <a:lnTo>
                      <a:pt x="485" y="15"/>
                    </a:lnTo>
                    <a:lnTo>
                      <a:pt x="485" y="15"/>
                    </a:lnTo>
                    <a:lnTo>
                      <a:pt x="483" y="18"/>
                    </a:lnTo>
                    <a:lnTo>
                      <a:pt x="483" y="19"/>
                    </a:lnTo>
                    <a:lnTo>
                      <a:pt x="482" y="20"/>
                    </a:lnTo>
                    <a:lnTo>
                      <a:pt x="482" y="21"/>
                    </a:lnTo>
                    <a:lnTo>
                      <a:pt x="480" y="21"/>
                    </a:lnTo>
                    <a:lnTo>
                      <a:pt x="471" y="15"/>
                    </a:lnTo>
                    <a:lnTo>
                      <a:pt x="466" y="14"/>
                    </a:lnTo>
                    <a:lnTo>
                      <a:pt x="462" y="13"/>
                    </a:lnTo>
                    <a:lnTo>
                      <a:pt x="458" y="11"/>
                    </a:lnTo>
                    <a:lnTo>
                      <a:pt x="451" y="10"/>
                    </a:lnTo>
                    <a:lnTo>
                      <a:pt x="447" y="11"/>
                    </a:lnTo>
                    <a:lnTo>
                      <a:pt x="442" y="15"/>
                    </a:lnTo>
                    <a:lnTo>
                      <a:pt x="438" y="18"/>
                    </a:lnTo>
                    <a:lnTo>
                      <a:pt x="434" y="16"/>
                    </a:lnTo>
                    <a:lnTo>
                      <a:pt x="433" y="16"/>
                    </a:lnTo>
                    <a:lnTo>
                      <a:pt x="431" y="16"/>
                    </a:lnTo>
                    <a:lnTo>
                      <a:pt x="428" y="14"/>
                    </a:lnTo>
                    <a:lnTo>
                      <a:pt x="424" y="13"/>
                    </a:lnTo>
                    <a:lnTo>
                      <a:pt x="418" y="13"/>
                    </a:lnTo>
                    <a:lnTo>
                      <a:pt x="414" y="11"/>
                    </a:lnTo>
                    <a:lnTo>
                      <a:pt x="412" y="13"/>
                    </a:lnTo>
                    <a:lnTo>
                      <a:pt x="398" y="16"/>
                    </a:lnTo>
                    <a:lnTo>
                      <a:pt x="392" y="16"/>
                    </a:lnTo>
                    <a:lnTo>
                      <a:pt x="384" y="19"/>
                    </a:lnTo>
                    <a:lnTo>
                      <a:pt x="381" y="20"/>
                    </a:lnTo>
                    <a:lnTo>
                      <a:pt x="374" y="19"/>
                    </a:lnTo>
                    <a:lnTo>
                      <a:pt x="371" y="19"/>
                    </a:lnTo>
                    <a:lnTo>
                      <a:pt x="366" y="23"/>
                    </a:lnTo>
                    <a:lnTo>
                      <a:pt x="371" y="26"/>
                    </a:lnTo>
                    <a:lnTo>
                      <a:pt x="374" y="26"/>
                    </a:lnTo>
                    <a:lnTo>
                      <a:pt x="382" y="25"/>
                    </a:lnTo>
                    <a:lnTo>
                      <a:pt x="387" y="25"/>
                    </a:lnTo>
                    <a:lnTo>
                      <a:pt x="389" y="25"/>
                    </a:lnTo>
                    <a:lnTo>
                      <a:pt x="397" y="26"/>
                    </a:lnTo>
                    <a:lnTo>
                      <a:pt x="436" y="29"/>
                    </a:lnTo>
                    <a:lnTo>
                      <a:pt x="437" y="30"/>
                    </a:lnTo>
                    <a:lnTo>
                      <a:pt x="437" y="31"/>
                    </a:lnTo>
                    <a:lnTo>
                      <a:pt x="429" y="33"/>
                    </a:lnTo>
                    <a:lnTo>
                      <a:pt x="428" y="31"/>
                    </a:lnTo>
                    <a:lnTo>
                      <a:pt x="428" y="31"/>
                    </a:lnTo>
                    <a:lnTo>
                      <a:pt x="426" y="30"/>
                    </a:lnTo>
                    <a:lnTo>
                      <a:pt x="419" y="30"/>
                    </a:lnTo>
                    <a:lnTo>
                      <a:pt x="386" y="29"/>
                    </a:lnTo>
                    <a:lnTo>
                      <a:pt x="382" y="29"/>
                    </a:lnTo>
                    <a:lnTo>
                      <a:pt x="379" y="30"/>
                    </a:lnTo>
                    <a:lnTo>
                      <a:pt x="379" y="30"/>
                    </a:lnTo>
                    <a:lnTo>
                      <a:pt x="393" y="36"/>
                    </a:lnTo>
                    <a:lnTo>
                      <a:pt x="396" y="39"/>
                    </a:lnTo>
                    <a:lnTo>
                      <a:pt x="397" y="43"/>
                    </a:lnTo>
                    <a:lnTo>
                      <a:pt x="396" y="44"/>
                    </a:lnTo>
                    <a:lnTo>
                      <a:pt x="393" y="46"/>
                    </a:lnTo>
                    <a:lnTo>
                      <a:pt x="392" y="51"/>
                    </a:lnTo>
                    <a:lnTo>
                      <a:pt x="392" y="54"/>
                    </a:lnTo>
                    <a:lnTo>
                      <a:pt x="392" y="56"/>
                    </a:lnTo>
                    <a:lnTo>
                      <a:pt x="393" y="59"/>
                    </a:lnTo>
                    <a:lnTo>
                      <a:pt x="393" y="60"/>
                    </a:lnTo>
                    <a:lnTo>
                      <a:pt x="392" y="61"/>
                    </a:lnTo>
                    <a:lnTo>
                      <a:pt x="391" y="63"/>
                    </a:lnTo>
                    <a:lnTo>
                      <a:pt x="388" y="61"/>
                    </a:lnTo>
                    <a:lnTo>
                      <a:pt x="383" y="60"/>
                    </a:lnTo>
                    <a:lnTo>
                      <a:pt x="364" y="51"/>
                    </a:lnTo>
                    <a:lnTo>
                      <a:pt x="354" y="49"/>
                    </a:lnTo>
                    <a:lnTo>
                      <a:pt x="333" y="41"/>
                    </a:lnTo>
                    <a:lnTo>
                      <a:pt x="317" y="39"/>
                    </a:lnTo>
                    <a:lnTo>
                      <a:pt x="305" y="39"/>
                    </a:lnTo>
                    <a:lnTo>
                      <a:pt x="303" y="39"/>
                    </a:lnTo>
                    <a:lnTo>
                      <a:pt x="304" y="43"/>
                    </a:lnTo>
                    <a:lnTo>
                      <a:pt x="307" y="46"/>
                    </a:lnTo>
                    <a:lnTo>
                      <a:pt x="312" y="51"/>
                    </a:lnTo>
                    <a:lnTo>
                      <a:pt x="322" y="56"/>
                    </a:lnTo>
                    <a:lnTo>
                      <a:pt x="323" y="58"/>
                    </a:lnTo>
                    <a:lnTo>
                      <a:pt x="322" y="58"/>
                    </a:lnTo>
                    <a:lnTo>
                      <a:pt x="319" y="59"/>
                    </a:lnTo>
                    <a:lnTo>
                      <a:pt x="312" y="58"/>
                    </a:lnTo>
                    <a:lnTo>
                      <a:pt x="304" y="59"/>
                    </a:lnTo>
                    <a:lnTo>
                      <a:pt x="298" y="54"/>
                    </a:lnTo>
                    <a:lnTo>
                      <a:pt x="293" y="53"/>
                    </a:lnTo>
                    <a:lnTo>
                      <a:pt x="279" y="44"/>
                    </a:lnTo>
                    <a:lnTo>
                      <a:pt x="275" y="44"/>
                    </a:lnTo>
                    <a:lnTo>
                      <a:pt x="274" y="46"/>
                    </a:lnTo>
                    <a:lnTo>
                      <a:pt x="274" y="51"/>
                    </a:lnTo>
                    <a:lnTo>
                      <a:pt x="277" y="54"/>
                    </a:lnTo>
                    <a:lnTo>
                      <a:pt x="275" y="56"/>
                    </a:lnTo>
                    <a:lnTo>
                      <a:pt x="275" y="59"/>
                    </a:lnTo>
                    <a:lnTo>
                      <a:pt x="273" y="61"/>
                    </a:lnTo>
                    <a:lnTo>
                      <a:pt x="272" y="63"/>
                    </a:lnTo>
                    <a:lnTo>
                      <a:pt x="269" y="65"/>
                    </a:lnTo>
                    <a:lnTo>
                      <a:pt x="268" y="66"/>
                    </a:lnTo>
                    <a:lnTo>
                      <a:pt x="268" y="65"/>
                    </a:lnTo>
                    <a:lnTo>
                      <a:pt x="267" y="64"/>
                    </a:lnTo>
                    <a:lnTo>
                      <a:pt x="268" y="53"/>
                    </a:lnTo>
                    <a:lnTo>
                      <a:pt x="267" y="49"/>
                    </a:lnTo>
                    <a:lnTo>
                      <a:pt x="264" y="46"/>
                    </a:lnTo>
                    <a:lnTo>
                      <a:pt x="262" y="45"/>
                    </a:lnTo>
                    <a:lnTo>
                      <a:pt x="258" y="44"/>
                    </a:lnTo>
                    <a:lnTo>
                      <a:pt x="254" y="43"/>
                    </a:lnTo>
                    <a:lnTo>
                      <a:pt x="252" y="43"/>
                    </a:lnTo>
                    <a:lnTo>
                      <a:pt x="243" y="45"/>
                    </a:lnTo>
                    <a:lnTo>
                      <a:pt x="240" y="45"/>
                    </a:lnTo>
                    <a:lnTo>
                      <a:pt x="240" y="46"/>
                    </a:lnTo>
                    <a:lnTo>
                      <a:pt x="230" y="48"/>
                    </a:lnTo>
                    <a:lnTo>
                      <a:pt x="225" y="48"/>
                    </a:lnTo>
                    <a:lnTo>
                      <a:pt x="210" y="49"/>
                    </a:lnTo>
                    <a:lnTo>
                      <a:pt x="197" y="51"/>
                    </a:lnTo>
                    <a:lnTo>
                      <a:pt x="189" y="55"/>
                    </a:lnTo>
                    <a:lnTo>
                      <a:pt x="189" y="55"/>
                    </a:lnTo>
                    <a:lnTo>
                      <a:pt x="195" y="58"/>
                    </a:lnTo>
                    <a:lnTo>
                      <a:pt x="198" y="60"/>
                    </a:lnTo>
                    <a:lnTo>
                      <a:pt x="203" y="63"/>
                    </a:lnTo>
                    <a:lnTo>
                      <a:pt x="208" y="66"/>
                    </a:lnTo>
                    <a:lnTo>
                      <a:pt x="218" y="70"/>
                    </a:lnTo>
                    <a:lnTo>
                      <a:pt x="222" y="73"/>
                    </a:lnTo>
                    <a:lnTo>
                      <a:pt x="224" y="75"/>
                    </a:lnTo>
                    <a:lnTo>
                      <a:pt x="225" y="76"/>
                    </a:lnTo>
                    <a:lnTo>
                      <a:pt x="224" y="75"/>
                    </a:lnTo>
                    <a:lnTo>
                      <a:pt x="222" y="75"/>
                    </a:lnTo>
                    <a:lnTo>
                      <a:pt x="219" y="74"/>
                    </a:lnTo>
                    <a:lnTo>
                      <a:pt x="213" y="70"/>
                    </a:lnTo>
                    <a:lnTo>
                      <a:pt x="209" y="69"/>
                    </a:lnTo>
                    <a:lnTo>
                      <a:pt x="205" y="68"/>
                    </a:lnTo>
                    <a:lnTo>
                      <a:pt x="200" y="65"/>
                    </a:lnTo>
                    <a:lnTo>
                      <a:pt x="193" y="60"/>
                    </a:lnTo>
                    <a:lnTo>
                      <a:pt x="188" y="59"/>
                    </a:lnTo>
                    <a:lnTo>
                      <a:pt x="183" y="58"/>
                    </a:lnTo>
                    <a:lnTo>
                      <a:pt x="179" y="58"/>
                    </a:lnTo>
                    <a:lnTo>
                      <a:pt x="176" y="56"/>
                    </a:lnTo>
                    <a:lnTo>
                      <a:pt x="173" y="58"/>
                    </a:lnTo>
                    <a:lnTo>
                      <a:pt x="166" y="60"/>
                    </a:lnTo>
                    <a:lnTo>
                      <a:pt x="164" y="61"/>
                    </a:lnTo>
                    <a:lnTo>
                      <a:pt x="161" y="63"/>
                    </a:lnTo>
                    <a:lnTo>
                      <a:pt x="161" y="65"/>
                    </a:lnTo>
                    <a:lnTo>
                      <a:pt x="161" y="68"/>
                    </a:lnTo>
                    <a:lnTo>
                      <a:pt x="163" y="70"/>
                    </a:lnTo>
                    <a:lnTo>
                      <a:pt x="163" y="75"/>
                    </a:lnTo>
                    <a:lnTo>
                      <a:pt x="163" y="79"/>
                    </a:lnTo>
                    <a:lnTo>
                      <a:pt x="160" y="81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55" y="84"/>
                    </a:lnTo>
                    <a:lnTo>
                      <a:pt x="153" y="83"/>
                    </a:lnTo>
                    <a:lnTo>
                      <a:pt x="150" y="83"/>
                    </a:lnTo>
                    <a:lnTo>
                      <a:pt x="146" y="81"/>
                    </a:lnTo>
                    <a:lnTo>
                      <a:pt x="141" y="80"/>
                    </a:lnTo>
                    <a:lnTo>
                      <a:pt x="138" y="80"/>
                    </a:lnTo>
                    <a:lnTo>
                      <a:pt x="136" y="81"/>
                    </a:lnTo>
                    <a:lnTo>
                      <a:pt x="134" y="83"/>
                    </a:lnTo>
                    <a:lnTo>
                      <a:pt x="134" y="85"/>
                    </a:lnTo>
                    <a:lnTo>
                      <a:pt x="135" y="90"/>
                    </a:lnTo>
                    <a:lnTo>
                      <a:pt x="136" y="91"/>
                    </a:lnTo>
                    <a:lnTo>
                      <a:pt x="135" y="91"/>
                    </a:lnTo>
                    <a:lnTo>
                      <a:pt x="130" y="88"/>
                    </a:lnTo>
                    <a:lnTo>
                      <a:pt x="129" y="86"/>
                    </a:lnTo>
                    <a:lnTo>
                      <a:pt x="126" y="85"/>
                    </a:lnTo>
                    <a:lnTo>
                      <a:pt x="124" y="86"/>
                    </a:lnTo>
                    <a:lnTo>
                      <a:pt x="115" y="88"/>
                    </a:lnTo>
                    <a:lnTo>
                      <a:pt x="113" y="89"/>
                    </a:lnTo>
                    <a:lnTo>
                      <a:pt x="108" y="93"/>
                    </a:lnTo>
                    <a:lnTo>
                      <a:pt x="104" y="95"/>
                    </a:lnTo>
                    <a:lnTo>
                      <a:pt x="100" y="98"/>
                    </a:lnTo>
                    <a:lnTo>
                      <a:pt x="98" y="99"/>
                    </a:lnTo>
                    <a:lnTo>
                      <a:pt x="95" y="99"/>
                    </a:lnTo>
                    <a:lnTo>
                      <a:pt x="93" y="100"/>
                    </a:lnTo>
                    <a:lnTo>
                      <a:pt x="90" y="101"/>
                    </a:lnTo>
                    <a:lnTo>
                      <a:pt x="86" y="103"/>
                    </a:lnTo>
                    <a:lnTo>
                      <a:pt x="81" y="106"/>
                    </a:lnTo>
                    <a:lnTo>
                      <a:pt x="80" y="108"/>
                    </a:lnTo>
                    <a:lnTo>
                      <a:pt x="79" y="110"/>
                    </a:lnTo>
                    <a:lnTo>
                      <a:pt x="79" y="113"/>
                    </a:lnTo>
                    <a:lnTo>
                      <a:pt x="79" y="114"/>
                    </a:lnTo>
                    <a:lnTo>
                      <a:pt x="80" y="115"/>
                    </a:lnTo>
                    <a:lnTo>
                      <a:pt x="81" y="117"/>
                    </a:lnTo>
                    <a:lnTo>
                      <a:pt x="83" y="117"/>
                    </a:lnTo>
                    <a:lnTo>
                      <a:pt x="89" y="117"/>
                    </a:lnTo>
                    <a:lnTo>
                      <a:pt x="91" y="118"/>
                    </a:lnTo>
                    <a:lnTo>
                      <a:pt x="95" y="119"/>
                    </a:lnTo>
                    <a:lnTo>
                      <a:pt x="98" y="119"/>
                    </a:lnTo>
                    <a:lnTo>
                      <a:pt x="101" y="118"/>
                    </a:lnTo>
                    <a:lnTo>
                      <a:pt x="104" y="117"/>
                    </a:lnTo>
                    <a:lnTo>
                      <a:pt x="105" y="117"/>
                    </a:lnTo>
                    <a:lnTo>
                      <a:pt x="109" y="117"/>
                    </a:lnTo>
                    <a:lnTo>
                      <a:pt x="113" y="117"/>
                    </a:lnTo>
                    <a:lnTo>
                      <a:pt x="115" y="115"/>
                    </a:lnTo>
                    <a:lnTo>
                      <a:pt x="116" y="115"/>
                    </a:lnTo>
                    <a:lnTo>
                      <a:pt x="118" y="115"/>
                    </a:lnTo>
                    <a:lnTo>
                      <a:pt x="120" y="117"/>
                    </a:lnTo>
                    <a:lnTo>
                      <a:pt x="120" y="117"/>
                    </a:lnTo>
                    <a:lnTo>
                      <a:pt x="116" y="118"/>
                    </a:lnTo>
                    <a:lnTo>
                      <a:pt x="114" y="118"/>
                    </a:lnTo>
                    <a:lnTo>
                      <a:pt x="111" y="119"/>
                    </a:lnTo>
                    <a:lnTo>
                      <a:pt x="111" y="120"/>
                    </a:lnTo>
                    <a:lnTo>
                      <a:pt x="110" y="123"/>
                    </a:lnTo>
                    <a:lnTo>
                      <a:pt x="109" y="128"/>
                    </a:lnTo>
                    <a:lnTo>
                      <a:pt x="108" y="133"/>
                    </a:lnTo>
                    <a:lnTo>
                      <a:pt x="105" y="137"/>
                    </a:lnTo>
                    <a:lnTo>
                      <a:pt x="103" y="140"/>
                    </a:lnTo>
                    <a:lnTo>
                      <a:pt x="101" y="142"/>
                    </a:lnTo>
                    <a:lnTo>
                      <a:pt x="98" y="145"/>
                    </a:lnTo>
                    <a:lnTo>
                      <a:pt x="95" y="147"/>
                    </a:lnTo>
                    <a:lnTo>
                      <a:pt x="94" y="147"/>
                    </a:lnTo>
                    <a:lnTo>
                      <a:pt x="91" y="147"/>
                    </a:lnTo>
                    <a:lnTo>
                      <a:pt x="86" y="147"/>
                    </a:lnTo>
                    <a:lnTo>
                      <a:pt x="76" y="147"/>
                    </a:lnTo>
                    <a:lnTo>
                      <a:pt x="74" y="147"/>
                    </a:lnTo>
                    <a:lnTo>
                      <a:pt x="71" y="148"/>
                    </a:lnTo>
                    <a:lnTo>
                      <a:pt x="69" y="148"/>
                    </a:lnTo>
                    <a:lnTo>
                      <a:pt x="66" y="149"/>
                    </a:lnTo>
                    <a:lnTo>
                      <a:pt x="61" y="149"/>
                    </a:lnTo>
                    <a:lnTo>
                      <a:pt x="55" y="152"/>
                    </a:lnTo>
                    <a:lnTo>
                      <a:pt x="52" y="153"/>
                    </a:lnTo>
                    <a:lnTo>
                      <a:pt x="52" y="153"/>
                    </a:lnTo>
                    <a:lnTo>
                      <a:pt x="54" y="154"/>
                    </a:lnTo>
                    <a:lnTo>
                      <a:pt x="54" y="154"/>
                    </a:lnTo>
                    <a:lnTo>
                      <a:pt x="54" y="155"/>
                    </a:lnTo>
                    <a:lnTo>
                      <a:pt x="40" y="158"/>
                    </a:lnTo>
                    <a:lnTo>
                      <a:pt x="34" y="159"/>
                    </a:lnTo>
                    <a:lnTo>
                      <a:pt x="31" y="160"/>
                    </a:lnTo>
                    <a:lnTo>
                      <a:pt x="29" y="160"/>
                    </a:lnTo>
                    <a:lnTo>
                      <a:pt x="26" y="162"/>
                    </a:lnTo>
                    <a:lnTo>
                      <a:pt x="20" y="162"/>
                    </a:lnTo>
                    <a:lnTo>
                      <a:pt x="19" y="162"/>
                    </a:lnTo>
                    <a:lnTo>
                      <a:pt x="16" y="162"/>
                    </a:lnTo>
                    <a:lnTo>
                      <a:pt x="11" y="164"/>
                    </a:lnTo>
                    <a:lnTo>
                      <a:pt x="6" y="165"/>
                    </a:lnTo>
                    <a:lnTo>
                      <a:pt x="5" y="167"/>
                    </a:lnTo>
                    <a:lnTo>
                      <a:pt x="2" y="169"/>
                    </a:lnTo>
                    <a:lnTo>
                      <a:pt x="1" y="170"/>
                    </a:lnTo>
                    <a:lnTo>
                      <a:pt x="2" y="170"/>
                    </a:lnTo>
                    <a:lnTo>
                      <a:pt x="4" y="172"/>
                    </a:lnTo>
                    <a:lnTo>
                      <a:pt x="4" y="173"/>
                    </a:lnTo>
                    <a:lnTo>
                      <a:pt x="0" y="175"/>
                    </a:lnTo>
                    <a:lnTo>
                      <a:pt x="0" y="175"/>
                    </a:lnTo>
                    <a:lnTo>
                      <a:pt x="4" y="178"/>
                    </a:lnTo>
                    <a:lnTo>
                      <a:pt x="9" y="180"/>
                    </a:lnTo>
                    <a:lnTo>
                      <a:pt x="10" y="182"/>
                    </a:lnTo>
                    <a:lnTo>
                      <a:pt x="11" y="183"/>
                    </a:lnTo>
                    <a:lnTo>
                      <a:pt x="16" y="184"/>
                    </a:lnTo>
                    <a:lnTo>
                      <a:pt x="19" y="184"/>
                    </a:lnTo>
                    <a:lnTo>
                      <a:pt x="20" y="185"/>
                    </a:lnTo>
                    <a:lnTo>
                      <a:pt x="21" y="187"/>
                    </a:lnTo>
                    <a:lnTo>
                      <a:pt x="25" y="187"/>
                    </a:lnTo>
                    <a:lnTo>
                      <a:pt x="29" y="187"/>
                    </a:lnTo>
                    <a:lnTo>
                      <a:pt x="31" y="187"/>
                    </a:lnTo>
                    <a:lnTo>
                      <a:pt x="34" y="185"/>
                    </a:lnTo>
                    <a:lnTo>
                      <a:pt x="37" y="185"/>
                    </a:lnTo>
                    <a:lnTo>
                      <a:pt x="39" y="185"/>
                    </a:lnTo>
                    <a:lnTo>
                      <a:pt x="35" y="187"/>
                    </a:lnTo>
                    <a:lnTo>
                      <a:pt x="31" y="189"/>
                    </a:lnTo>
                    <a:lnTo>
                      <a:pt x="32" y="189"/>
                    </a:lnTo>
                    <a:lnTo>
                      <a:pt x="35" y="189"/>
                    </a:lnTo>
                    <a:lnTo>
                      <a:pt x="37" y="192"/>
                    </a:lnTo>
                    <a:lnTo>
                      <a:pt x="37" y="193"/>
                    </a:lnTo>
                    <a:lnTo>
                      <a:pt x="40" y="194"/>
                    </a:lnTo>
                    <a:lnTo>
                      <a:pt x="49" y="197"/>
                    </a:lnTo>
                    <a:lnTo>
                      <a:pt x="50" y="197"/>
                    </a:lnTo>
                    <a:lnTo>
                      <a:pt x="52" y="197"/>
                    </a:lnTo>
                    <a:lnTo>
                      <a:pt x="54" y="195"/>
                    </a:lnTo>
                    <a:lnTo>
                      <a:pt x="55" y="194"/>
                    </a:lnTo>
                    <a:lnTo>
                      <a:pt x="58" y="193"/>
                    </a:lnTo>
                    <a:lnTo>
                      <a:pt x="59" y="193"/>
                    </a:lnTo>
                    <a:lnTo>
                      <a:pt x="60" y="193"/>
                    </a:lnTo>
                    <a:lnTo>
                      <a:pt x="63" y="194"/>
                    </a:lnTo>
                    <a:lnTo>
                      <a:pt x="65" y="194"/>
                    </a:lnTo>
                    <a:lnTo>
                      <a:pt x="68" y="194"/>
                    </a:lnTo>
                    <a:lnTo>
                      <a:pt x="71" y="194"/>
                    </a:lnTo>
                    <a:lnTo>
                      <a:pt x="74" y="194"/>
                    </a:lnTo>
                    <a:lnTo>
                      <a:pt x="79" y="192"/>
                    </a:lnTo>
                    <a:lnTo>
                      <a:pt x="81" y="190"/>
                    </a:lnTo>
                    <a:lnTo>
                      <a:pt x="84" y="190"/>
                    </a:lnTo>
                    <a:lnTo>
                      <a:pt x="85" y="190"/>
                    </a:lnTo>
                    <a:lnTo>
                      <a:pt x="89" y="192"/>
                    </a:lnTo>
                    <a:lnTo>
                      <a:pt x="90" y="193"/>
                    </a:lnTo>
                    <a:lnTo>
                      <a:pt x="91" y="195"/>
                    </a:lnTo>
                    <a:lnTo>
                      <a:pt x="90" y="197"/>
                    </a:lnTo>
                    <a:lnTo>
                      <a:pt x="89" y="198"/>
                    </a:lnTo>
                    <a:lnTo>
                      <a:pt x="89" y="199"/>
                    </a:lnTo>
                    <a:lnTo>
                      <a:pt x="90" y="202"/>
                    </a:lnTo>
                    <a:lnTo>
                      <a:pt x="90" y="202"/>
                    </a:lnTo>
                    <a:lnTo>
                      <a:pt x="85" y="200"/>
                    </a:lnTo>
                    <a:lnTo>
                      <a:pt x="81" y="199"/>
                    </a:lnTo>
                    <a:lnTo>
                      <a:pt x="75" y="199"/>
                    </a:lnTo>
                    <a:lnTo>
                      <a:pt x="65" y="199"/>
                    </a:lnTo>
                    <a:lnTo>
                      <a:pt x="59" y="200"/>
                    </a:lnTo>
                    <a:lnTo>
                      <a:pt x="56" y="200"/>
                    </a:lnTo>
                    <a:lnTo>
                      <a:pt x="54" y="204"/>
                    </a:lnTo>
                    <a:lnTo>
                      <a:pt x="44" y="203"/>
                    </a:lnTo>
                    <a:lnTo>
                      <a:pt x="31" y="204"/>
                    </a:lnTo>
                    <a:lnTo>
                      <a:pt x="27" y="205"/>
                    </a:lnTo>
                    <a:lnTo>
                      <a:pt x="26" y="205"/>
                    </a:lnTo>
                    <a:lnTo>
                      <a:pt x="25" y="207"/>
                    </a:lnTo>
                    <a:lnTo>
                      <a:pt x="24" y="208"/>
                    </a:lnTo>
                    <a:lnTo>
                      <a:pt x="24" y="209"/>
                    </a:lnTo>
                    <a:lnTo>
                      <a:pt x="25" y="210"/>
                    </a:lnTo>
                    <a:lnTo>
                      <a:pt x="29" y="212"/>
                    </a:lnTo>
                    <a:lnTo>
                      <a:pt x="29" y="212"/>
                    </a:lnTo>
                    <a:lnTo>
                      <a:pt x="29" y="213"/>
                    </a:lnTo>
                    <a:lnTo>
                      <a:pt x="29" y="214"/>
                    </a:lnTo>
                    <a:lnTo>
                      <a:pt x="29" y="214"/>
                    </a:lnTo>
                    <a:lnTo>
                      <a:pt x="31" y="215"/>
                    </a:lnTo>
                    <a:lnTo>
                      <a:pt x="34" y="215"/>
                    </a:lnTo>
                    <a:lnTo>
                      <a:pt x="36" y="214"/>
                    </a:lnTo>
                    <a:lnTo>
                      <a:pt x="44" y="210"/>
                    </a:lnTo>
                    <a:lnTo>
                      <a:pt x="44" y="210"/>
                    </a:lnTo>
                    <a:lnTo>
                      <a:pt x="42" y="212"/>
                    </a:lnTo>
                    <a:lnTo>
                      <a:pt x="41" y="213"/>
                    </a:lnTo>
                    <a:lnTo>
                      <a:pt x="41" y="215"/>
                    </a:lnTo>
                    <a:lnTo>
                      <a:pt x="41" y="217"/>
                    </a:lnTo>
                    <a:lnTo>
                      <a:pt x="42" y="217"/>
                    </a:lnTo>
                    <a:lnTo>
                      <a:pt x="44" y="218"/>
                    </a:lnTo>
                    <a:lnTo>
                      <a:pt x="50" y="219"/>
                    </a:lnTo>
                    <a:lnTo>
                      <a:pt x="56" y="219"/>
                    </a:lnTo>
                    <a:lnTo>
                      <a:pt x="64" y="219"/>
                    </a:lnTo>
                    <a:lnTo>
                      <a:pt x="65" y="220"/>
                    </a:lnTo>
                    <a:lnTo>
                      <a:pt x="65" y="220"/>
                    </a:lnTo>
                    <a:lnTo>
                      <a:pt x="64" y="220"/>
                    </a:lnTo>
                    <a:lnTo>
                      <a:pt x="58" y="222"/>
                    </a:lnTo>
                    <a:lnTo>
                      <a:pt x="55" y="223"/>
                    </a:lnTo>
                    <a:lnTo>
                      <a:pt x="47" y="225"/>
                    </a:lnTo>
                    <a:lnTo>
                      <a:pt x="46" y="227"/>
                    </a:lnTo>
                    <a:lnTo>
                      <a:pt x="46" y="228"/>
                    </a:lnTo>
                    <a:lnTo>
                      <a:pt x="47" y="229"/>
                    </a:lnTo>
                    <a:lnTo>
                      <a:pt x="51" y="230"/>
                    </a:lnTo>
                    <a:lnTo>
                      <a:pt x="56" y="233"/>
                    </a:lnTo>
                    <a:lnTo>
                      <a:pt x="59" y="234"/>
                    </a:lnTo>
                    <a:lnTo>
                      <a:pt x="63" y="235"/>
                    </a:lnTo>
                    <a:lnTo>
                      <a:pt x="65" y="237"/>
                    </a:lnTo>
                    <a:lnTo>
                      <a:pt x="84" y="239"/>
                    </a:lnTo>
                    <a:lnTo>
                      <a:pt x="85" y="239"/>
                    </a:lnTo>
                    <a:lnTo>
                      <a:pt x="83" y="237"/>
                    </a:lnTo>
                    <a:lnTo>
                      <a:pt x="80" y="234"/>
                    </a:lnTo>
                    <a:lnTo>
                      <a:pt x="80" y="233"/>
                    </a:lnTo>
                    <a:lnTo>
                      <a:pt x="81" y="233"/>
                    </a:lnTo>
                    <a:lnTo>
                      <a:pt x="83" y="232"/>
                    </a:lnTo>
                    <a:lnTo>
                      <a:pt x="86" y="234"/>
                    </a:lnTo>
                    <a:lnTo>
                      <a:pt x="88" y="234"/>
                    </a:lnTo>
                    <a:lnTo>
                      <a:pt x="89" y="234"/>
                    </a:lnTo>
                    <a:lnTo>
                      <a:pt x="90" y="234"/>
                    </a:lnTo>
                    <a:lnTo>
                      <a:pt x="93" y="232"/>
                    </a:lnTo>
                    <a:lnTo>
                      <a:pt x="95" y="232"/>
                    </a:lnTo>
                    <a:lnTo>
                      <a:pt x="96" y="232"/>
                    </a:lnTo>
                    <a:lnTo>
                      <a:pt x="98" y="233"/>
                    </a:lnTo>
                    <a:lnTo>
                      <a:pt x="99" y="233"/>
                    </a:lnTo>
                    <a:lnTo>
                      <a:pt x="101" y="234"/>
                    </a:lnTo>
                    <a:lnTo>
                      <a:pt x="103" y="234"/>
                    </a:lnTo>
                    <a:lnTo>
                      <a:pt x="104" y="234"/>
                    </a:lnTo>
                    <a:lnTo>
                      <a:pt x="104" y="234"/>
                    </a:lnTo>
                    <a:lnTo>
                      <a:pt x="108" y="234"/>
                    </a:lnTo>
                    <a:lnTo>
                      <a:pt x="110" y="233"/>
                    </a:lnTo>
                    <a:lnTo>
                      <a:pt x="113" y="232"/>
                    </a:lnTo>
                    <a:lnTo>
                      <a:pt x="115" y="232"/>
                    </a:lnTo>
                    <a:lnTo>
                      <a:pt x="118" y="229"/>
                    </a:lnTo>
                    <a:lnTo>
                      <a:pt x="119" y="229"/>
                    </a:lnTo>
                    <a:lnTo>
                      <a:pt x="120" y="230"/>
                    </a:lnTo>
                    <a:lnTo>
                      <a:pt x="121" y="230"/>
                    </a:lnTo>
                    <a:lnTo>
                      <a:pt x="123" y="233"/>
                    </a:lnTo>
                    <a:lnTo>
                      <a:pt x="125" y="232"/>
                    </a:lnTo>
                    <a:lnTo>
                      <a:pt x="128" y="230"/>
                    </a:lnTo>
                    <a:lnTo>
                      <a:pt x="130" y="229"/>
                    </a:lnTo>
                    <a:lnTo>
                      <a:pt x="133" y="228"/>
                    </a:lnTo>
                    <a:lnTo>
                      <a:pt x="136" y="229"/>
                    </a:lnTo>
                    <a:lnTo>
                      <a:pt x="139" y="230"/>
                    </a:lnTo>
                    <a:lnTo>
                      <a:pt x="140" y="232"/>
                    </a:lnTo>
                    <a:lnTo>
                      <a:pt x="144" y="230"/>
                    </a:lnTo>
                    <a:lnTo>
                      <a:pt x="149" y="232"/>
                    </a:lnTo>
                    <a:lnTo>
                      <a:pt x="155" y="233"/>
                    </a:lnTo>
                    <a:lnTo>
                      <a:pt x="159" y="233"/>
                    </a:lnTo>
                    <a:lnTo>
                      <a:pt x="161" y="234"/>
                    </a:lnTo>
                    <a:lnTo>
                      <a:pt x="166" y="235"/>
                    </a:lnTo>
                    <a:lnTo>
                      <a:pt x="175" y="239"/>
                    </a:lnTo>
                    <a:lnTo>
                      <a:pt x="183" y="242"/>
                    </a:lnTo>
                    <a:lnTo>
                      <a:pt x="186" y="243"/>
                    </a:lnTo>
                    <a:lnTo>
                      <a:pt x="189" y="243"/>
                    </a:lnTo>
                    <a:lnTo>
                      <a:pt x="192" y="245"/>
                    </a:lnTo>
                    <a:lnTo>
                      <a:pt x="194" y="245"/>
                    </a:lnTo>
                    <a:lnTo>
                      <a:pt x="197" y="247"/>
                    </a:lnTo>
                    <a:lnTo>
                      <a:pt x="199" y="247"/>
                    </a:lnTo>
                    <a:lnTo>
                      <a:pt x="200" y="249"/>
                    </a:lnTo>
                    <a:lnTo>
                      <a:pt x="203" y="252"/>
                    </a:lnTo>
                    <a:lnTo>
                      <a:pt x="202" y="253"/>
                    </a:lnTo>
                    <a:lnTo>
                      <a:pt x="198" y="255"/>
                    </a:lnTo>
                    <a:lnTo>
                      <a:pt x="198" y="257"/>
                    </a:lnTo>
                    <a:lnTo>
                      <a:pt x="203" y="258"/>
                    </a:lnTo>
                    <a:lnTo>
                      <a:pt x="204" y="259"/>
                    </a:lnTo>
                    <a:lnTo>
                      <a:pt x="204" y="260"/>
                    </a:lnTo>
                    <a:lnTo>
                      <a:pt x="207" y="263"/>
                    </a:lnTo>
                    <a:lnTo>
                      <a:pt x="209" y="265"/>
                    </a:lnTo>
                    <a:lnTo>
                      <a:pt x="215" y="268"/>
                    </a:lnTo>
                    <a:lnTo>
                      <a:pt x="218" y="269"/>
                    </a:lnTo>
                    <a:lnTo>
                      <a:pt x="219" y="270"/>
                    </a:lnTo>
                    <a:lnTo>
                      <a:pt x="220" y="272"/>
                    </a:lnTo>
                    <a:lnTo>
                      <a:pt x="220" y="273"/>
                    </a:lnTo>
                    <a:lnTo>
                      <a:pt x="222" y="274"/>
                    </a:lnTo>
                    <a:lnTo>
                      <a:pt x="223" y="276"/>
                    </a:lnTo>
                    <a:lnTo>
                      <a:pt x="227" y="277"/>
                    </a:lnTo>
                    <a:lnTo>
                      <a:pt x="230" y="279"/>
                    </a:lnTo>
                    <a:lnTo>
                      <a:pt x="229" y="281"/>
                    </a:lnTo>
                    <a:lnTo>
                      <a:pt x="228" y="281"/>
                    </a:lnTo>
                    <a:lnTo>
                      <a:pt x="225" y="281"/>
                    </a:lnTo>
                    <a:lnTo>
                      <a:pt x="224" y="282"/>
                    </a:lnTo>
                    <a:lnTo>
                      <a:pt x="225" y="283"/>
                    </a:lnTo>
                    <a:lnTo>
                      <a:pt x="224" y="284"/>
                    </a:lnTo>
                    <a:lnTo>
                      <a:pt x="225" y="286"/>
                    </a:lnTo>
                    <a:lnTo>
                      <a:pt x="224" y="288"/>
                    </a:lnTo>
                    <a:lnTo>
                      <a:pt x="220" y="288"/>
                    </a:lnTo>
                    <a:lnTo>
                      <a:pt x="218" y="289"/>
                    </a:lnTo>
                    <a:lnTo>
                      <a:pt x="217" y="291"/>
                    </a:lnTo>
                    <a:lnTo>
                      <a:pt x="218" y="291"/>
                    </a:lnTo>
                    <a:lnTo>
                      <a:pt x="220" y="291"/>
                    </a:lnTo>
                    <a:lnTo>
                      <a:pt x="225" y="289"/>
                    </a:lnTo>
                    <a:lnTo>
                      <a:pt x="227" y="288"/>
                    </a:lnTo>
                    <a:lnTo>
                      <a:pt x="228" y="288"/>
                    </a:lnTo>
                    <a:lnTo>
                      <a:pt x="229" y="289"/>
                    </a:lnTo>
                    <a:lnTo>
                      <a:pt x="230" y="291"/>
                    </a:lnTo>
                    <a:lnTo>
                      <a:pt x="232" y="292"/>
                    </a:lnTo>
                    <a:lnTo>
                      <a:pt x="233" y="293"/>
                    </a:lnTo>
                    <a:lnTo>
                      <a:pt x="234" y="294"/>
                    </a:lnTo>
                    <a:lnTo>
                      <a:pt x="234" y="294"/>
                    </a:lnTo>
                    <a:lnTo>
                      <a:pt x="234" y="296"/>
                    </a:lnTo>
                    <a:lnTo>
                      <a:pt x="235" y="297"/>
                    </a:lnTo>
                    <a:lnTo>
                      <a:pt x="235" y="298"/>
                    </a:lnTo>
                    <a:lnTo>
                      <a:pt x="237" y="299"/>
                    </a:lnTo>
                    <a:lnTo>
                      <a:pt x="235" y="301"/>
                    </a:lnTo>
                    <a:lnTo>
                      <a:pt x="234" y="299"/>
                    </a:lnTo>
                    <a:lnTo>
                      <a:pt x="233" y="302"/>
                    </a:lnTo>
                    <a:lnTo>
                      <a:pt x="233" y="303"/>
                    </a:lnTo>
                    <a:lnTo>
                      <a:pt x="233" y="304"/>
                    </a:lnTo>
                    <a:lnTo>
                      <a:pt x="233" y="306"/>
                    </a:lnTo>
                    <a:lnTo>
                      <a:pt x="234" y="306"/>
                    </a:lnTo>
                    <a:lnTo>
                      <a:pt x="235" y="307"/>
                    </a:lnTo>
                    <a:lnTo>
                      <a:pt x="237" y="308"/>
                    </a:lnTo>
                    <a:lnTo>
                      <a:pt x="237" y="309"/>
                    </a:lnTo>
                    <a:lnTo>
                      <a:pt x="238" y="309"/>
                    </a:lnTo>
                    <a:lnTo>
                      <a:pt x="239" y="309"/>
                    </a:lnTo>
                    <a:lnTo>
                      <a:pt x="242" y="308"/>
                    </a:lnTo>
                    <a:lnTo>
                      <a:pt x="243" y="309"/>
                    </a:lnTo>
                    <a:lnTo>
                      <a:pt x="244" y="312"/>
                    </a:lnTo>
                    <a:lnTo>
                      <a:pt x="244" y="313"/>
                    </a:lnTo>
                    <a:lnTo>
                      <a:pt x="243" y="314"/>
                    </a:lnTo>
                    <a:lnTo>
                      <a:pt x="242" y="316"/>
                    </a:lnTo>
                    <a:lnTo>
                      <a:pt x="239" y="317"/>
                    </a:lnTo>
                    <a:lnTo>
                      <a:pt x="238" y="317"/>
                    </a:lnTo>
                    <a:lnTo>
                      <a:pt x="238" y="318"/>
                    </a:lnTo>
                    <a:lnTo>
                      <a:pt x="238" y="319"/>
                    </a:lnTo>
                    <a:lnTo>
                      <a:pt x="239" y="321"/>
                    </a:lnTo>
                    <a:lnTo>
                      <a:pt x="240" y="321"/>
                    </a:lnTo>
                    <a:lnTo>
                      <a:pt x="242" y="321"/>
                    </a:lnTo>
                    <a:lnTo>
                      <a:pt x="243" y="321"/>
                    </a:lnTo>
                    <a:lnTo>
                      <a:pt x="244" y="322"/>
                    </a:lnTo>
                    <a:lnTo>
                      <a:pt x="245" y="322"/>
                    </a:lnTo>
                    <a:lnTo>
                      <a:pt x="245" y="321"/>
                    </a:lnTo>
                    <a:lnTo>
                      <a:pt x="247" y="319"/>
                    </a:lnTo>
                    <a:lnTo>
                      <a:pt x="249" y="321"/>
                    </a:lnTo>
                    <a:lnTo>
                      <a:pt x="250" y="322"/>
                    </a:lnTo>
                    <a:lnTo>
                      <a:pt x="252" y="323"/>
                    </a:lnTo>
                    <a:lnTo>
                      <a:pt x="252" y="324"/>
                    </a:lnTo>
                    <a:lnTo>
                      <a:pt x="252" y="326"/>
                    </a:lnTo>
                    <a:lnTo>
                      <a:pt x="252" y="327"/>
                    </a:lnTo>
                    <a:lnTo>
                      <a:pt x="252" y="328"/>
                    </a:lnTo>
                    <a:lnTo>
                      <a:pt x="250" y="329"/>
                    </a:lnTo>
                    <a:lnTo>
                      <a:pt x="249" y="331"/>
                    </a:lnTo>
                    <a:lnTo>
                      <a:pt x="247" y="332"/>
                    </a:lnTo>
                    <a:lnTo>
                      <a:pt x="247" y="333"/>
                    </a:lnTo>
                    <a:lnTo>
                      <a:pt x="242" y="333"/>
                    </a:lnTo>
                    <a:lnTo>
                      <a:pt x="239" y="334"/>
                    </a:lnTo>
                    <a:lnTo>
                      <a:pt x="240" y="334"/>
                    </a:lnTo>
                    <a:lnTo>
                      <a:pt x="242" y="336"/>
                    </a:lnTo>
                    <a:lnTo>
                      <a:pt x="244" y="337"/>
                    </a:lnTo>
                    <a:lnTo>
                      <a:pt x="243" y="338"/>
                    </a:lnTo>
                    <a:lnTo>
                      <a:pt x="239" y="338"/>
                    </a:lnTo>
                    <a:lnTo>
                      <a:pt x="239" y="338"/>
                    </a:lnTo>
                    <a:lnTo>
                      <a:pt x="239" y="341"/>
                    </a:lnTo>
                    <a:lnTo>
                      <a:pt x="239" y="342"/>
                    </a:lnTo>
                    <a:lnTo>
                      <a:pt x="243" y="341"/>
                    </a:lnTo>
                    <a:lnTo>
                      <a:pt x="249" y="336"/>
                    </a:lnTo>
                    <a:lnTo>
                      <a:pt x="250" y="336"/>
                    </a:lnTo>
                    <a:lnTo>
                      <a:pt x="250" y="337"/>
                    </a:lnTo>
                    <a:lnTo>
                      <a:pt x="249" y="338"/>
                    </a:lnTo>
                    <a:lnTo>
                      <a:pt x="248" y="339"/>
                    </a:lnTo>
                    <a:lnTo>
                      <a:pt x="243" y="343"/>
                    </a:lnTo>
                    <a:lnTo>
                      <a:pt x="242" y="347"/>
                    </a:lnTo>
                    <a:lnTo>
                      <a:pt x="240" y="352"/>
                    </a:lnTo>
                    <a:lnTo>
                      <a:pt x="239" y="353"/>
                    </a:lnTo>
                    <a:lnTo>
                      <a:pt x="238" y="354"/>
                    </a:lnTo>
                    <a:lnTo>
                      <a:pt x="238" y="356"/>
                    </a:lnTo>
                    <a:lnTo>
                      <a:pt x="239" y="357"/>
                    </a:lnTo>
                    <a:lnTo>
                      <a:pt x="242" y="359"/>
                    </a:lnTo>
                    <a:lnTo>
                      <a:pt x="243" y="361"/>
                    </a:lnTo>
                    <a:lnTo>
                      <a:pt x="247" y="361"/>
                    </a:lnTo>
                    <a:lnTo>
                      <a:pt x="250" y="362"/>
                    </a:lnTo>
                    <a:lnTo>
                      <a:pt x="252" y="362"/>
                    </a:lnTo>
                    <a:lnTo>
                      <a:pt x="257" y="362"/>
                    </a:lnTo>
                    <a:lnTo>
                      <a:pt x="259" y="361"/>
                    </a:lnTo>
                    <a:lnTo>
                      <a:pt x="260" y="361"/>
                    </a:lnTo>
                    <a:lnTo>
                      <a:pt x="262" y="359"/>
                    </a:lnTo>
                    <a:lnTo>
                      <a:pt x="263" y="358"/>
                    </a:lnTo>
                    <a:lnTo>
                      <a:pt x="262" y="357"/>
                    </a:lnTo>
                    <a:lnTo>
                      <a:pt x="262" y="354"/>
                    </a:lnTo>
                    <a:lnTo>
                      <a:pt x="262" y="354"/>
                    </a:lnTo>
                    <a:lnTo>
                      <a:pt x="263" y="356"/>
                    </a:lnTo>
                    <a:lnTo>
                      <a:pt x="264" y="354"/>
                    </a:lnTo>
                    <a:lnTo>
                      <a:pt x="265" y="353"/>
                    </a:lnTo>
                    <a:lnTo>
                      <a:pt x="265" y="352"/>
                    </a:lnTo>
                    <a:lnTo>
                      <a:pt x="268" y="351"/>
                    </a:lnTo>
                    <a:lnTo>
                      <a:pt x="269" y="349"/>
                    </a:lnTo>
                    <a:lnTo>
                      <a:pt x="269" y="348"/>
                    </a:lnTo>
                    <a:lnTo>
                      <a:pt x="268" y="347"/>
                    </a:lnTo>
                    <a:lnTo>
                      <a:pt x="267" y="344"/>
                    </a:lnTo>
                    <a:lnTo>
                      <a:pt x="265" y="344"/>
                    </a:lnTo>
                    <a:lnTo>
                      <a:pt x="264" y="343"/>
                    </a:lnTo>
                    <a:lnTo>
                      <a:pt x="264" y="342"/>
                    </a:lnTo>
                    <a:lnTo>
                      <a:pt x="264" y="339"/>
                    </a:lnTo>
                    <a:lnTo>
                      <a:pt x="263" y="338"/>
                    </a:lnTo>
                    <a:lnTo>
                      <a:pt x="263" y="338"/>
                    </a:lnTo>
                    <a:lnTo>
                      <a:pt x="263" y="337"/>
                    </a:lnTo>
                    <a:lnTo>
                      <a:pt x="267" y="337"/>
                    </a:lnTo>
                    <a:lnTo>
                      <a:pt x="267" y="337"/>
                    </a:lnTo>
                    <a:lnTo>
                      <a:pt x="264" y="338"/>
                    </a:lnTo>
                    <a:lnTo>
                      <a:pt x="264" y="338"/>
                    </a:lnTo>
                    <a:lnTo>
                      <a:pt x="265" y="342"/>
                    </a:lnTo>
                    <a:lnTo>
                      <a:pt x="267" y="343"/>
                    </a:lnTo>
                    <a:lnTo>
                      <a:pt x="268" y="343"/>
                    </a:lnTo>
                    <a:lnTo>
                      <a:pt x="269" y="346"/>
                    </a:lnTo>
                    <a:lnTo>
                      <a:pt x="270" y="348"/>
                    </a:lnTo>
                    <a:lnTo>
                      <a:pt x="270" y="349"/>
                    </a:lnTo>
                    <a:lnTo>
                      <a:pt x="270" y="351"/>
                    </a:lnTo>
                    <a:lnTo>
                      <a:pt x="270" y="352"/>
                    </a:lnTo>
                    <a:lnTo>
                      <a:pt x="273" y="351"/>
                    </a:lnTo>
                    <a:lnTo>
                      <a:pt x="274" y="352"/>
                    </a:lnTo>
                    <a:lnTo>
                      <a:pt x="272" y="353"/>
                    </a:lnTo>
                    <a:lnTo>
                      <a:pt x="272" y="354"/>
                    </a:lnTo>
                    <a:lnTo>
                      <a:pt x="269" y="356"/>
                    </a:lnTo>
                    <a:lnTo>
                      <a:pt x="269" y="356"/>
                    </a:lnTo>
                    <a:lnTo>
                      <a:pt x="269" y="357"/>
                    </a:lnTo>
                    <a:lnTo>
                      <a:pt x="272" y="358"/>
                    </a:lnTo>
                    <a:lnTo>
                      <a:pt x="273" y="358"/>
                    </a:lnTo>
                    <a:lnTo>
                      <a:pt x="277" y="356"/>
                    </a:lnTo>
                    <a:lnTo>
                      <a:pt x="279" y="354"/>
                    </a:lnTo>
                    <a:lnTo>
                      <a:pt x="280" y="354"/>
                    </a:lnTo>
                    <a:lnTo>
                      <a:pt x="287" y="356"/>
                    </a:lnTo>
                    <a:lnTo>
                      <a:pt x="288" y="356"/>
                    </a:lnTo>
                    <a:lnTo>
                      <a:pt x="290" y="354"/>
                    </a:lnTo>
                    <a:lnTo>
                      <a:pt x="293" y="354"/>
                    </a:lnTo>
                    <a:lnTo>
                      <a:pt x="293" y="354"/>
                    </a:lnTo>
                    <a:lnTo>
                      <a:pt x="290" y="356"/>
                    </a:lnTo>
                    <a:lnTo>
                      <a:pt x="279" y="358"/>
                    </a:lnTo>
                    <a:lnTo>
                      <a:pt x="277" y="359"/>
                    </a:lnTo>
                    <a:lnTo>
                      <a:pt x="277" y="361"/>
                    </a:lnTo>
                    <a:lnTo>
                      <a:pt x="275" y="362"/>
                    </a:lnTo>
                    <a:lnTo>
                      <a:pt x="274" y="362"/>
                    </a:lnTo>
                    <a:lnTo>
                      <a:pt x="274" y="363"/>
                    </a:lnTo>
                    <a:lnTo>
                      <a:pt x="275" y="367"/>
                    </a:lnTo>
                    <a:lnTo>
                      <a:pt x="277" y="367"/>
                    </a:lnTo>
                    <a:lnTo>
                      <a:pt x="279" y="367"/>
                    </a:lnTo>
                    <a:lnTo>
                      <a:pt x="282" y="367"/>
                    </a:lnTo>
                    <a:lnTo>
                      <a:pt x="284" y="367"/>
                    </a:lnTo>
                    <a:lnTo>
                      <a:pt x="287" y="368"/>
                    </a:lnTo>
                    <a:lnTo>
                      <a:pt x="288" y="368"/>
                    </a:lnTo>
                    <a:lnTo>
                      <a:pt x="292" y="368"/>
                    </a:lnTo>
                    <a:lnTo>
                      <a:pt x="298" y="368"/>
                    </a:lnTo>
                    <a:lnTo>
                      <a:pt x="300" y="371"/>
                    </a:lnTo>
                    <a:lnTo>
                      <a:pt x="303" y="372"/>
                    </a:lnTo>
                    <a:lnTo>
                      <a:pt x="303" y="372"/>
                    </a:lnTo>
                    <a:lnTo>
                      <a:pt x="302" y="372"/>
                    </a:lnTo>
                    <a:lnTo>
                      <a:pt x="299" y="372"/>
                    </a:lnTo>
                    <a:lnTo>
                      <a:pt x="295" y="371"/>
                    </a:lnTo>
                    <a:lnTo>
                      <a:pt x="294" y="371"/>
                    </a:lnTo>
                    <a:lnTo>
                      <a:pt x="293" y="371"/>
                    </a:lnTo>
                    <a:lnTo>
                      <a:pt x="293" y="372"/>
                    </a:lnTo>
                    <a:lnTo>
                      <a:pt x="297" y="373"/>
                    </a:lnTo>
                    <a:lnTo>
                      <a:pt x="298" y="373"/>
                    </a:lnTo>
                    <a:lnTo>
                      <a:pt x="299" y="376"/>
                    </a:lnTo>
                    <a:lnTo>
                      <a:pt x="299" y="377"/>
                    </a:lnTo>
                    <a:lnTo>
                      <a:pt x="299" y="378"/>
                    </a:lnTo>
                    <a:lnTo>
                      <a:pt x="298" y="379"/>
                    </a:lnTo>
                    <a:lnTo>
                      <a:pt x="299" y="382"/>
                    </a:lnTo>
                    <a:lnTo>
                      <a:pt x="300" y="383"/>
                    </a:lnTo>
                    <a:lnTo>
                      <a:pt x="304" y="384"/>
                    </a:lnTo>
                    <a:lnTo>
                      <a:pt x="307" y="386"/>
                    </a:lnTo>
                    <a:lnTo>
                      <a:pt x="308" y="386"/>
                    </a:lnTo>
                    <a:lnTo>
                      <a:pt x="308" y="387"/>
                    </a:lnTo>
                    <a:lnTo>
                      <a:pt x="305" y="387"/>
                    </a:lnTo>
                    <a:lnTo>
                      <a:pt x="304" y="387"/>
                    </a:lnTo>
                    <a:lnTo>
                      <a:pt x="298" y="386"/>
                    </a:lnTo>
                    <a:lnTo>
                      <a:pt x="295" y="386"/>
                    </a:lnTo>
                    <a:lnTo>
                      <a:pt x="293" y="383"/>
                    </a:lnTo>
                    <a:lnTo>
                      <a:pt x="284" y="379"/>
                    </a:lnTo>
                    <a:lnTo>
                      <a:pt x="280" y="378"/>
                    </a:lnTo>
                    <a:lnTo>
                      <a:pt x="278" y="378"/>
                    </a:lnTo>
                    <a:lnTo>
                      <a:pt x="274" y="377"/>
                    </a:lnTo>
                    <a:lnTo>
                      <a:pt x="270" y="377"/>
                    </a:lnTo>
                    <a:lnTo>
                      <a:pt x="268" y="377"/>
                    </a:lnTo>
                    <a:lnTo>
                      <a:pt x="265" y="377"/>
                    </a:lnTo>
                    <a:lnTo>
                      <a:pt x="264" y="376"/>
                    </a:lnTo>
                    <a:lnTo>
                      <a:pt x="259" y="376"/>
                    </a:lnTo>
                    <a:lnTo>
                      <a:pt x="257" y="377"/>
                    </a:lnTo>
                    <a:lnTo>
                      <a:pt x="255" y="378"/>
                    </a:lnTo>
                    <a:lnTo>
                      <a:pt x="254" y="379"/>
                    </a:lnTo>
                    <a:lnTo>
                      <a:pt x="254" y="379"/>
                    </a:lnTo>
                    <a:lnTo>
                      <a:pt x="257" y="382"/>
                    </a:lnTo>
                    <a:lnTo>
                      <a:pt x="259" y="384"/>
                    </a:lnTo>
                    <a:lnTo>
                      <a:pt x="262" y="386"/>
                    </a:lnTo>
                    <a:lnTo>
                      <a:pt x="265" y="387"/>
                    </a:lnTo>
                    <a:lnTo>
                      <a:pt x="270" y="387"/>
                    </a:lnTo>
                    <a:lnTo>
                      <a:pt x="275" y="388"/>
                    </a:lnTo>
                    <a:lnTo>
                      <a:pt x="279" y="391"/>
                    </a:lnTo>
                    <a:lnTo>
                      <a:pt x="282" y="392"/>
                    </a:lnTo>
                    <a:lnTo>
                      <a:pt x="284" y="394"/>
                    </a:lnTo>
                    <a:lnTo>
                      <a:pt x="285" y="394"/>
                    </a:lnTo>
                    <a:lnTo>
                      <a:pt x="295" y="396"/>
                    </a:lnTo>
                    <a:lnTo>
                      <a:pt x="297" y="397"/>
                    </a:lnTo>
                    <a:lnTo>
                      <a:pt x="298" y="397"/>
                    </a:lnTo>
                    <a:lnTo>
                      <a:pt x="300" y="394"/>
                    </a:lnTo>
                    <a:lnTo>
                      <a:pt x="302" y="394"/>
                    </a:lnTo>
                    <a:lnTo>
                      <a:pt x="304" y="396"/>
                    </a:lnTo>
                    <a:lnTo>
                      <a:pt x="305" y="396"/>
                    </a:lnTo>
                    <a:lnTo>
                      <a:pt x="309" y="396"/>
                    </a:lnTo>
                    <a:lnTo>
                      <a:pt x="312" y="396"/>
                    </a:lnTo>
                    <a:lnTo>
                      <a:pt x="313" y="396"/>
                    </a:lnTo>
                    <a:lnTo>
                      <a:pt x="313" y="396"/>
                    </a:lnTo>
                    <a:lnTo>
                      <a:pt x="313" y="397"/>
                    </a:lnTo>
                    <a:lnTo>
                      <a:pt x="310" y="397"/>
                    </a:lnTo>
                    <a:lnTo>
                      <a:pt x="310" y="398"/>
                    </a:lnTo>
                    <a:lnTo>
                      <a:pt x="313" y="401"/>
                    </a:lnTo>
                    <a:lnTo>
                      <a:pt x="312" y="401"/>
                    </a:lnTo>
                    <a:lnTo>
                      <a:pt x="310" y="402"/>
                    </a:lnTo>
                    <a:lnTo>
                      <a:pt x="307" y="403"/>
                    </a:lnTo>
                    <a:lnTo>
                      <a:pt x="305" y="404"/>
                    </a:lnTo>
                    <a:lnTo>
                      <a:pt x="305" y="406"/>
                    </a:lnTo>
                    <a:lnTo>
                      <a:pt x="305" y="409"/>
                    </a:lnTo>
                    <a:lnTo>
                      <a:pt x="304" y="411"/>
                    </a:lnTo>
                    <a:lnTo>
                      <a:pt x="303" y="414"/>
                    </a:lnTo>
                    <a:lnTo>
                      <a:pt x="302" y="416"/>
                    </a:lnTo>
                    <a:lnTo>
                      <a:pt x="305" y="416"/>
                    </a:lnTo>
                    <a:lnTo>
                      <a:pt x="308" y="414"/>
                    </a:lnTo>
                    <a:lnTo>
                      <a:pt x="309" y="414"/>
                    </a:lnTo>
                    <a:lnTo>
                      <a:pt x="310" y="416"/>
                    </a:lnTo>
                    <a:lnTo>
                      <a:pt x="313" y="416"/>
                    </a:lnTo>
                    <a:lnTo>
                      <a:pt x="313" y="417"/>
                    </a:lnTo>
                    <a:lnTo>
                      <a:pt x="312" y="417"/>
                    </a:lnTo>
                    <a:lnTo>
                      <a:pt x="307" y="418"/>
                    </a:lnTo>
                    <a:lnTo>
                      <a:pt x="302" y="417"/>
                    </a:lnTo>
                    <a:lnTo>
                      <a:pt x="302" y="418"/>
                    </a:lnTo>
                    <a:lnTo>
                      <a:pt x="302" y="422"/>
                    </a:lnTo>
                    <a:lnTo>
                      <a:pt x="299" y="427"/>
                    </a:lnTo>
                    <a:lnTo>
                      <a:pt x="302" y="427"/>
                    </a:lnTo>
                    <a:lnTo>
                      <a:pt x="303" y="427"/>
                    </a:lnTo>
                    <a:lnTo>
                      <a:pt x="305" y="424"/>
                    </a:lnTo>
                    <a:lnTo>
                      <a:pt x="305" y="426"/>
                    </a:lnTo>
                    <a:lnTo>
                      <a:pt x="304" y="428"/>
                    </a:lnTo>
                    <a:lnTo>
                      <a:pt x="302" y="429"/>
                    </a:lnTo>
                    <a:lnTo>
                      <a:pt x="302" y="431"/>
                    </a:lnTo>
                    <a:lnTo>
                      <a:pt x="297" y="432"/>
                    </a:lnTo>
                    <a:lnTo>
                      <a:pt x="294" y="432"/>
                    </a:lnTo>
                    <a:lnTo>
                      <a:pt x="293" y="432"/>
                    </a:lnTo>
                    <a:lnTo>
                      <a:pt x="285" y="428"/>
                    </a:lnTo>
                    <a:lnTo>
                      <a:pt x="280" y="427"/>
                    </a:lnTo>
                    <a:lnTo>
                      <a:pt x="277" y="428"/>
                    </a:lnTo>
                    <a:lnTo>
                      <a:pt x="275" y="429"/>
                    </a:lnTo>
                    <a:lnTo>
                      <a:pt x="273" y="434"/>
                    </a:lnTo>
                    <a:lnTo>
                      <a:pt x="270" y="436"/>
                    </a:lnTo>
                    <a:lnTo>
                      <a:pt x="270" y="437"/>
                    </a:lnTo>
                    <a:lnTo>
                      <a:pt x="272" y="437"/>
                    </a:lnTo>
                    <a:lnTo>
                      <a:pt x="273" y="437"/>
                    </a:lnTo>
                    <a:lnTo>
                      <a:pt x="279" y="437"/>
                    </a:lnTo>
                    <a:lnTo>
                      <a:pt x="279" y="438"/>
                    </a:lnTo>
                    <a:lnTo>
                      <a:pt x="279" y="438"/>
                    </a:lnTo>
                    <a:lnTo>
                      <a:pt x="284" y="439"/>
                    </a:lnTo>
                    <a:lnTo>
                      <a:pt x="287" y="439"/>
                    </a:lnTo>
                    <a:lnTo>
                      <a:pt x="292" y="438"/>
                    </a:lnTo>
                    <a:lnTo>
                      <a:pt x="294" y="438"/>
                    </a:lnTo>
                    <a:lnTo>
                      <a:pt x="297" y="436"/>
                    </a:lnTo>
                    <a:lnTo>
                      <a:pt x="297" y="436"/>
                    </a:lnTo>
                    <a:lnTo>
                      <a:pt x="297" y="434"/>
                    </a:lnTo>
                    <a:lnTo>
                      <a:pt x="299" y="434"/>
                    </a:lnTo>
                    <a:lnTo>
                      <a:pt x="300" y="434"/>
                    </a:lnTo>
                    <a:lnTo>
                      <a:pt x="300" y="436"/>
                    </a:lnTo>
                    <a:lnTo>
                      <a:pt x="300" y="437"/>
                    </a:lnTo>
                    <a:lnTo>
                      <a:pt x="299" y="438"/>
                    </a:lnTo>
                    <a:lnTo>
                      <a:pt x="298" y="439"/>
                    </a:lnTo>
                    <a:lnTo>
                      <a:pt x="298" y="439"/>
                    </a:lnTo>
                    <a:lnTo>
                      <a:pt x="297" y="441"/>
                    </a:lnTo>
                    <a:lnTo>
                      <a:pt x="297" y="442"/>
                    </a:lnTo>
                    <a:lnTo>
                      <a:pt x="297" y="442"/>
                    </a:lnTo>
                    <a:lnTo>
                      <a:pt x="295" y="443"/>
                    </a:lnTo>
                    <a:lnTo>
                      <a:pt x="293" y="443"/>
                    </a:lnTo>
                    <a:lnTo>
                      <a:pt x="289" y="442"/>
                    </a:lnTo>
                    <a:lnTo>
                      <a:pt x="283" y="441"/>
                    </a:lnTo>
                    <a:lnTo>
                      <a:pt x="277" y="439"/>
                    </a:lnTo>
                    <a:lnTo>
                      <a:pt x="275" y="439"/>
                    </a:lnTo>
                    <a:lnTo>
                      <a:pt x="273" y="439"/>
                    </a:lnTo>
                    <a:lnTo>
                      <a:pt x="273" y="442"/>
                    </a:lnTo>
                    <a:lnTo>
                      <a:pt x="270" y="445"/>
                    </a:lnTo>
                    <a:lnTo>
                      <a:pt x="268" y="448"/>
                    </a:lnTo>
                    <a:lnTo>
                      <a:pt x="267" y="450"/>
                    </a:lnTo>
                    <a:lnTo>
                      <a:pt x="267" y="451"/>
                    </a:lnTo>
                    <a:lnTo>
                      <a:pt x="267" y="452"/>
                    </a:lnTo>
                    <a:lnTo>
                      <a:pt x="265" y="455"/>
                    </a:lnTo>
                    <a:lnTo>
                      <a:pt x="267" y="456"/>
                    </a:lnTo>
                    <a:lnTo>
                      <a:pt x="269" y="455"/>
                    </a:lnTo>
                    <a:lnTo>
                      <a:pt x="275" y="450"/>
                    </a:lnTo>
                    <a:lnTo>
                      <a:pt x="277" y="450"/>
                    </a:lnTo>
                    <a:lnTo>
                      <a:pt x="280" y="450"/>
                    </a:lnTo>
                    <a:lnTo>
                      <a:pt x="282" y="448"/>
                    </a:lnTo>
                    <a:lnTo>
                      <a:pt x="284" y="448"/>
                    </a:lnTo>
                    <a:lnTo>
                      <a:pt x="288" y="450"/>
                    </a:lnTo>
                    <a:lnTo>
                      <a:pt x="290" y="450"/>
                    </a:lnTo>
                    <a:lnTo>
                      <a:pt x="293" y="451"/>
                    </a:lnTo>
                    <a:lnTo>
                      <a:pt x="298" y="451"/>
                    </a:lnTo>
                    <a:lnTo>
                      <a:pt x="299" y="450"/>
                    </a:lnTo>
                    <a:lnTo>
                      <a:pt x="304" y="450"/>
                    </a:lnTo>
                    <a:lnTo>
                      <a:pt x="305" y="450"/>
                    </a:lnTo>
                    <a:lnTo>
                      <a:pt x="303" y="451"/>
                    </a:lnTo>
                    <a:lnTo>
                      <a:pt x="300" y="451"/>
                    </a:lnTo>
                    <a:lnTo>
                      <a:pt x="300" y="452"/>
                    </a:lnTo>
                    <a:lnTo>
                      <a:pt x="308" y="455"/>
                    </a:lnTo>
                    <a:lnTo>
                      <a:pt x="309" y="456"/>
                    </a:lnTo>
                    <a:lnTo>
                      <a:pt x="308" y="456"/>
                    </a:lnTo>
                    <a:lnTo>
                      <a:pt x="300" y="453"/>
                    </a:lnTo>
                    <a:lnTo>
                      <a:pt x="297" y="452"/>
                    </a:lnTo>
                    <a:lnTo>
                      <a:pt x="294" y="453"/>
                    </a:lnTo>
                    <a:lnTo>
                      <a:pt x="290" y="452"/>
                    </a:lnTo>
                    <a:lnTo>
                      <a:pt x="284" y="451"/>
                    </a:lnTo>
                    <a:lnTo>
                      <a:pt x="282" y="450"/>
                    </a:lnTo>
                    <a:lnTo>
                      <a:pt x="280" y="451"/>
                    </a:lnTo>
                    <a:lnTo>
                      <a:pt x="275" y="452"/>
                    </a:lnTo>
                    <a:lnTo>
                      <a:pt x="273" y="455"/>
                    </a:lnTo>
                    <a:lnTo>
                      <a:pt x="269" y="456"/>
                    </a:lnTo>
                    <a:lnTo>
                      <a:pt x="268" y="456"/>
                    </a:lnTo>
                    <a:lnTo>
                      <a:pt x="264" y="458"/>
                    </a:lnTo>
                    <a:lnTo>
                      <a:pt x="264" y="461"/>
                    </a:lnTo>
                    <a:lnTo>
                      <a:pt x="263" y="465"/>
                    </a:lnTo>
                    <a:lnTo>
                      <a:pt x="265" y="468"/>
                    </a:lnTo>
                    <a:lnTo>
                      <a:pt x="268" y="470"/>
                    </a:lnTo>
                    <a:lnTo>
                      <a:pt x="269" y="470"/>
                    </a:lnTo>
                    <a:lnTo>
                      <a:pt x="270" y="470"/>
                    </a:lnTo>
                    <a:lnTo>
                      <a:pt x="273" y="470"/>
                    </a:lnTo>
                    <a:lnTo>
                      <a:pt x="277" y="470"/>
                    </a:lnTo>
                    <a:lnTo>
                      <a:pt x="282" y="470"/>
                    </a:lnTo>
                    <a:lnTo>
                      <a:pt x="283" y="471"/>
                    </a:lnTo>
                    <a:lnTo>
                      <a:pt x="284" y="471"/>
                    </a:lnTo>
                    <a:lnTo>
                      <a:pt x="283" y="471"/>
                    </a:lnTo>
                    <a:lnTo>
                      <a:pt x="283" y="471"/>
                    </a:lnTo>
                    <a:lnTo>
                      <a:pt x="280" y="471"/>
                    </a:lnTo>
                    <a:lnTo>
                      <a:pt x="275" y="472"/>
                    </a:lnTo>
                    <a:lnTo>
                      <a:pt x="274" y="473"/>
                    </a:lnTo>
                    <a:lnTo>
                      <a:pt x="273" y="475"/>
                    </a:lnTo>
                    <a:lnTo>
                      <a:pt x="269" y="476"/>
                    </a:lnTo>
                    <a:lnTo>
                      <a:pt x="269" y="477"/>
                    </a:lnTo>
                    <a:lnTo>
                      <a:pt x="269" y="477"/>
                    </a:lnTo>
                    <a:lnTo>
                      <a:pt x="268" y="480"/>
                    </a:lnTo>
                    <a:lnTo>
                      <a:pt x="267" y="481"/>
                    </a:lnTo>
                    <a:lnTo>
                      <a:pt x="267" y="483"/>
                    </a:lnTo>
                    <a:lnTo>
                      <a:pt x="267" y="485"/>
                    </a:lnTo>
                    <a:lnTo>
                      <a:pt x="267" y="487"/>
                    </a:lnTo>
                    <a:lnTo>
                      <a:pt x="268" y="487"/>
                    </a:lnTo>
                    <a:lnTo>
                      <a:pt x="269" y="487"/>
                    </a:lnTo>
                    <a:lnTo>
                      <a:pt x="273" y="487"/>
                    </a:lnTo>
                    <a:lnTo>
                      <a:pt x="275" y="486"/>
                    </a:lnTo>
                    <a:lnTo>
                      <a:pt x="277" y="486"/>
                    </a:lnTo>
                    <a:lnTo>
                      <a:pt x="278" y="485"/>
                    </a:lnTo>
                    <a:lnTo>
                      <a:pt x="280" y="482"/>
                    </a:lnTo>
                    <a:lnTo>
                      <a:pt x="283" y="481"/>
                    </a:lnTo>
                    <a:lnTo>
                      <a:pt x="292" y="475"/>
                    </a:lnTo>
                    <a:lnTo>
                      <a:pt x="294" y="473"/>
                    </a:lnTo>
                    <a:lnTo>
                      <a:pt x="298" y="471"/>
                    </a:lnTo>
                    <a:lnTo>
                      <a:pt x="299" y="471"/>
                    </a:lnTo>
                    <a:lnTo>
                      <a:pt x="300" y="471"/>
                    </a:lnTo>
                    <a:lnTo>
                      <a:pt x="299" y="472"/>
                    </a:lnTo>
                    <a:lnTo>
                      <a:pt x="297" y="475"/>
                    </a:lnTo>
                    <a:lnTo>
                      <a:pt x="294" y="475"/>
                    </a:lnTo>
                    <a:lnTo>
                      <a:pt x="292" y="476"/>
                    </a:lnTo>
                    <a:lnTo>
                      <a:pt x="290" y="477"/>
                    </a:lnTo>
                    <a:lnTo>
                      <a:pt x="290" y="477"/>
                    </a:lnTo>
                    <a:lnTo>
                      <a:pt x="289" y="480"/>
                    </a:lnTo>
                    <a:lnTo>
                      <a:pt x="287" y="480"/>
                    </a:lnTo>
                    <a:lnTo>
                      <a:pt x="285" y="481"/>
                    </a:lnTo>
                    <a:lnTo>
                      <a:pt x="283" y="482"/>
                    </a:lnTo>
                    <a:lnTo>
                      <a:pt x="275" y="487"/>
                    </a:lnTo>
                    <a:lnTo>
                      <a:pt x="270" y="490"/>
                    </a:lnTo>
                    <a:lnTo>
                      <a:pt x="270" y="490"/>
                    </a:lnTo>
                    <a:lnTo>
                      <a:pt x="270" y="490"/>
                    </a:lnTo>
                    <a:lnTo>
                      <a:pt x="272" y="491"/>
                    </a:lnTo>
                    <a:lnTo>
                      <a:pt x="272" y="491"/>
                    </a:lnTo>
                    <a:lnTo>
                      <a:pt x="274" y="491"/>
                    </a:lnTo>
                    <a:lnTo>
                      <a:pt x="272" y="496"/>
                    </a:lnTo>
                    <a:lnTo>
                      <a:pt x="273" y="500"/>
                    </a:lnTo>
                    <a:lnTo>
                      <a:pt x="273" y="501"/>
                    </a:lnTo>
                    <a:lnTo>
                      <a:pt x="275" y="501"/>
                    </a:lnTo>
                    <a:lnTo>
                      <a:pt x="279" y="500"/>
                    </a:lnTo>
                    <a:lnTo>
                      <a:pt x="282" y="503"/>
                    </a:lnTo>
                    <a:lnTo>
                      <a:pt x="284" y="503"/>
                    </a:lnTo>
                    <a:lnTo>
                      <a:pt x="289" y="501"/>
                    </a:lnTo>
                    <a:lnTo>
                      <a:pt x="290" y="500"/>
                    </a:lnTo>
                    <a:lnTo>
                      <a:pt x="293" y="497"/>
                    </a:lnTo>
                    <a:lnTo>
                      <a:pt x="293" y="497"/>
                    </a:lnTo>
                    <a:lnTo>
                      <a:pt x="298" y="496"/>
                    </a:lnTo>
                    <a:lnTo>
                      <a:pt x="302" y="496"/>
                    </a:lnTo>
                    <a:lnTo>
                      <a:pt x="302" y="496"/>
                    </a:lnTo>
                    <a:lnTo>
                      <a:pt x="302" y="496"/>
                    </a:lnTo>
                    <a:lnTo>
                      <a:pt x="299" y="497"/>
                    </a:lnTo>
                    <a:lnTo>
                      <a:pt x="294" y="497"/>
                    </a:lnTo>
                    <a:lnTo>
                      <a:pt x="293" y="498"/>
                    </a:lnTo>
                    <a:lnTo>
                      <a:pt x="289" y="501"/>
                    </a:lnTo>
                    <a:lnTo>
                      <a:pt x="287" y="503"/>
                    </a:lnTo>
                    <a:lnTo>
                      <a:pt x="283" y="505"/>
                    </a:lnTo>
                    <a:lnTo>
                      <a:pt x="283" y="506"/>
                    </a:lnTo>
                    <a:lnTo>
                      <a:pt x="282" y="506"/>
                    </a:lnTo>
                    <a:lnTo>
                      <a:pt x="283" y="507"/>
                    </a:lnTo>
                    <a:lnTo>
                      <a:pt x="283" y="508"/>
                    </a:lnTo>
                    <a:lnTo>
                      <a:pt x="283" y="508"/>
                    </a:lnTo>
                    <a:lnTo>
                      <a:pt x="285" y="510"/>
                    </a:lnTo>
                    <a:lnTo>
                      <a:pt x="287" y="512"/>
                    </a:lnTo>
                    <a:lnTo>
                      <a:pt x="288" y="518"/>
                    </a:lnTo>
                    <a:lnTo>
                      <a:pt x="288" y="521"/>
                    </a:lnTo>
                    <a:lnTo>
                      <a:pt x="288" y="522"/>
                    </a:lnTo>
                    <a:lnTo>
                      <a:pt x="288" y="526"/>
                    </a:lnTo>
                    <a:lnTo>
                      <a:pt x="288" y="528"/>
                    </a:lnTo>
                    <a:lnTo>
                      <a:pt x="289" y="530"/>
                    </a:lnTo>
                    <a:lnTo>
                      <a:pt x="290" y="531"/>
                    </a:lnTo>
                    <a:lnTo>
                      <a:pt x="292" y="531"/>
                    </a:lnTo>
                    <a:lnTo>
                      <a:pt x="293" y="530"/>
                    </a:lnTo>
                    <a:lnTo>
                      <a:pt x="294" y="527"/>
                    </a:lnTo>
                    <a:lnTo>
                      <a:pt x="297" y="523"/>
                    </a:lnTo>
                    <a:lnTo>
                      <a:pt x="298" y="522"/>
                    </a:lnTo>
                    <a:lnTo>
                      <a:pt x="298" y="520"/>
                    </a:lnTo>
                    <a:lnTo>
                      <a:pt x="299" y="518"/>
                    </a:lnTo>
                    <a:lnTo>
                      <a:pt x="302" y="518"/>
                    </a:lnTo>
                    <a:lnTo>
                      <a:pt x="300" y="520"/>
                    </a:lnTo>
                    <a:lnTo>
                      <a:pt x="300" y="522"/>
                    </a:lnTo>
                    <a:lnTo>
                      <a:pt x="303" y="521"/>
                    </a:lnTo>
                    <a:lnTo>
                      <a:pt x="304" y="520"/>
                    </a:lnTo>
                    <a:lnTo>
                      <a:pt x="307" y="518"/>
                    </a:lnTo>
                    <a:lnTo>
                      <a:pt x="307" y="518"/>
                    </a:lnTo>
                    <a:lnTo>
                      <a:pt x="307" y="516"/>
                    </a:lnTo>
                    <a:lnTo>
                      <a:pt x="305" y="513"/>
                    </a:lnTo>
                    <a:lnTo>
                      <a:pt x="304" y="511"/>
                    </a:lnTo>
                    <a:lnTo>
                      <a:pt x="304" y="508"/>
                    </a:lnTo>
                    <a:lnTo>
                      <a:pt x="304" y="508"/>
                    </a:lnTo>
                    <a:lnTo>
                      <a:pt x="305" y="511"/>
                    </a:lnTo>
                    <a:lnTo>
                      <a:pt x="305" y="512"/>
                    </a:lnTo>
                    <a:lnTo>
                      <a:pt x="308" y="515"/>
                    </a:lnTo>
                    <a:lnTo>
                      <a:pt x="308" y="516"/>
                    </a:lnTo>
                    <a:lnTo>
                      <a:pt x="308" y="517"/>
                    </a:lnTo>
                    <a:lnTo>
                      <a:pt x="310" y="518"/>
                    </a:lnTo>
                    <a:lnTo>
                      <a:pt x="313" y="518"/>
                    </a:lnTo>
                    <a:lnTo>
                      <a:pt x="314" y="518"/>
                    </a:lnTo>
                    <a:lnTo>
                      <a:pt x="315" y="520"/>
                    </a:lnTo>
                    <a:lnTo>
                      <a:pt x="315" y="522"/>
                    </a:lnTo>
                    <a:lnTo>
                      <a:pt x="317" y="525"/>
                    </a:lnTo>
                    <a:lnTo>
                      <a:pt x="317" y="526"/>
                    </a:lnTo>
                    <a:lnTo>
                      <a:pt x="315" y="525"/>
                    </a:lnTo>
                    <a:lnTo>
                      <a:pt x="313" y="522"/>
                    </a:lnTo>
                    <a:lnTo>
                      <a:pt x="312" y="521"/>
                    </a:lnTo>
                    <a:lnTo>
                      <a:pt x="310" y="520"/>
                    </a:lnTo>
                    <a:lnTo>
                      <a:pt x="308" y="521"/>
                    </a:lnTo>
                    <a:lnTo>
                      <a:pt x="305" y="521"/>
                    </a:lnTo>
                    <a:lnTo>
                      <a:pt x="305" y="522"/>
                    </a:lnTo>
                    <a:lnTo>
                      <a:pt x="305" y="523"/>
                    </a:lnTo>
                    <a:lnTo>
                      <a:pt x="304" y="523"/>
                    </a:lnTo>
                    <a:lnTo>
                      <a:pt x="302" y="523"/>
                    </a:lnTo>
                    <a:lnTo>
                      <a:pt x="300" y="523"/>
                    </a:lnTo>
                    <a:lnTo>
                      <a:pt x="298" y="525"/>
                    </a:lnTo>
                    <a:lnTo>
                      <a:pt x="295" y="528"/>
                    </a:lnTo>
                    <a:lnTo>
                      <a:pt x="293" y="531"/>
                    </a:lnTo>
                    <a:lnTo>
                      <a:pt x="294" y="532"/>
                    </a:lnTo>
                    <a:lnTo>
                      <a:pt x="295" y="533"/>
                    </a:lnTo>
                    <a:lnTo>
                      <a:pt x="295" y="533"/>
                    </a:lnTo>
                    <a:lnTo>
                      <a:pt x="297" y="533"/>
                    </a:lnTo>
                    <a:lnTo>
                      <a:pt x="298" y="532"/>
                    </a:lnTo>
                    <a:lnTo>
                      <a:pt x="298" y="532"/>
                    </a:lnTo>
                    <a:lnTo>
                      <a:pt x="302" y="532"/>
                    </a:lnTo>
                    <a:lnTo>
                      <a:pt x="307" y="531"/>
                    </a:lnTo>
                    <a:lnTo>
                      <a:pt x="310" y="528"/>
                    </a:lnTo>
                    <a:lnTo>
                      <a:pt x="312" y="528"/>
                    </a:lnTo>
                    <a:lnTo>
                      <a:pt x="310" y="530"/>
                    </a:lnTo>
                    <a:lnTo>
                      <a:pt x="310" y="531"/>
                    </a:lnTo>
                    <a:lnTo>
                      <a:pt x="310" y="531"/>
                    </a:lnTo>
                    <a:lnTo>
                      <a:pt x="312" y="531"/>
                    </a:lnTo>
                    <a:lnTo>
                      <a:pt x="313" y="531"/>
                    </a:lnTo>
                    <a:lnTo>
                      <a:pt x="313" y="532"/>
                    </a:lnTo>
                    <a:lnTo>
                      <a:pt x="309" y="532"/>
                    </a:lnTo>
                    <a:lnTo>
                      <a:pt x="308" y="532"/>
                    </a:lnTo>
                    <a:lnTo>
                      <a:pt x="304" y="533"/>
                    </a:lnTo>
                    <a:lnTo>
                      <a:pt x="299" y="535"/>
                    </a:lnTo>
                    <a:lnTo>
                      <a:pt x="295" y="536"/>
                    </a:lnTo>
                    <a:lnTo>
                      <a:pt x="297" y="537"/>
                    </a:lnTo>
                    <a:lnTo>
                      <a:pt x="295" y="541"/>
                    </a:lnTo>
                    <a:lnTo>
                      <a:pt x="297" y="543"/>
                    </a:lnTo>
                    <a:lnTo>
                      <a:pt x="300" y="547"/>
                    </a:lnTo>
                    <a:lnTo>
                      <a:pt x="303" y="552"/>
                    </a:lnTo>
                    <a:lnTo>
                      <a:pt x="304" y="553"/>
                    </a:lnTo>
                    <a:lnTo>
                      <a:pt x="305" y="555"/>
                    </a:lnTo>
                    <a:lnTo>
                      <a:pt x="307" y="556"/>
                    </a:lnTo>
                    <a:lnTo>
                      <a:pt x="309" y="557"/>
                    </a:lnTo>
                    <a:lnTo>
                      <a:pt x="309" y="558"/>
                    </a:lnTo>
                    <a:lnTo>
                      <a:pt x="310" y="558"/>
                    </a:lnTo>
                    <a:lnTo>
                      <a:pt x="312" y="561"/>
                    </a:lnTo>
                    <a:lnTo>
                      <a:pt x="312" y="561"/>
                    </a:lnTo>
                    <a:lnTo>
                      <a:pt x="313" y="561"/>
                    </a:lnTo>
                    <a:lnTo>
                      <a:pt x="315" y="557"/>
                    </a:lnTo>
                    <a:lnTo>
                      <a:pt x="320" y="556"/>
                    </a:lnTo>
                    <a:lnTo>
                      <a:pt x="317" y="560"/>
                    </a:lnTo>
                    <a:lnTo>
                      <a:pt x="314" y="561"/>
                    </a:lnTo>
                    <a:lnTo>
                      <a:pt x="313" y="563"/>
                    </a:lnTo>
                    <a:lnTo>
                      <a:pt x="314" y="565"/>
                    </a:lnTo>
                    <a:lnTo>
                      <a:pt x="313" y="566"/>
                    </a:lnTo>
                    <a:lnTo>
                      <a:pt x="313" y="567"/>
                    </a:lnTo>
                    <a:lnTo>
                      <a:pt x="313" y="568"/>
                    </a:lnTo>
                    <a:lnTo>
                      <a:pt x="313" y="568"/>
                    </a:lnTo>
                    <a:lnTo>
                      <a:pt x="314" y="570"/>
                    </a:lnTo>
                    <a:lnTo>
                      <a:pt x="317" y="571"/>
                    </a:lnTo>
                    <a:lnTo>
                      <a:pt x="318" y="572"/>
                    </a:lnTo>
                    <a:lnTo>
                      <a:pt x="320" y="572"/>
                    </a:lnTo>
                    <a:lnTo>
                      <a:pt x="322" y="572"/>
                    </a:lnTo>
                    <a:lnTo>
                      <a:pt x="323" y="573"/>
                    </a:lnTo>
                    <a:lnTo>
                      <a:pt x="322" y="576"/>
                    </a:lnTo>
                    <a:lnTo>
                      <a:pt x="322" y="577"/>
                    </a:lnTo>
                    <a:lnTo>
                      <a:pt x="322" y="578"/>
                    </a:lnTo>
                    <a:lnTo>
                      <a:pt x="323" y="578"/>
                    </a:lnTo>
                    <a:lnTo>
                      <a:pt x="327" y="578"/>
                    </a:lnTo>
                    <a:lnTo>
                      <a:pt x="327" y="577"/>
                    </a:lnTo>
                    <a:lnTo>
                      <a:pt x="328" y="576"/>
                    </a:lnTo>
                    <a:lnTo>
                      <a:pt x="329" y="576"/>
                    </a:lnTo>
                    <a:lnTo>
                      <a:pt x="331" y="576"/>
                    </a:lnTo>
                    <a:lnTo>
                      <a:pt x="333" y="577"/>
                    </a:lnTo>
                    <a:lnTo>
                      <a:pt x="331" y="577"/>
                    </a:lnTo>
                    <a:lnTo>
                      <a:pt x="331" y="578"/>
                    </a:lnTo>
                    <a:lnTo>
                      <a:pt x="329" y="578"/>
                    </a:lnTo>
                    <a:lnTo>
                      <a:pt x="327" y="580"/>
                    </a:lnTo>
                    <a:lnTo>
                      <a:pt x="325" y="581"/>
                    </a:lnTo>
                    <a:lnTo>
                      <a:pt x="325" y="582"/>
                    </a:lnTo>
                    <a:lnTo>
                      <a:pt x="327" y="583"/>
                    </a:lnTo>
                    <a:lnTo>
                      <a:pt x="327" y="583"/>
                    </a:lnTo>
                    <a:lnTo>
                      <a:pt x="328" y="585"/>
                    </a:lnTo>
                    <a:lnTo>
                      <a:pt x="328" y="585"/>
                    </a:lnTo>
                    <a:lnTo>
                      <a:pt x="328" y="586"/>
                    </a:lnTo>
                    <a:lnTo>
                      <a:pt x="327" y="587"/>
                    </a:lnTo>
                    <a:lnTo>
                      <a:pt x="328" y="588"/>
                    </a:lnTo>
                    <a:lnTo>
                      <a:pt x="331" y="588"/>
                    </a:lnTo>
                    <a:lnTo>
                      <a:pt x="332" y="591"/>
                    </a:lnTo>
                    <a:lnTo>
                      <a:pt x="332" y="592"/>
                    </a:lnTo>
                    <a:lnTo>
                      <a:pt x="332" y="593"/>
                    </a:lnTo>
                    <a:lnTo>
                      <a:pt x="337" y="595"/>
                    </a:lnTo>
                    <a:lnTo>
                      <a:pt x="337" y="595"/>
                    </a:lnTo>
                    <a:lnTo>
                      <a:pt x="338" y="595"/>
                    </a:lnTo>
                    <a:lnTo>
                      <a:pt x="339" y="596"/>
                    </a:lnTo>
                    <a:lnTo>
                      <a:pt x="339" y="596"/>
                    </a:lnTo>
                    <a:lnTo>
                      <a:pt x="339" y="597"/>
                    </a:lnTo>
                    <a:lnTo>
                      <a:pt x="339" y="600"/>
                    </a:lnTo>
                    <a:lnTo>
                      <a:pt x="342" y="600"/>
                    </a:lnTo>
                    <a:lnTo>
                      <a:pt x="343" y="600"/>
                    </a:lnTo>
                    <a:lnTo>
                      <a:pt x="347" y="600"/>
                    </a:lnTo>
                    <a:lnTo>
                      <a:pt x="348" y="600"/>
                    </a:lnTo>
                    <a:lnTo>
                      <a:pt x="347" y="601"/>
                    </a:lnTo>
                    <a:lnTo>
                      <a:pt x="342" y="602"/>
                    </a:lnTo>
                    <a:lnTo>
                      <a:pt x="342" y="603"/>
                    </a:lnTo>
                    <a:lnTo>
                      <a:pt x="343" y="605"/>
                    </a:lnTo>
                    <a:lnTo>
                      <a:pt x="343" y="605"/>
                    </a:lnTo>
                    <a:lnTo>
                      <a:pt x="344" y="606"/>
                    </a:lnTo>
                    <a:lnTo>
                      <a:pt x="347" y="606"/>
                    </a:lnTo>
                    <a:lnTo>
                      <a:pt x="349" y="605"/>
                    </a:lnTo>
                    <a:lnTo>
                      <a:pt x="348" y="603"/>
                    </a:lnTo>
                    <a:lnTo>
                      <a:pt x="348" y="603"/>
                    </a:lnTo>
                    <a:lnTo>
                      <a:pt x="349" y="603"/>
                    </a:lnTo>
                    <a:lnTo>
                      <a:pt x="351" y="602"/>
                    </a:lnTo>
                    <a:lnTo>
                      <a:pt x="352" y="603"/>
                    </a:lnTo>
                    <a:lnTo>
                      <a:pt x="354" y="603"/>
                    </a:lnTo>
                    <a:lnTo>
                      <a:pt x="356" y="605"/>
                    </a:lnTo>
                    <a:lnTo>
                      <a:pt x="357" y="603"/>
                    </a:lnTo>
                    <a:lnTo>
                      <a:pt x="359" y="603"/>
                    </a:lnTo>
                    <a:lnTo>
                      <a:pt x="361" y="603"/>
                    </a:lnTo>
                    <a:lnTo>
                      <a:pt x="362" y="602"/>
                    </a:lnTo>
                    <a:lnTo>
                      <a:pt x="363" y="602"/>
                    </a:lnTo>
                    <a:lnTo>
                      <a:pt x="364" y="601"/>
                    </a:lnTo>
                    <a:lnTo>
                      <a:pt x="368" y="600"/>
                    </a:lnTo>
                    <a:lnTo>
                      <a:pt x="373" y="597"/>
                    </a:lnTo>
                    <a:lnTo>
                      <a:pt x="373" y="597"/>
                    </a:lnTo>
                    <a:lnTo>
                      <a:pt x="373" y="596"/>
                    </a:lnTo>
                    <a:lnTo>
                      <a:pt x="373" y="596"/>
                    </a:lnTo>
                    <a:lnTo>
                      <a:pt x="374" y="595"/>
                    </a:lnTo>
                    <a:lnTo>
                      <a:pt x="374" y="596"/>
                    </a:lnTo>
                    <a:lnTo>
                      <a:pt x="374" y="597"/>
                    </a:lnTo>
                    <a:lnTo>
                      <a:pt x="373" y="598"/>
                    </a:lnTo>
                    <a:lnTo>
                      <a:pt x="373" y="600"/>
                    </a:lnTo>
                    <a:lnTo>
                      <a:pt x="371" y="605"/>
                    </a:lnTo>
                    <a:lnTo>
                      <a:pt x="372" y="607"/>
                    </a:lnTo>
                    <a:lnTo>
                      <a:pt x="373" y="609"/>
                    </a:lnTo>
                    <a:lnTo>
                      <a:pt x="373" y="609"/>
                    </a:lnTo>
                    <a:lnTo>
                      <a:pt x="377" y="610"/>
                    </a:lnTo>
                    <a:lnTo>
                      <a:pt x="378" y="610"/>
                    </a:lnTo>
                    <a:lnTo>
                      <a:pt x="381" y="611"/>
                    </a:lnTo>
                    <a:lnTo>
                      <a:pt x="382" y="611"/>
                    </a:lnTo>
                    <a:lnTo>
                      <a:pt x="383" y="611"/>
                    </a:lnTo>
                    <a:lnTo>
                      <a:pt x="386" y="610"/>
                    </a:lnTo>
                    <a:lnTo>
                      <a:pt x="391" y="607"/>
                    </a:lnTo>
                    <a:lnTo>
                      <a:pt x="391" y="607"/>
                    </a:lnTo>
                    <a:lnTo>
                      <a:pt x="388" y="610"/>
                    </a:lnTo>
                    <a:lnTo>
                      <a:pt x="387" y="611"/>
                    </a:lnTo>
                    <a:lnTo>
                      <a:pt x="386" y="612"/>
                    </a:lnTo>
                    <a:lnTo>
                      <a:pt x="384" y="612"/>
                    </a:lnTo>
                    <a:lnTo>
                      <a:pt x="382" y="612"/>
                    </a:lnTo>
                    <a:lnTo>
                      <a:pt x="382" y="615"/>
                    </a:lnTo>
                    <a:lnTo>
                      <a:pt x="382" y="616"/>
                    </a:lnTo>
                    <a:lnTo>
                      <a:pt x="389" y="620"/>
                    </a:lnTo>
                    <a:lnTo>
                      <a:pt x="392" y="620"/>
                    </a:lnTo>
                    <a:lnTo>
                      <a:pt x="393" y="620"/>
                    </a:lnTo>
                    <a:lnTo>
                      <a:pt x="394" y="619"/>
                    </a:lnTo>
                    <a:lnTo>
                      <a:pt x="396" y="616"/>
                    </a:lnTo>
                    <a:lnTo>
                      <a:pt x="397" y="615"/>
                    </a:lnTo>
                    <a:lnTo>
                      <a:pt x="398" y="615"/>
                    </a:lnTo>
                    <a:lnTo>
                      <a:pt x="397" y="617"/>
                    </a:lnTo>
                    <a:lnTo>
                      <a:pt x="394" y="619"/>
                    </a:lnTo>
                    <a:lnTo>
                      <a:pt x="394" y="620"/>
                    </a:lnTo>
                    <a:lnTo>
                      <a:pt x="394" y="622"/>
                    </a:lnTo>
                    <a:lnTo>
                      <a:pt x="396" y="622"/>
                    </a:lnTo>
                    <a:lnTo>
                      <a:pt x="396" y="622"/>
                    </a:lnTo>
                    <a:lnTo>
                      <a:pt x="397" y="622"/>
                    </a:lnTo>
                    <a:lnTo>
                      <a:pt x="398" y="622"/>
                    </a:lnTo>
                    <a:lnTo>
                      <a:pt x="399" y="622"/>
                    </a:lnTo>
                    <a:lnTo>
                      <a:pt x="399" y="622"/>
                    </a:lnTo>
                    <a:lnTo>
                      <a:pt x="399" y="624"/>
                    </a:lnTo>
                    <a:lnTo>
                      <a:pt x="402" y="625"/>
                    </a:lnTo>
                    <a:lnTo>
                      <a:pt x="403" y="624"/>
                    </a:lnTo>
                    <a:lnTo>
                      <a:pt x="404" y="624"/>
                    </a:lnTo>
                    <a:lnTo>
                      <a:pt x="406" y="624"/>
                    </a:lnTo>
                    <a:lnTo>
                      <a:pt x="404" y="622"/>
                    </a:lnTo>
                    <a:lnTo>
                      <a:pt x="402" y="621"/>
                    </a:lnTo>
                    <a:lnTo>
                      <a:pt x="401" y="620"/>
                    </a:lnTo>
                    <a:lnTo>
                      <a:pt x="406" y="621"/>
                    </a:lnTo>
                    <a:lnTo>
                      <a:pt x="406" y="622"/>
                    </a:lnTo>
                    <a:lnTo>
                      <a:pt x="409" y="622"/>
                    </a:lnTo>
                    <a:lnTo>
                      <a:pt x="411" y="621"/>
                    </a:lnTo>
                    <a:lnTo>
                      <a:pt x="413" y="619"/>
                    </a:lnTo>
                    <a:lnTo>
                      <a:pt x="412" y="615"/>
                    </a:lnTo>
                    <a:lnTo>
                      <a:pt x="412" y="615"/>
                    </a:lnTo>
                    <a:lnTo>
                      <a:pt x="412" y="614"/>
                    </a:lnTo>
                    <a:lnTo>
                      <a:pt x="412" y="612"/>
                    </a:lnTo>
                    <a:lnTo>
                      <a:pt x="411" y="611"/>
                    </a:lnTo>
                    <a:lnTo>
                      <a:pt x="407" y="611"/>
                    </a:lnTo>
                    <a:lnTo>
                      <a:pt x="406" y="610"/>
                    </a:lnTo>
                    <a:lnTo>
                      <a:pt x="403" y="610"/>
                    </a:lnTo>
                    <a:lnTo>
                      <a:pt x="402" y="609"/>
                    </a:lnTo>
                    <a:lnTo>
                      <a:pt x="402" y="609"/>
                    </a:lnTo>
                    <a:lnTo>
                      <a:pt x="403" y="609"/>
                    </a:lnTo>
                    <a:lnTo>
                      <a:pt x="406" y="609"/>
                    </a:lnTo>
                    <a:lnTo>
                      <a:pt x="409" y="610"/>
                    </a:lnTo>
                    <a:lnTo>
                      <a:pt x="412" y="610"/>
                    </a:lnTo>
                    <a:lnTo>
                      <a:pt x="412" y="610"/>
                    </a:lnTo>
                    <a:lnTo>
                      <a:pt x="414" y="610"/>
                    </a:lnTo>
                    <a:lnTo>
                      <a:pt x="418" y="605"/>
                    </a:lnTo>
                    <a:lnTo>
                      <a:pt x="419" y="598"/>
                    </a:lnTo>
                    <a:lnTo>
                      <a:pt x="422" y="592"/>
                    </a:lnTo>
                    <a:lnTo>
                      <a:pt x="422" y="588"/>
                    </a:lnTo>
                    <a:lnTo>
                      <a:pt x="423" y="587"/>
                    </a:lnTo>
                    <a:lnTo>
                      <a:pt x="424" y="586"/>
                    </a:lnTo>
                    <a:lnTo>
                      <a:pt x="421" y="585"/>
                    </a:lnTo>
                    <a:lnTo>
                      <a:pt x="421" y="583"/>
                    </a:lnTo>
                    <a:lnTo>
                      <a:pt x="423" y="583"/>
                    </a:lnTo>
                    <a:lnTo>
                      <a:pt x="424" y="583"/>
                    </a:lnTo>
                    <a:lnTo>
                      <a:pt x="427" y="582"/>
                    </a:lnTo>
                    <a:lnTo>
                      <a:pt x="426" y="580"/>
                    </a:lnTo>
                    <a:lnTo>
                      <a:pt x="427" y="578"/>
                    </a:lnTo>
                    <a:lnTo>
                      <a:pt x="424" y="577"/>
                    </a:lnTo>
                    <a:lnTo>
                      <a:pt x="424" y="576"/>
                    </a:lnTo>
                    <a:lnTo>
                      <a:pt x="424" y="572"/>
                    </a:lnTo>
                    <a:lnTo>
                      <a:pt x="426" y="571"/>
                    </a:lnTo>
                    <a:lnTo>
                      <a:pt x="426" y="570"/>
                    </a:lnTo>
                    <a:lnTo>
                      <a:pt x="424" y="568"/>
                    </a:lnTo>
                    <a:lnTo>
                      <a:pt x="426" y="567"/>
                    </a:lnTo>
                    <a:lnTo>
                      <a:pt x="426" y="566"/>
                    </a:lnTo>
                    <a:lnTo>
                      <a:pt x="422" y="566"/>
                    </a:lnTo>
                    <a:lnTo>
                      <a:pt x="419" y="565"/>
                    </a:lnTo>
                    <a:lnTo>
                      <a:pt x="417" y="565"/>
                    </a:lnTo>
                    <a:lnTo>
                      <a:pt x="416" y="563"/>
                    </a:lnTo>
                    <a:lnTo>
                      <a:pt x="417" y="563"/>
                    </a:lnTo>
                    <a:lnTo>
                      <a:pt x="418" y="563"/>
                    </a:lnTo>
                    <a:lnTo>
                      <a:pt x="422" y="563"/>
                    </a:lnTo>
                    <a:lnTo>
                      <a:pt x="424" y="563"/>
                    </a:lnTo>
                    <a:lnTo>
                      <a:pt x="427" y="563"/>
                    </a:lnTo>
                    <a:lnTo>
                      <a:pt x="428" y="563"/>
                    </a:lnTo>
                    <a:lnTo>
                      <a:pt x="429" y="563"/>
                    </a:lnTo>
                    <a:lnTo>
                      <a:pt x="432" y="560"/>
                    </a:lnTo>
                    <a:lnTo>
                      <a:pt x="433" y="558"/>
                    </a:lnTo>
                    <a:lnTo>
                      <a:pt x="433" y="558"/>
                    </a:lnTo>
                    <a:lnTo>
                      <a:pt x="429" y="556"/>
                    </a:lnTo>
                    <a:lnTo>
                      <a:pt x="427" y="555"/>
                    </a:lnTo>
                    <a:lnTo>
                      <a:pt x="427" y="553"/>
                    </a:lnTo>
                    <a:lnTo>
                      <a:pt x="426" y="552"/>
                    </a:lnTo>
                    <a:lnTo>
                      <a:pt x="427" y="553"/>
                    </a:lnTo>
                    <a:lnTo>
                      <a:pt x="428" y="553"/>
                    </a:lnTo>
                    <a:lnTo>
                      <a:pt x="431" y="556"/>
                    </a:lnTo>
                    <a:lnTo>
                      <a:pt x="433" y="556"/>
                    </a:lnTo>
                    <a:lnTo>
                      <a:pt x="436" y="556"/>
                    </a:lnTo>
                    <a:lnTo>
                      <a:pt x="437" y="556"/>
                    </a:lnTo>
                    <a:lnTo>
                      <a:pt x="438" y="555"/>
                    </a:lnTo>
                    <a:lnTo>
                      <a:pt x="439" y="552"/>
                    </a:lnTo>
                    <a:lnTo>
                      <a:pt x="441" y="551"/>
                    </a:lnTo>
                    <a:lnTo>
                      <a:pt x="441" y="551"/>
                    </a:lnTo>
                    <a:lnTo>
                      <a:pt x="441" y="550"/>
                    </a:lnTo>
                    <a:lnTo>
                      <a:pt x="442" y="548"/>
                    </a:lnTo>
                    <a:lnTo>
                      <a:pt x="442" y="546"/>
                    </a:lnTo>
                    <a:lnTo>
                      <a:pt x="443" y="546"/>
                    </a:lnTo>
                    <a:lnTo>
                      <a:pt x="446" y="546"/>
                    </a:lnTo>
                    <a:lnTo>
                      <a:pt x="446" y="543"/>
                    </a:lnTo>
                    <a:lnTo>
                      <a:pt x="448" y="541"/>
                    </a:lnTo>
                    <a:lnTo>
                      <a:pt x="448" y="541"/>
                    </a:lnTo>
                    <a:lnTo>
                      <a:pt x="447" y="537"/>
                    </a:lnTo>
                    <a:lnTo>
                      <a:pt x="447" y="532"/>
                    </a:lnTo>
                    <a:lnTo>
                      <a:pt x="444" y="532"/>
                    </a:lnTo>
                    <a:lnTo>
                      <a:pt x="443" y="532"/>
                    </a:lnTo>
                    <a:lnTo>
                      <a:pt x="442" y="533"/>
                    </a:lnTo>
                    <a:lnTo>
                      <a:pt x="439" y="532"/>
                    </a:lnTo>
                    <a:lnTo>
                      <a:pt x="434" y="528"/>
                    </a:lnTo>
                    <a:lnTo>
                      <a:pt x="439" y="530"/>
                    </a:lnTo>
                    <a:lnTo>
                      <a:pt x="441" y="530"/>
                    </a:lnTo>
                    <a:lnTo>
                      <a:pt x="442" y="531"/>
                    </a:lnTo>
                    <a:lnTo>
                      <a:pt x="446" y="531"/>
                    </a:lnTo>
                    <a:lnTo>
                      <a:pt x="447" y="530"/>
                    </a:lnTo>
                    <a:lnTo>
                      <a:pt x="447" y="528"/>
                    </a:lnTo>
                    <a:lnTo>
                      <a:pt x="449" y="528"/>
                    </a:lnTo>
                    <a:lnTo>
                      <a:pt x="452" y="526"/>
                    </a:lnTo>
                    <a:lnTo>
                      <a:pt x="453" y="525"/>
                    </a:lnTo>
                    <a:lnTo>
                      <a:pt x="453" y="523"/>
                    </a:lnTo>
                    <a:lnTo>
                      <a:pt x="452" y="522"/>
                    </a:lnTo>
                    <a:lnTo>
                      <a:pt x="451" y="521"/>
                    </a:lnTo>
                    <a:lnTo>
                      <a:pt x="449" y="517"/>
                    </a:lnTo>
                    <a:lnTo>
                      <a:pt x="447" y="515"/>
                    </a:lnTo>
                    <a:lnTo>
                      <a:pt x="444" y="516"/>
                    </a:lnTo>
                    <a:lnTo>
                      <a:pt x="443" y="516"/>
                    </a:lnTo>
                    <a:lnTo>
                      <a:pt x="442" y="513"/>
                    </a:lnTo>
                    <a:lnTo>
                      <a:pt x="441" y="512"/>
                    </a:lnTo>
                    <a:lnTo>
                      <a:pt x="441" y="511"/>
                    </a:lnTo>
                    <a:lnTo>
                      <a:pt x="444" y="511"/>
                    </a:lnTo>
                    <a:lnTo>
                      <a:pt x="447" y="511"/>
                    </a:lnTo>
                    <a:lnTo>
                      <a:pt x="452" y="512"/>
                    </a:lnTo>
                    <a:lnTo>
                      <a:pt x="456" y="511"/>
                    </a:lnTo>
                    <a:lnTo>
                      <a:pt x="457" y="510"/>
                    </a:lnTo>
                    <a:lnTo>
                      <a:pt x="459" y="507"/>
                    </a:lnTo>
                    <a:lnTo>
                      <a:pt x="461" y="507"/>
                    </a:lnTo>
                    <a:lnTo>
                      <a:pt x="462" y="506"/>
                    </a:lnTo>
                    <a:lnTo>
                      <a:pt x="461" y="505"/>
                    </a:lnTo>
                    <a:lnTo>
                      <a:pt x="453" y="502"/>
                    </a:lnTo>
                    <a:lnTo>
                      <a:pt x="453" y="501"/>
                    </a:lnTo>
                    <a:lnTo>
                      <a:pt x="457" y="501"/>
                    </a:lnTo>
                    <a:lnTo>
                      <a:pt x="464" y="500"/>
                    </a:lnTo>
                    <a:lnTo>
                      <a:pt x="468" y="500"/>
                    </a:lnTo>
                    <a:lnTo>
                      <a:pt x="475" y="500"/>
                    </a:lnTo>
                    <a:lnTo>
                      <a:pt x="481" y="497"/>
                    </a:lnTo>
                    <a:lnTo>
                      <a:pt x="481" y="495"/>
                    </a:lnTo>
                    <a:lnTo>
                      <a:pt x="481" y="495"/>
                    </a:lnTo>
                    <a:lnTo>
                      <a:pt x="478" y="492"/>
                    </a:lnTo>
                    <a:lnTo>
                      <a:pt x="477" y="491"/>
                    </a:lnTo>
                    <a:lnTo>
                      <a:pt x="478" y="491"/>
                    </a:lnTo>
                    <a:lnTo>
                      <a:pt x="482" y="493"/>
                    </a:lnTo>
                    <a:lnTo>
                      <a:pt x="483" y="491"/>
                    </a:lnTo>
                    <a:lnTo>
                      <a:pt x="485" y="487"/>
                    </a:lnTo>
                    <a:lnTo>
                      <a:pt x="486" y="486"/>
                    </a:lnTo>
                    <a:lnTo>
                      <a:pt x="487" y="485"/>
                    </a:lnTo>
                    <a:lnTo>
                      <a:pt x="485" y="483"/>
                    </a:lnTo>
                    <a:lnTo>
                      <a:pt x="482" y="482"/>
                    </a:lnTo>
                    <a:lnTo>
                      <a:pt x="483" y="482"/>
                    </a:lnTo>
                    <a:lnTo>
                      <a:pt x="487" y="482"/>
                    </a:lnTo>
                    <a:lnTo>
                      <a:pt x="490" y="483"/>
                    </a:lnTo>
                    <a:lnTo>
                      <a:pt x="493" y="483"/>
                    </a:lnTo>
                    <a:lnTo>
                      <a:pt x="493" y="483"/>
                    </a:lnTo>
                    <a:lnTo>
                      <a:pt x="491" y="486"/>
                    </a:lnTo>
                    <a:lnTo>
                      <a:pt x="487" y="491"/>
                    </a:lnTo>
                    <a:lnTo>
                      <a:pt x="486" y="493"/>
                    </a:lnTo>
                    <a:lnTo>
                      <a:pt x="487" y="495"/>
                    </a:lnTo>
                    <a:lnTo>
                      <a:pt x="486" y="495"/>
                    </a:lnTo>
                    <a:lnTo>
                      <a:pt x="483" y="497"/>
                    </a:lnTo>
                    <a:lnTo>
                      <a:pt x="485" y="500"/>
                    </a:lnTo>
                    <a:lnTo>
                      <a:pt x="487" y="500"/>
                    </a:lnTo>
                    <a:lnTo>
                      <a:pt x="488" y="500"/>
                    </a:lnTo>
                    <a:lnTo>
                      <a:pt x="491" y="500"/>
                    </a:lnTo>
                    <a:lnTo>
                      <a:pt x="492" y="498"/>
                    </a:lnTo>
                    <a:lnTo>
                      <a:pt x="493" y="497"/>
                    </a:lnTo>
                    <a:lnTo>
                      <a:pt x="493" y="496"/>
                    </a:lnTo>
                    <a:lnTo>
                      <a:pt x="495" y="496"/>
                    </a:lnTo>
                    <a:lnTo>
                      <a:pt x="497" y="493"/>
                    </a:lnTo>
                    <a:lnTo>
                      <a:pt x="497" y="495"/>
                    </a:lnTo>
                    <a:lnTo>
                      <a:pt x="498" y="496"/>
                    </a:lnTo>
                    <a:lnTo>
                      <a:pt x="501" y="496"/>
                    </a:lnTo>
                    <a:lnTo>
                      <a:pt x="502" y="496"/>
                    </a:lnTo>
                    <a:lnTo>
                      <a:pt x="502" y="496"/>
                    </a:lnTo>
                    <a:lnTo>
                      <a:pt x="503" y="495"/>
                    </a:lnTo>
                    <a:lnTo>
                      <a:pt x="505" y="492"/>
                    </a:lnTo>
                    <a:lnTo>
                      <a:pt x="505" y="491"/>
                    </a:lnTo>
                    <a:lnTo>
                      <a:pt x="505" y="491"/>
                    </a:lnTo>
                    <a:lnTo>
                      <a:pt x="506" y="492"/>
                    </a:lnTo>
                    <a:lnTo>
                      <a:pt x="506" y="492"/>
                    </a:lnTo>
                    <a:lnTo>
                      <a:pt x="506" y="495"/>
                    </a:lnTo>
                    <a:lnTo>
                      <a:pt x="507" y="493"/>
                    </a:lnTo>
                    <a:lnTo>
                      <a:pt x="511" y="491"/>
                    </a:lnTo>
                    <a:lnTo>
                      <a:pt x="515" y="490"/>
                    </a:lnTo>
                    <a:lnTo>
                      <a:pt x="516" y="488"/>
                    </a:lnTo>
                    <a:lnTo>
                      <a:pt x="517" y="487"/>
                    </a:lnTo>
                    <a:lnTo>
                      <a:pt x="515" y="483"/>
                    </a:lnTo>
                    <a:lnTo>
                      <a:pt x="515" y="482"/>
                    </a:lnTo>
                    <a:lnTo>
                      <a:pt x="515" y="482"/>
                    </a:lnTo>
                    <a:lnTo>
                      <a:pt x="513" y="482"/>
                    </a:lnTo>
                    <a:lnTo>
                      <a:pt x="513" y="481"/>
                    </a:lnTo>
                    <a:lnTo>
                      <a:pt x="516" y="482"/>
                    </a:lnTo>
                    <a:lnTo>
                      <a:pt x="516" y="483"/>
                    </a:lnTo>
                    <a:lnTo>
                      <a:pt x="520" y="485"/>
                    </a:lnTo>
                    <a:lnTo>
                      <a:pt x="522" y="485"/>
                    </a:lnTo>
                    <a:lnTo>
                      <a:pt x="523" y="485"/>
                    </a:lnTo>
                    <a:lnTo>
                      <a:pt x="525" y="485"/>
                    </a:lnTo>
                    <a:lnTo>
                      <a:pt x="531" y="481"/>
                    </a:lnTo>
                    <a:lnTo>
                      <a:pt x="531" y="480"/>
                    </a:lnTo>
                    <a:lnTo>
                      <a:pt x="532" y="478"/>
                    </a:lnTo>
                    <a:lnTo>
                      <a:pt x="533" y="477"/>
                    </a:lnTo>
                    <a:lnTo>
                      <a:pt x="533" y="476"/>
                    </a:lnTo>
                    <a:lnTo>
                      <a:pt x="535" y="476"/>
                    </a:lnTo>
                    <a:lnTo>
                      <a:pt x="536" y="477"/>
                    </a:lnTo>
                    <a:lnTo>
                      <a:pt x="537" y="476"/>
                    </a:lnTo>
                    <a:lnTo>
                      <a:pt x="538" y="475"/>
                    </a:lnTo>
                    <a:lnTo>
                      <a:pt x="541" y="470"/>
                    </a:lnTo>
                    <a:lnTo>
                      <a:pt x="545" y="463"/>
                    </a:lnTo>
                    <a:lnTo>
                      <a:pt x="546" y="462"/>
                    </a:lnTo>
                    <a:lnTo>
                      <a:pt x="546" y="461"/>
                    </a:lnTo>
                    <a:lnTo>
                      <a:pt x="546" y="460"/>
                    </a:lnTo>
                    <a:lnTo>
                      <a:pt x="546" y="460"/>
                    </a:lnTo>
                    <a:lnTo>
                      <a:pt x="547" y="458"/>
                    </a:lnTo>
                    <a:lnTo>
                      <a:pt x="548" y="457"/>
                    </a:lnTo>
                    <a:lnTo>
                      <a:pt x="550" y="457"/>
                    </a:lnTo>
                    <a:lnTo>
                      <a:pt x="551" y="453"/>
                    </a:lnTo>
                    <a:lnTo>
                      <a:pt x="552" y="452"/>
                    </a:lnTo>
                    <a:lnTo>
                      <a:pt x="552" y="452"/>
                    </a:lnTo>
                    <a:lnTo>
                      <a:pt x="555" y="452"/>
                    </a:lnTo>
                    <a:lnTo>
                      <a:pt x="561" y="447"/>
                    </a:lnTo>
                    <a:lnTo>
                      <a:pt x="562" y="447"/>
                    </a:lnTo>
                    <a:lnTo>
                      <a:pt x="563" y="446"/>
                    </a:lnTo>
                    <a:lnTo>
                      <a:pt x="565" y="445"/>
                    </a:lnTo>
                    <a:lnTo>
                      <a:pt x="565" y="443"/>
                    </a:lnTo>
                    <a:lnTo>
                      <a:pt x="563" y="441"/>
                    </a:lnTo>
                    <a:lnTo>
                      <a:pt x="562" y="439"/>
                    </a:lnTo>
                    <a:lnTo>
                      <a:pt x="562" y="439"/>
                    </a:lnTo>
                    <a:lnTo>
                      <a:pt x="563" y="439"/>
                    </a:lnTo>
                    <a:lnTo>
                      <a:pt x="565" y="438"/>
                    </a:lnTo>
                    <a:lnTo>
                      <a:pt x="565" y="438"/>
                    </a:lnTo>
                    <a:lnTo>
                      <a:pt x="565" y="437"/>
                    </a:lnTo>
                    <a:lnTo>
                      <a:pt x="563" y="436"/>
                    </a:lnTo>
                    <a:lnTo>
                      <a:pt x="563" y="436"/>
                    </a:lnTo>
                    <a:lnTo>
                      <a:pt x="562" y="434"/>
                    </a:lnTo>
                    <a:lnTo>
                      <a:pt x="566" y="436"/>
                    </a:lnTo>
                    <a:lnTo>
                      <a:pt x="571" y="439"/>
                    </a:lnTo>
                    <a:lnTo>
                      <a:pt x="576" y="441"/>
                    </a:lnTo>
                    <a:lnTo>
                      <a:pt x="578" y="442"/>
                    </a:lnTo>
                    <a:lnTo>
                      <a:pt x="581" y="443"/>
                    </a:lnTo>
                    <a:lnTo>
                      <a:pt x="583" y="443"/>
                    </a:lnTo>
                    <a:lnTo>
                      <a:pt x="586" y="442"/>
                    </a:lnTo>
                    <a:lnTo>
                      <a:pt x="587" y="441"/>
                    </a:lnTo>
                    <a:lnTo>
                      <a:pt x="585" y="439"/>
                    </a:lnTo>
                    <a:lnTo>
                      <a:pt x="585" y="438"/>
                    </a:lnTo>
                    <a:lnTo>
                      <a:pt x="591" y="439"/>
                    </a:lnTo>
                    <a:lnTo>
                      <a:pt x="592" y="439"/>
                    </a:lnTo>
                    <a:lnTo>
                      <a:pt x="595" y="438"/>
                    </a:lnTo>
                    <a:lnTo>
                      <a:pt x="596" y="437"/>
                    </a:lnTo>
                    <a:lnTo>
                      <a:pt x="597" y="437"/>
                    </a:lnTo>
                    <a:lnTo>
                      <a:pt x="598" y="437"/>
                    </a:lnTo>
                    <a:lnTo>
                      <a:pt x="603" y="437"/>
                    </a:lnTo>
                    <a:lnTo>
                      <a:pt x="606" y="437"/>
                    </a:lnTo>
                    <a:lnTo>
                      <a:pt x="607" y="437"/>
                    </a:lnTo>
                    <a:lnTo>
                      <a:pt x="611" y="436"/>
                    </a:lnTo>
                    <a:lnTo>
                      <a:pt x="617" y="433"/>
                    </a:lnTo>
                    <a:lnTo>
                      <a:pt x="621" y="433"/>
                    </a:lnTo>
                    <a:lnTo>
                      <a:pt x="625" y="433"/>
                    </a:lnTo>
                    <a:lnTo>
                      <a:pt x="634" y="431"/>
                    </a:lnTo>
                    <a:lnTo>
                      <a:pt x="636" y="429"/>
                    </a:lnTo>
                    <a:lnTo>
                      <a:pt x="640" y="428"/>
                    </a:lnTo>
                    <a:lnTo>
                      <a:pt x="641" y="428"/>
                    </a:lnTo>
                    <a:lnTo>
                      <a:pt x="644" y="428"/>
                    </a:lnTo>
                    <a:lnTo>
                      <a:pt x="646" y="428"/>
                    </a:lnTo>
                    <a:lnTo>
                      <a:pt x="647" y="427"/>
                    </a:lnTo>
                    <a:lnTo>
                      <a:pt x="649" y="426"/>
                    </a:lnTo>
                    <a:lnTo>
                      <a:pt x="651" y="424"/>
                    </a:lnTo>
                    <a:lnTo>
                      <a:pt x="655" y="423"/>
                    </a:lnTo>
                    <a:lnTo>
                      <a:pt x="656" y="422"/>
                    </a:lnTo>
                    <a:lnTo>
                      <a:pt x="656" y="422"/>
                    </a:lnTo>
                    <a:lnTo>
                      <a:pt x="656" y="419"/>
                    </a:lnTo>
                    <a:lnTo>
                      <a:pt x="657" y="419"/>
                    </a:lnTo>
                    <a:lnTo>
                      <a:pt x="661" y="418"/>
                    </a:lnTo>
                    <a:lnTo>
                      <a:pt x="664" y="417"/>
                    </a:lnTo>
                    <a:lnTo>
                      <a:pt x="664" y="416"/>
                    </a:lnTo>
                    <a:lnTo>
                      <a:pt x="662" y="414"/>
                    </a:lnTo>
                    <a:lnTo>
                      <a:pt x="662" y="414"/>
                    </a:lnTo>
                    <a:lnTo>
                      <a:pt x="666" y="413"/>
                    </a:lnTo>
                    <a:lnTo>
                      <a:pt x="669" y="413"/>
                    </a:lnTo>
                    <a:lnTo>
                      <a:pt x="672" y="411"/>
                    </a:lnTo>
                    <a:lnTo>
                      <a:pt x="675" y="40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3" name="Freeform 242"/>
              <p:cNvSpPr>
                <a:spLocks/>
              </p:cNvSpPr>
              <p:nvPr/>
            </p:nvSpPr>
            <p:spPr bwMode="auto">
              <a:xfrm>
                <a:off x="2450" y="2815"/>
                <a:ext cx="9" cy="4"/>
              </a:xfrm>
              <a:custGeom>
                <a:avLst/>
                <a:gdLst>
                  <a:gd name="T0" fmla="*/ 6 w 9"/>
                  <a:gd name="T1" fmla="*/ 0 h 4"/>
                  <a:gd name="T2" fmla="*/ 2 w 9"/>
                  <a:gd name="T3" fmla="*/ 0 h 4"/>
                  <a:gd name="T4" fmla="*/ 0 w 9"/>
                  <a:gd name="T5" fmla="*/ 0 h 4"/>
                  <a:gd name="T6" fmla="*/ 0 w 9"/>
                  <a:gd name="T7" fmla="*/ 1 h 4"/>
                  <a:gd name="T8" fmla="*/ 0 w 9"/>
                  <a:gd name="T9" fmla="*/ 2 h 4"/>
                  <a:gd name="T10" fmla="*/ 0 w 9"/>
                  <a:gd name="T11" fmla="*/ 4 h 4"/>
                  <a:gd name="T12" fmla="*/ 2 w 9"/>
                  <a:gd name="T13" fmla="*/ 4 h 4"/>
                  <a:gd name="T14" fmla="*/ 4 w 9"/>
                  <a:gd name="T15" fmla="*/ 4 h 4"/>
                  <a:gd name="T16" fmla="*/ 5 w 9"/>
                  <a:gd name="T17" fmla="*/ 4 h 4"/>
                  <a:gd name="T18" fmla="*/ 6 w 9"/>
                  <a:gd name="T19" fmla="*/ 4 h 4"/>
                  <a:gd name="T20" fmla="*/ 9 w 9"/>
                  <a:gd name="T21" fmla="*/ 1 h 4"/>
                  <a:gd name="T22" fmla="*/ 7 w 9"/>
                  <a:gd name="T23" fmla="*/ 0 h 4"/>
                  <a:gd name="T24" fmla="*/ 6 w 9"/>
                  <a:gd name="T2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4">
                    <a:moveTo>
                      <a:pt x="6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4" name="Freeform 243"/>
              <p:cNvSpPr>
                <a:spLocks/>
              </p:cNvSpPr>
              <p:nvPr/>
            </p:nvSpPr>
            <p:spPr bwMode="auto">
              <a:xfrm>
                <a:off x="2450" y="2810"/>
                <a:ext cx="4" cy="4"/>
              </a:xfrm>
              <a:custGeom>
                <a:avLst/>
                <a:gdLst>
                  <a:gd name="T0" fmla="*/ 2 w 4"/>
                  <a:gd name="T1" fmla="*/ 4 h 4"/>
                  <a:gd name="T2" fmla="*/ 4 w 4"/>
                  <a:gd name="T3" fmla="*/ 1 h 4"/>
                  <a:gd name="T4" fmla="*/ 4 w 4"/>
                  <a:gd name="T5" fmla="*/ 0 h 4"/>
                  <a:gd name="T6" fmla="*/ 4 w 4"/>
                  <a:gd name="T7" fmla="*/ 0 h 4"/>
                  <a:gd name="T8" fmla="*/ 2 w 4"/>
                  <a:gd name="T9" fmla="*/ 0 h 4"/>
                  <a:gd name="T10" fmla="*/ 2 w 4"/>
                  <a:gd name="T11" fmla="*/ 0 h 4"/>
                  <a:gd name="T12" fmla="*/ 1 w 4"/>
                  <a:gd name="T13" fmla="*/ 0 h 4"/>
                  <a:gd name="T14" fmla="*/ 0 w 4"/>
                  <a:gd name="T15" fmla="*/ 1 h 4"/>
                  <a:gd name="T16" fmla="*/ 0 w 4"/>
                  <a:gd name="T17" fmla="*/ 4 h 4"/>
                  <a:gd name="T18" fmla="*/ 0 w 4"/>
                  <a:gd name="T19" fmla="*/ 4 h 4"/>
                  <a:gd name="T20" fmla="*/ 2 w 4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5" name="Freeform 244"/>
              <p:cNvSpPr>
                <a:spLocks/>
              </p:cNvSpPr>
              <p:nvPr/>
            </p:nvSpPr>
            <p:spPr bwMode="auto">
              <a:xfrm>
                <a:off x="2445" y="2810"/>
                <a:ext cx="5" cy="9"/>
              </a:xfrm>
              <a:custGeom>
                <a:avLst/>
                <a:gdLst>
                  <a:gd name="T0" fmla="*/ 4 w 5"/>
                  <a:gd name="T1" fmla="*/ 6 h 9"/>
                  <a:gd name="T2" fmla="*/ 5 w 5"/>
                  <a:gd name="T3" fmla="*/ 5 h 9"/>
                  <a:gd name="T4" fmla="*/ 5 w 5"/>
                  <a:gd name="T5" fmla="*/ 4 h 9"/>
                  <a:gd name="T6" fmla="*/ 4 w 5"/>
                  <a:gd name="T7" fmla="*/ 1 h 9"/>
                  <a:gd name="T8" fmla="*/ 4 w 5"/>
                  <a:gd name="T9" fmla="*/ 0 h 9"/>
                  <a:gd name="T10" fmla="*/ 4 w 5"/>
                  <a:gd name="T11" fmla="*/ 1 h 9"/>
                  <a:gd name="T12" fmla="*/ 4 w 5"/>
                  <a:gd name="T13" fmla="*/ 1 h 9"/>
                  <a:gd name="T14" fmla="*/ 4 w 5"/>
                  <a:gd name="T15" fmla="*/ 2 h 9"/>
                  <a:gd name="T16" fmla="*/ 2 w 5"/>
                  <a:gd name="T17" fmla="*/ 4 h 9"/>
                  <a:gd name="T18" fmla="*/ 2 w 5"/>
                  <a:gd name="T19" fmla="*/ 5 h 9"/>
                  <a:gd name="T20" fmla="*/ 1 w 5"/>
                  <a:gd name="T21" fmla="*/ 6 h 9"/>
                  <a:gd name="T22" fmla="*/ 0 w 5"/>
                  <a:gd name="T23" fmla="*/ 7 h 9"/>
                  <a:gd name="T24" fmla="*/ 2 w 5"/>
                  <a:gd name="T25" fmla="*/ 9 h 9"/>
                  <a:gd name="T26" fmla="*/ 4 w 5"/>
                  <a:gd name="T27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9">
                    <a:moveTo>
                      <a:pt x="4" y="6"/>
                    </a:moveTo>
                    <a:lnTo>
                      <a:pt x="5" y="5"/>
                    </a:lnTo>
                    <a:lnTo>
                      <a:pt x="5" y="4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6" name="Freeform 245"/>
              <p:cNvSpPr>
                <a:spLocks/>
              </p:cNvSpPr>
              <p:nvPr/>
            </p:nvSpPr>
            <p:spPr bwMode="auto">
              <a:xfrm>
                <a:off x="2456" y="2817"/>
                <a:ext cx="6" cy="3"/>
              </a:xfrm>
              <a:custGeom>
                <a:avLst/>
                <a:gdLst>
                  <a:gd name="T0" fmla="*/ 5 w 6"/>
                  <a:gd name="T1" fmla="*/ 0 h 3"/>
                  <a:gd name="T2" fmla="*/ 4 w 6"/>
                  <a:gd name="T3" fmla="*/ 0 h 3"/>
                  <a:gd name="T4" fmla="*/ 3 w 6"/>
                  <a:gd name="T5" fmla="*/ 2 h 3"/>
                  <a:gd name="T6" fmla="*/ 1 w 6"/>
                  <a:gd name="T7" fmla="*/ 2 h 3"/>
                  <a:gd name="T8" fmla="*/ 0 w 6"/>
                  <a:gd name="T9" fmla="*/ 3 h 3"/>
                  <a:gd name="T10" fmla="*/ 3 w 6"/>
                  <a:gd name="T11" fmla="*/ 3 h 3"/>
                  <a:gd name="T12" fmla="*/ 6 w 6"/>
                  <a:gd name="T13" fmla="*/ 3 h 3"/>
                  <a:gd name="T14" fmla="*/ 6 w 6"/>
                  <a:gd name="T15" fmla="*/ 3 h 3"/>
                  <a:gd name="T16" fmla="*/ 6 w 6"/>
                  <a:gd name="T17" fmla="*/ 2 h 3"/>
                  <a:gd name="T18" fmla="*/ 6 w 6"/>
                  <a:gd name="T19" fmla="*/ 0 h 3"/>
                  <a:gd name="T20" fmla="*/ 5 w 6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3">
                    <a:moveTo>
                      <a:pt x="5" y="0"/>
                    </a:moveTo>
                    <a:lnTo>
                      <a:pt x="4" y="0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7" name="Freeform 246"/>
              <p:cNvSpPr>
                <a:spLocks/>
              </p:cNvSpPr>
              <p:nvPr/>
            </p:nvSpPr>
            <p:spPr bwMode="auto">
              <a:xfrm>
                <a:off x="2714" y="2245"/>
                <a:ext cx="3" cy="3"/>
              </a:xfrm>
              <a:custGeom>
                <a:avLst/>
                <a:gdLst>
                  <a:gd name="T0" fmla="*/ 1 w 3"/>
                  <a:gd name="T1" fmla="*/ 0 h 3"/>
                  <a:gd name="T2" fmla="*/ 0 w 3"/>
                  <a:gd name="T3" fmla="*/ 0 h 3"/>
                  <a:gd name="T4" fmla="*/ 0 w 3"/>
                  <a:gd name="T5" fmla="*/ 2 h 3"/>
                  <a:gd name="T6" fmla="*/ 0 w 3"/>
                  <a:gd name="T7" fmla="*/ 3 h 3"/>
                  <a:gd name="T8" fmla="*/ 1 w 3"/>
                  <a:gd name="T9" fmla="*/ 3 h 3"/>
                  <a:gd name="T10" fmla="*/ 3 w 3"/>
                  <a:gd name="T11" fmla="*/ 2 h 3"/>
                  <a:gd name="T12" fmla="*/ 3 w 3"/>
                  <a:gd name="T13" fmla="*/ 0 h 3"/>
                  <a:gd name="T14" fmla="*/ 1 w 3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8" name="Freeform 247"/>
              <p:cNvSpPr>
                <a:spLocks/>
              </p:cNvSpPr>
              <p:nvPr/>
            </p:nvSpPr>
            <p:spPr bwMode="auto">
              <a:xfrm>
                <a:off x="2529" y="2856"/>
                <a:ext cx="2" cy="4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1 h 4"/>
                  <a:gd name="T4" fmla="*/ 0 w 2"/>
                  <a:gd name="T5" fmla="*/ 1 h 4"/>
                  <a:gd name="T6" fmla="*/ 1 w 2"/>
                  <a:gd name="T7" fmla="*/ 3 h 4"/>
                  <a:gd name="T8" fmla="*/ 0 w 2"/>
                  <a:gd name="T9" fmla="*/ 4 h 4"/>
                  <a:gd name="T10" fmla="*/ 1 w 2"/>
                  <a:gd name="T11" fmla="*/ 3 h 4"/>
                  <a:gd name="T12" fmla="*/ 2 w 2"/>
                  <a:gd name="T13" fmla="*/ 1 h 4"/>
                  <a:gd name="T14" fmla="*/ 2 w 2"/>
                  <a:gd name="T15" fmla="*/ 1 h 4"/>
                  <a:gd name="T16" fmla="*/ 2 w 2"/>
                  <a:gd name="T17" fmla="*/ 0 h 4"/>
                  <a:gd name="T18" fmla="*/ 1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09" name="Freeform 248"/>
              <p:cNvSpPr>
                <a:spLocks/>
              </p:cNvSpPr>
              <p:nvPr/>
            </p:nvSpPr>
            <p:spPr bwMode="auto">
              <a:xfrm>
                <a:off x="2789" y="2270"/>
                <a:ext cx="10" cy="4"/>
              </a:xfrm>
              <a:custGeom>
                <a:avLst/>
                <a:gdLst>
                  <a:gd name="T0" fmla="*/ 10 w 10"/>
                  <a:gd name="T1" fmla="*/ 3 h 4"/>
                  <a:gd name="T2" fmla="*/ 10 w 10"/>
                  <a:gd name="T3" fmla="*/ 2 h 4"/>
                  <a:gd name="T4" fmla="*/ 9 w 10"/>
                  <a:gd name="T5" fmla="*/ 2 h 4"/>
                  <a:gd name="T6" fmla="*/ 4 w 10"/>
                  <a:gd name="T7" fmla="*/ 2 h 4"/>
                  <a:gd name="T8" fmla="*/ 4 w 10"/>
                  <a:gd name="T9" fmla="*/ 2 h 4"/>
                  <a:gd name="T10" fmla="*/ 2 w 10"/>
                  <a:gd name="T11" fmla="*/ 0 h 4"/>
                  <a:gd name="T12" fmla="*/ 0 w 10"/>
                  <a:gd name="T13" fmla="*/ 2 h 4"/>
                  <a:gd name="T14" fmla="*/ 0 w 10"/>
                  <a:gd name="T15" fmla="*/ 2 h 4"/>
                  <a:gd name="T16" fmla="*/ 0 w 10"/>
                  <a:gd name="T17" fmla="*/ 3 h 4"/>
                  <a:gd name="T18" fmla="*/ 3 w 10"/>
                  <a:gd name="T19" fmla="*/ 3 h 4"/>
                  <a:gd name="T20" fmla="*/ 7 w 10"/>
                  <a:gd name="T21" fmla="*/ 4 h 4"/>
                  <a:gd name="T22" fmla="*/ 9 w 10"/>
                  <a:gd name="T23" fmla="*/ 4 h 4"/>
                  <a:gd name="T24" fmla="*/ 10 w 10"/>
                  <a:gd name="T25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4">
                    <a:moveTo>
                      <a:pt x="10" y="3"/>
                    </a:moveTo>
                    <a:lnTo>
                      <a:pt x="10" y="2"/>
                    </a:lnTo>
                    <a:lnTo>
                      <a:pt x="9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0" name="Freeform 249"/>
              <p:cNvSpPr>
                <a:spLocks/>
              </p:cNvSpPr>
              <p:nvPr/>
            </p:nvSpPr>
            <p:spPr bwMode="auto">
              <a:xfrm>
                <a:off x="2797" y="2580"/>
                <a:ext cx="5" cy="3"/>
              </a:xfrm>
              <a:custGeom>
                <a:avLst/>
                <a:gdLst>
                  <a:gd name="T0" fmla="*/ 5 w 5"/>
                  <a:gd name="T1" fmla="*/ 1 h 3"/>
                  <a:gd name="T2" fmla="*/ 4 w 5"/>
                  <a:gd name="T3" fmla="*/ 0 h 3"/>
                  <a:gd name="T4" fmla="*/ 2 w 5"/>
                  <a:gd name="T5" fmla="*/ 0 h 3"/>
                  <a:gd name="T6" fmla="*/ 0 w 5"/>
                  <a:gd name="T7" fmla="*/ 1 h 3"/>
                  <a:gd name="T8" fmla="*/ 0 w 5"/>
                  <a:gd name="T9" fmla="*/ 2 h 3"/>
                  <a:gd name="T10" fmla="*/ 0 w 5"/>
                  <a:gd name="T11" fmla="*/ 2 h 3"/>
                  <a:gd name="T12" fmla="*/ 0 w 5"/>
                  <a:gd name="T13" fmla="*/ 3 h 3"/>
                  <a:gd name="T14" fmla="*/ 1 w 5"/>
                  <a:gd name="T15" fmla="*/ 3 h 3"/>
                  <a:gd name="T16" fmla="*/ 2 w 5"/>
                  <a:gd name="T17" fmla="*/ 3 h 3"/>
                  <a:gd name="T18" fmla="*/ 5 w 5"/>
                  <a:gd name="T19" fmla="*/ 2 h 3"/>
                  <a:gd name="T20" fmla="*/ 5 w 5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5" y="2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1" name="Freeform 250"/>
              <p:cNvSpPr>
                <a:spLocks/>
              </p:cNvSpPr>
              <p:nvPr/>
            </p:nvSpPr>
            <p:spPr bwMode="auto">
              <a:xfrm>
                <a:off x="2799" y="2285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2 w 2"/>
                  <a:gd name="T9" fmla="*/ 0 h 2"/>
                  <a:gd name="T10" fmla="*/ 2 w 2"/>
                  <a:gd name="T11" fmla="*/ 0 h 2"/>
                  <a:gd name="T12" fmla="*/ 0 w 2"/>
                  <a:gd name="T13" fmla="*/ 0 h 2"/>
                  <a:gd name="T14" fmla="*/ 0 w 2"/>
                  <a:gd name="T15" fmla="*/ 0 h 2"/>
                  <a:gd name="T16" fmla="*/ 0 w 2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2" name="Freeform 251"/>
              <p:cNvSpPr>
                <a:spLocks/>
              </p:cNvSpPr>
              <p:nvPr/>
            </p:nvSpPr>
            <p:spPr bwMode="auto">
              <a:xfrm>
                <a:off x="2801" y="2583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1 w 2"/>
                  <a:gd name="T3" fmla="*/ 0 h 3"/>
                  <a:gd name="T4" fmla="*/ 0 w 2"/>
                  <a:gd name="T5" fmla="*/ 2 h 3"/>
                  <a:gd name="T6" fmla="*/ 0 w 2"/>
                  <a:gd name="T7" fmla="*/ 2 h 3"/>
                  <a:gd name="T8" fmla="*/ 1 w 2"/>
                  <a:gd name="T9" fmla="*/ 3 h 3"/>
                  <a:gd name="T10" fmla="*/ 1 w 2"/>
                  <a:gd name="T11" fmla="*/ 3 h 3"/>
                  <a:gd name="T12" fmla="*/ 2 w 2"/>
                  <a:gd name="T13" fmla="*/ 2 h 3"/>
                  <a:gd name="T14" fmla="*/ 2 w 2"/>
                  <a:gd name="T15" fmla="*/ 2 h 3"/>
                  <a:gd name="T16" fmla="*/ 1 w 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3" name="Freeform 252"/>
              <p:cNvSpPr>
                <a:spLocks/>
              </p:cNvSpPr>
              <p:nvPr/>
            </p:nvSpPr>
            <p:spPr bwMode="auto">
              <a:xfrm>
                <a:off x="2768" y="2257"/>
                <a:ext cx="5" cy="2"/>
              </a:xfrm>
              <a:custGeom>
                <a:avLst/>
                <a:gdLst>
                  <a:gd name="T0" fmla="*/ 3 w 5"/>
                  <a:gd name="T1" fmla="*/ 0 h 2"/>
                  <a:gd name="T2" fmla="*/ 1 w 5"/>
                  <a:gd name="T3" fmla="*/ 0 h 2"/>
                  <a:gd name="T4" fmla="*/ 0 w 5"/>
                  <a:gd name="T5" fmla="*/ 1 h 2"/>
                  <a:gd name="T6" fmla="*/ 1 w 5"/>
                  <a:gd name="T7" fmla="*/ 1 h 2"/>
                  <a:gd name="T8" fmla="*/ 1 w 5"/>
                  <a:gd name="T9" fmla="*/ 2 h 2"/>
                  <a:gd name="T10" fmla="*/ 4 w 5"/>
                  <a:gd name="T11" fmla="*/ 2 h 2"/>
                  <a:gd name="T12" fmla="*/ 5 w 5"/>
                  <a:gd name="T13" fmla="*/ 2 h 2"/>
                  <a:gd name="T14" fmla="*/ 5 w 5"/>
                  <a:gd name="T15" fmla="*/ 2 h 2"/>
                  <a:gd name="T16" fmla="*/ 5 w 5"/>
                  <a:gd name="T17" fmla="*/ 1 h 2"/>
                  <a:gd name="T18" fmla="*/ 4 w 5"/>
                  <a:gd name="T19" fmla="*/ 0 h 2"/>
                  <a:gd name="T20" fmla="*/ 3 w 5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3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4" name="Freeform 253"/>
              <p:cNvSpPr>
                <a:spLocks/>
              </p:cNvSpPr>
              <p:nvPr/>
            </p:nvSpPr>
            <p:spPr bwMode="auto">
              <a:xfrm>
                <a:off x="2782" y="372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0 h 2"/>
                  <a:gd name="T6" fmla="*/ 0 w 2"/>
                  <a:gd name="T7" fmla="*/ 1 h 2"/>
                  <a:gd name="T8" fmla="*/ 0 w 2"/>
                  <a:gd name="T9" fmla="*/ 1 h 2"/>
                  <a:gd name="T10" fmla="*/ 2 w 2"/>
                  <a:gd name="T11" fmla="*/ 2 h 2"/>
                  <a:gd name="T12" fmla="*/ 2 w 2"/>
                  <a:gd name="T13" fmla="*/ 1 h 2"/>
                  <a:gd name="T14" fmla="*/ 2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5" name="Freeform 254"/>
              <p:cNvSpPr>
                <a:spLocks/>
              </p:cNvSpPr>
              <p:nvPr/>
            </p:nvSpPr>
            <p:spPr bwMode="auto">
              <a:xfrm>
                <a:off x="2752" y="2260"/>
                <a:ext cx="7" cy="3"/>
              </a:xfrm>
              <a:custGeom>
                <a:avLst/>
                <a:gdLst>
                  <a:gd name="T0" fmla="*/ 2 w 7"/>
                  <a:gd name="T1" fmla="*/ 0 h 3"/>
                  <a:gd name="T2" fmla="*/ 1 w 7"/>
                  <a:gd name="T3" fmla="*/ 0 h 3"/>
                  <a:gd name="T4" fmla="*/ 0 w 7"/>
                  <a:gd name="T5" fmla="*/ 2 h 3"/>
                  <a:gd name="T6" fmla="*/ 1 w 7"/>
                  <a:gd name="T7" fmla="*/ 2 h 3"/>
                  <a:gd name="T8" fmla="*/ 1 w 7"/>
                  <a:gd name="T9" fmla="*/ 3 h 3"/>
                  <a:gd name="T10" fmla="*/ 4 w 7"/>
                  <a:gd name="T11" fmla="*/ 3 h 3"/>
                  <a:gd name="T12" fmla="*/ 5 w 7"/>
                  <a:gd name="T13" fmla="*/ 3 h 3"/>
                  <a:gd name="T14" fmla="*/ 5 w 7"/>
                  <a:gd name="T15" fmla="*/ 3 h 3"/>
                  <a:gd name="T16" fmla="*/ 7 w 7"/>
                  <a:gd name="T17" fmla="*/ 3 h 3"/>
                  <a:gd name="T18" fmla="*/ 6 w 7"/>
                  <a:gd name="T19" fmla="*/ 3 h 3"/>
                  <a:gd name="T20" fmla="*/ 2 w 7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3">
                    <a:moveTo>
                      <a:pt x="2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6" name="Freeform 255"/>
              <p:cNvSpPr>
                <a:spLocks/>
              </p:cNvSpPr>
              <p:nvPr/>
            </p:nvSpPr>
            <p:spPr bwMode="auto">
              <a:xfrm>
                <a:off x="2756" y="2258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1 w 7"/>
                  <a:gd name="T3" fmla="*/ 1 h 2"/>
                  <a:gd name="T4" fmla="*/ 2 w 7"/>
                  <a:gd name="T5" fmla="*/ 1 h 2"/>
                  <a:gd name="T6" fmla="*/ 6 w 7"/>
                  <a:gd name="T7" fmla="*/ 2 h 2"/>
                  <a:gd name="T8" fmla="*/ 7 w 7"/>
                  <a:gd name="T9" fmla="*/ 2 h 2"/>
                  <a:gd name="T10" fmla="*/ 5 w 7"/>
                  <a:gd name="T11" fmla="*/ 1 h 2"/>
                  <a:gd name="T12" fmla="*/ 0 w 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7" name="Freeform 256"/>
              <p:cNvSpPr>
                <a:spLocks/>
              </p:cNvSpPr>
              <p:nvPr/>
            </p:nvSpPr>
            <p:spPr bwMode="auto">
              <a:xfrm>
                <a:off x="2748" y="2259"/>
                <a:ext cx="4" cy="3"/>
              </a:xfrm>
              <a:custGeom>
                <a:avLst/>
                <a:gdLst>
                  <a:gd name="T0" fmla="*/ 3 w 4"/>
                  <a:gd name="T1" fmla="*/ 0 h 3"/>
                  <a:gd name="T2" fmla="*/ 3 w 4"/>
                  <a:gd name="T3" fmla="*/ 0 h 3"/>
                  <a:gd name="T4" fmla="*/ 0 w 4"/>
                  <a:gd name="T5" fmla="*/ 1 h 3"/>
                  <a:gd name="T6" fmla="*/ 1 w 4"/>
                  <a:gd name="T7" fmla="*/ 3 h 3"/>
                  <a:gd name="T8" fmla="*/ 3 w 4"/>
                  <a:gd name="T9" fmla="*/ 3 h 3"/>
                  <a:gd name="T10" fmla="*/ 4 w 4"/>
                  <a:gd name="T11" fmla="*/ 1 h 3"/>
                  <a:gd name="T12" fmla="*/ 4 w 4"/>
                  <a:gd name="T13" fmla="*/ 1 h 3"/>
                  <a:gd name="T14" fmla="*/ 3 w 4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3" y="0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8" name="Freeform 257"/>
              <p:cNvSpPr>
                <a:spLocks/>
              </p:cNvSpPr>
              <p:nvPr/>
            </p:nvSpPr>
            <p:spPr bwMode="auto">
              <a:xfrm>
                <a:off x="2297" y="259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1 h 1"/>
                  <a:gd name="T10" fmla="*/ 0 w 1"/>
                  <a:gd name="T11" fmla="*/ 1 h 1"/>
                  <a:gd name="T12" fmla="*/ 1 w 1"/>
                  <a:gd name="T13" fmla="*/ 1 h 1"/>
                  <a:gd name="T14" fmla="*/ 1 w 1"/>
                  <a:gd name="T15" fmla="*/ 1 h 1"/>
                  <a:gd name="T16" fmla="*/ 1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19" name="Freeform 258"/>
              <p:cNvSpPr>
                <a:spLocks/>
              </p:cNvSpPr>
              <p:nvPr/>
            </p:nvSpPr>
            <p:spPr bwMode="auto">
              <a:xfrm>
                <a:off x="2271" y="2565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2 w 2"/>
                  <a:gd name="T9" fmla="*/ 1 h 1"/>
                  <a:gd name="T10" fmla="*/ 2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0" name="Freeform 259"/>
              <p:cNvSpPr>
                <a:spLocks/>
              </p:cNvSpPr>
              <p:nvPr/>
            </p:nvSpPr>
            <p:spPr bwMode="auto">
              <a:xfrm>
                <a:off x="2251" y="2103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1 w 2"/>
                  <a:gd name="T7" fmla="*/ 0 h 1"/>
                  <a:gd name="T8" fmla="*/ 0 w 2"/>
                  <a:gd name="T9" fmla="*/ 1 h 1"/>
                  <a:gd name="T10" fmla="*/ 2 w 2"/>
                  <a:gd name="T11" fmla="*/ 1 h 1"/>
                  <a:gd name="T12" fmla="*/ 2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1" name="Freeform 260"/>
              <p:cNvSpPr>
                <a:spLocks/>
              </p:cNvSpPr>
              <p:nvPr/>
            </p:nvSpPr>
            <p:spPr bwMode="auto">
              <a:xfrm>
                <a:off x="2250" y="2105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  <a:gd name="T8" fmla="*/ 2 w 2"/>
                  <a:gd name="T9" fmla="*/ 0 h 1"/>
                  <a:gd name="T10" fmla="*/ 1 w 2"/>
                  <a:gd name="T11" fmla="*/ 0 h 1"/>
                  <a:gd name="T12" fmla="*/ 1 w 2"/>
                  <a:gd name="T13" fmla="*/ 0 h 1"/>
                  <a:gd name="T14" fmla="*/ 1 w 2"/>
                  <a:gd name="T15" fmla="*/ 1 h 1"/>
                  <a:gd name="T16" fmla="*/ 0 w 2"/>
                  <a:gd name="T17" fmla="*/ 1 h 1"/>
                  <a:gd name="T18" fmla="*/ 1 w 2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2" name="Freeform 261"/>
              <p:cNvSpPr>
                <a:spLocks/>
              </p:cNvSpPr>
              <p:nvPr/>
            </p:nvSpPr>
            <p:spPr bwMode="auto">
              <a:xfrm>
                <a:off x="2278" y="2580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2 w 2"/>
                  <a:gd name="T7" fmla="*/ 1 h 1"/>
                  <a:gd name="T8" fmla="*/ 2 w 2"/>
                  <a:gd name="T9" fmla="*/ 0 h 1"/>
                  <a:gd name="T10" fmla="*/ 2 w 2"/>
                  <a:gd name="T11" fmla="*/ 0 h 1"/>
                  <a:gd name="T12" fmla="*/ 0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3" name="Freeform 262"/>
              <p:cNvSpPr>
                <a:spLocks/>
              </p:cNvSpPr>
              <p:nvPr/>
            </p:nvSpPr>
            <p:spPr bwMode="auto">
              <a:xfrm>
                <a:off x="2253" y="2068"/>
                <a:ext cx="39" cy="16"/>
              </a:xfrm>
              <a:custGeom>
                <a:avLst/>
                <a:gdLst>
                  <a:gd name="T0" fmla="*/ 38 w 39"/>
                  <a:gd name="T1" fmla="*/ 15 h 16"/>
                  <a:gd name="T2" fmla="*/ 39 w 39"/>
                  <a:gd name="T3" fmla="*/ 15 h 16"/>
                  <a:gd name="T4" fmla="*/ 38 w 39"/>
                  <a:gd name="T5" fmla="*/ 13 h 16"/>
                  <a:gd name="T6" fmla="*/ 37 w 39"/>
                  <a:gd name="T7" fmla="*/ 12 h 16"/>
                  <a:gd name="T8" fmla="*/ 34 w 39"/>
                  <a:gd name="T9" fmla="*/ 10 h 16"/>
                  <a:gd name="T10" fmla="*/ 33 w 39"/>
                  <a:gd name="T11" fmla="*/ 10 h 16"/>
                  <a:gd name="T12" fmla="*/ 25 w 39"/>
                  <a:gd name="T13" fmla="*/ 6 h 16"/>
                  <a:gd name="T14" fmla="*/ 23 w 39"/>
                  <a:gd name="T15" fmla="*/ 5 h 16"/>
                  <a:gd name="T16" fmla="*/ 19 w 39"/>
                  <a:gd name="T17" fmla="*/ 3 h 16"/>
                  <a:gd name="T18" fmla="*/ 17 w 39"/>
                  <a:gd name="T19" fmla="*/ 2 h 16"/>
                  <a:gd name="T20" fmla="*/ 10 w 39"/>
                  <a:gd name="T21" fmla="*/ 1 h 16"/>
                  <a:gd name="T22" fmla="*/ 5 w 39"/>
                  <a:gd name="T23" fmla="*/ 0 h 16"/>
                  <a:gd name="T24" fmla="*/ 3 w 39"/>
                  <a:gd name="T25" fmla="*/ 0 h 16"/>
                  <a:gd name="T26" fmla="*/ 2 w 39"/>
                  <a:gd name="T27" fmla="*/ 1 h 16"/>
                  <a:gd name="T28" fmla="*/ 0 w 39"/>
                  <a:gd name="T29" fmla="*/ 1 h 16"/>
                  <a:gd name="T30" fmla="*/ 0 w 39"/>
                  <a:gd name="T31" fmla="*/ 2 h 16"/>
                  <a:gd name="T32" fmla="*/ 8 w 39"/>
                  <a:gd name="T33" fmla="*/ 5 h 16"/>
                  <a:gd name="T34" fmla="*/ 10 w 39"/>
                  <a:gd name="T35" fmla="*/ 6 h 16"/>
                  <a:gd name="T36" fmla="*/ 12 w 39"/>
                  <a:gd name="T37" fmla="*/ 7 h 16"/>
                  <a:gd name="T38" fmla="*/ 12 w 39"/>
                  <a:gd name="T39" fmla="*/ 8 h 16"/>
                  <a:gd name="T40" fmla="*/ 13 w 39"/>
                  <a:gd name="T41" fmla="*/ 10 h 16"/>
                  <a:gd name="T42" fmla="*/ 20 w 39"/>
                  <a:gd name="T43" fmla="*/ 13 h 16"/>
                  <a:gd name="T44" fmla="*/ 23 w 39"/>
                  <a:gd name="T45" fmla="*/ 13 h 16"/>
                  <a:gd name="T46" fmla="*/ 27 w 39"/>
                  <a:gd name="T47" fmla="*/ 15 h 16"/>
                  <a:gd name="T48" fmla="*/ 32 w 39"/>
                  <a:gd name="T49" fmla="*/ 16 h 16"/>
                  <a:gd name="T50" fmla="*/ 37 w 39"/>
                  <a:gd name="T51" fmla="*/ 16 h 16"/>
                  <a:gd name="T52" fmla="*/ 38 w 39"/>
                  <a:gd name="T53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9" h="16">
                    <a:moveTo>
                      <a:pt x="38" y="15"/>
                    </a:moveTo>
                    <a:lnTo>
                      <a:pt x="39" y="15"/>
                    </a:lnTo>
                    <a:lnTo>
                      <a:pt x="38" y="13"/>
                    </a:lnTo>
                    <a:lnTo>
                      <a:pt x="37" y="12"/>
                    </a:lnTo>
                    <a:lnTo>
                      <a:pt x="34" y="10"/>
                    </a:lnTo>
                    <a:lnTo>
                      <a:pt x="33" y="10"/>
                    </a:lnTo>
                    <a:lnTo>
                      <a:pt x="25" y="6"/>
                    </a:lnTo>
                    <a:lnTo>
                      <a:pt x="23" y="5"/>
                    </a:lnTo>
                    <a:lnTo>
                      <a:pt x="19" y="3"/>
                    </a:lnTo>
                    <a:lnTo>
                      <a:pt x="17" y="2"/>
                    </a:lnTo>
                    <a:lnTo>
                      <a:pt x="10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8" y="5"/>
                    </a:lnTo>
                    <a:lnTo>
                      <a:pt x="10" y="6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3" y="10"/>
                    </a:lnTo>
                    <a:lnTo>
                      <a:pt x="20" y="13"/>
                    </a:lnTo>
                    <a:lnTo>
                      <a:pt x="23" y="13"/>
                    </a:lnTo>
                    <a:lnTo>
                      <a:pt x="27" y="15"/>
                    </a:lnTo>
                    <a:lnTo>
                      <a:pt x="32" y="16"/>
                    </a:lnTo>
                    <a:lnTo>
                      <a:pt x="37" y="16"/>
                    </a:lnTo>
                    <a:lnTo>
                      <a:pt x="38" y="1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4" name="Freeform 263"/>
              <p:cNvSpPr>
                <a:spLocks/>
              </p:cNvSpPr>
              <p:nvPr/>
            </p:nvSpPr>
            <p:spPr bwMode="auto">
              <a:xfrm>
                <a:off x="2285" y="2585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1 h 2"/>
                  <a:gd name="T8" fmla="*/ 0 w 1"/>
                  <a:gd name="T9" fmla="*/ 0 h 2"/>
                  <a:gd name="T10" fmla="*/ 0 w 1"/>
                  <a:gd name="T11" fmla="*/ 1 h 2"/>
                  <a:gd name="T12" fmla="*/ 0 w 1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5" name="Freeform 264"/>
              <p:cNvSpPr>
                <a:spLocks/>
              </p:cNvSpPr>
              <p:nvPr/>
            </p:nvSpPr>
            <p:spPr bwMode="auto">
              <a:xfrm>
                <a:off x="2123" y="2143"/>
                <a:ext cx="4" cy="2"/>
              </a:xfrm>
              <a:custGeom>
                <a:avLst/>
                <a:gdLst>
                  <a:gd name="T0" fmla="*/ 1 w 4"/>
                  <a:gd name="T1" fmla="*/ 1 h 2"/>
                  <a:gd name="T2" fmla="*/ 4 w 4"/>
                  <a:gd name="T3" fmla="*/ 0 h 2"/>
                  <a:gd name="T4" fmla="*/ 1 w 4"/>
                  <a:gd name="T5" fmla="*/ 0 h 2"/>
                  <a:gd name="T6" fmla="*/ 0 w 4"/>
                  <a:gd name="T7" fmla="*/ 2 h 2"/>
                  <a:gd name="T8" fmla="*/ 0 w 4"/>
                  <a:gd name="T9" fmla="*/ 2 h 2"/>
                  <a:gd name="T10" fmla="*/ 1 w 4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1"/>
                    </a:moveTo>
                    <a:lnTo>
                      <a:pt x="4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6" name="Freeform 265"/>
              <p:cNvSpPr>
                <a:spLocks/>
              </p:cNvSpPr>
              <p:nvPr/>
            </p:nvSpPr>
            <p:spPr bwMode="auto">
              <a:xfrm>
                <a:off x="2161" y="2120"/>
                <a:ext cx="3" cy="3"/>
              </a:xfrm>
              <a:custGeom>
                <a:avLst/>
                <a:gdLst>
                  <a:gd name="T0" fmla="*/ 0 w 3"/>
                  <a:gd name="T1" fmla="*/ 1 h 3"/>
                  <a:gd name="T2" fmla="*/ 0 w 3"/>
                  <a:gd name="T3" fmla="*/ 3 h 3"/>
                  <a:gd name="T4" fmla="*/ 1 w 3"/>
                  <a:gd name="T5" fmla="*/ 3 h 3"/>
                  <a:gd name="T6" fmla="*/ 2 w 3"/>
                  <a:gd name="T7" fmla="*/ 1 h 3"/>
                  <a:gd name="T8" fmla="*/ 3 w 3"/>
                  <a:gd name="T9" fmla="*/ 0 h 3"/>
                  <a:gd name="T10" fmla="*/ 3 w 3"/>
                  <a:gd name="T11" fmla="*/ 0 h 3"/>
                  <a:gd name="T12" fmla="*/ 2 w 3"/>
                  <a:gd name="T13" fmla="*/ 0 h 3"/>
                  <a:gd name="T14" fmla="*/ 0 w 3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lnTo>
                      <a:pt x="0" y="3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7" name="Freeform 266"/>
              <p:cNvSpPr>
                <a:spLocks/>
              </p:cNvSpPr>
              <p:nvPr/>
            </p:nvSpPr>
            <p:spPr bwMode="auto">
              <a:xfrm>
                <a:off x="2313" y="2171"/>
                <a:ext cx="5" cy="2"/>
              </a:xfrm>
              <a:custGeom>
                <a:avLst/>
                <a:gdLst>
                  <a:gd name="T0" fmla="*/ 2 w 5"/>
                  <a:gd name="T1" fmla="*/ 2 h 2"/>
                  <a:gd name="T2" fmla="*/ 3 w 5"/>
                  <a:gd name="T3" fmla="*/ 2 h 2"/>
                  <a:gd name="T4" fmla="*/ 5 w 5"/>
                  <a:gd name="T5" fmla="*/ 2 h 2"/>
                  <a:gd name="T6" fmla="*/ 5 w 5"/>
                  <a:gd name="T7" fmla="*/ 0 h 2"/>
                  <a:gd name="T8" fmla="*/ 4 w 5"/>
                  <a:gd name="T9" fmla="*/ 2 h 2"/>
                  <a:gd name="T10" fmla="*/ 3 w 5"/>
                  <a:gd name="T11" fmla="*/ 2 h 2"/>
                  <a:gd name="T12" fmla="*/ 0 w 5"/>
                  <a:gd name="T13" fmla="*/ 0 h 2"/>
                  <a:gd name="T14" fmla="*/ 0 w 5"/>
                  <a:gd name="T15" fmla="*/ 2 h 2"/>
                  <a:gd name="T16" fmla="*/ 2 w 5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">
                    <a:moveTo>
                      <a:pt x="2" y="2"/>
                    </a:moveTo>
                    <a:lnTo>
                      <a:pt x="3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8" name="Freeform 267"/>
              <p:cNvSpPr>
                <a:spLocks/>
              </p:cNvSpPr>
              <p:nvPr/>
            </p:nvSpPr>
            <p:spPr bwMode="auto">
              <a:xfrm>
                <a:off x="2122" y="2143"/>
                <a:ext cx="6" cy="3"/>
              </a:xfrm>
              <a:custGeom>
                <a:avLst/>
                <a:gdLst>
                  <a:gd name="T0" fmla="*/ 0 w 6"/>
                  <a:gd name="T1" fmla="*/ 3 h 3"/>
                  <a:gd name="T2" fmla="*/ 2 w 6"/>
                  <a:gd name="T3" fmla="*/ 3 h 3"/>
                  <a:gd name="T4" fmla="*/ 4 w 6"/>
                  <a:gd name="T5" fmla="*/ 3 h 3"/>
                  <a:gd name="T6" fmla="*/ 5 w 6"/>
                  <a:gd name="T7" fmla="*/ 3 h 3"/>
                  <a:gd name="T8" fmla="*/ 5 w 6"/>
                  <a:gd name="T9" fmla="*/ 3 h 3"/>
                  <a:gd name="T10" fmla="*/ 5 w 6"/>
                  <a:gd name="T11" fmla="*/ 2 h 3"/>
                  <a:gd name="T12" fmla="*/ 6 w 6"/>
                  <a:gd name="T13" fmla="*/ 0 h 3"/>
                  <a:gd name="T14" fmla="*/ 5 w 6"/>
                  <a:gd name="T15" fmla="*/ 0 h 3"/>
                  <a:gd name="T16" fmla="*/ 4 w 6"/>
                  <a:gd name="T17" fmla="*/ 2 h 3"/>
                  <a:gd name="T18" fmla="*/ 1 w 6"/>
                  <a:gd name="T19" fmla="*/ 2 h 3"/>
                  <a:gd name="T20" fmla="*/ 0 w 6"/>
                  <a:gd name="T21" fmla="*/ 3 h 3"/>
                  <a:gd name="T22" fmla="*/ 0 w 6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3">
                    <a:moveTo>
                      <a:pt x="0" y="3"/>
                    </a:moveTo>
                    <a:lnTo>
                      <a:pt x="2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29" name="Freeform 268"/>
              <p:cNvSpPr>
                <a:spLocks/>
              </p:cNvSpPr>
              <p:nvPr/>
            </p:nvSpPr>
            <p:spPr bwMode="auto">
              <a:xfrm>
                <a:off x="2276" y="2577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0 w 2"/>
                  <a:gd name="T5" fmla="*/ 0 h 3"/>
                  <a:gd name="T6" fmla="*/ 0 w 2"/>
                  <a:gd name="T7" fmla="*/ 0 h 3"/>
                  <a:gd name="T8" fmla="*/ 0 w 2"/>
                  <a:gd name="T9" fmla="*/ 0 h 3"/>
                  <a:gd name="T10" fmla="*/ 0 w 2"/>
                  <a:gd name="T11" fmla="*/ 1 h 3"/>
                  <a:gd name="T12" fmla="*/ 1 w 2"/>
                  <a:gd name="T13" fmla="*/ 1 h 3"/>
                  <a:gd name="T14" fmla="*/ 1 w 2"/>
                  <a:gd name="T15" fmla="*/ 1 h 3"/>
                  <a:gd name="T16" fmla="*/ 2 w 2"/>
                  <a:gd name="T17" fmla="*/ 3 h 3"/>
                  <a:gd name="T18" fmla="*/ 2 w 2"/>
                  <a:gd name="T19" fmla="*/ 3 h 3"/>
                  <a:gd name="T20" fmla="*/ 2 w 2"/>
                  <a:gd name="T21" fmla="*/ 1 h 3"/>
                  <a:gd name="T22" fmla="*/ 2 w 2"/>
                  <a:gd name="T23" fmla="*/ 1 h 3"/>
                  <a:gd name="T24" fmla="*/ 1 w 2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0" name="Freeform 269"/>
              <p:cNvSpPr>
                <a:spLocks/>
              </p:cNvSpPr>
              <p:nvPr/>
            </p:nvSpPr>
            <p:spPr bwMode="auto">
              <a:xfrm>
                <a:off x="2247" y="2571"/>
                <a:ext cx="5" cy="1"/>
              </a:xfrm>
              <a:custGeom>
                <a:avLst/>
                <a:gdLst>
                  <a:gd name="T0" fmla="*/ 5 w 5"/>
                  <a:gd name="T1" fmla="*/ 1 h 1"/>
                  <a:gd name="T2" fmla="*/ 3 w 5"/>
                  <a:gd name="T3" fmla="*/ 1 h 1"/>
                  <a:gd name="T4" fmla="*/ 3 w 5"/>
                  <a:gd name="T5" fmla="*/ 0 h 1"/>
                  <a:gd name="T6" fmla="*/ 0 w 5"/>
                  <a:gd name="T7" fmla="*/ 1 h 1"/>
                  <a:gd name="T8" fmla="*/ 0 w 5"/>
                  <a:gd name="T9" fmla="*/ 1 h 1"/>
                  <a:gd name="T10" fmla="*/ 3 w 5"/>
                  <a:gd name="T11" fmla="*/ 1 h 1"/>
                  <a:gd name="T12" fmla="*/ 5 w 5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">
                    <a:moveTo>
                      <a:pt x="5" y="1"/>
                    </a:moveTo>
                    <a:lnTo>
                      <a:pt x="3" y="1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1" name="Freeform 270"/>
              <p:cNvSpPr>
                <a:spLocks/>
              </p:cNvSpPr>
              <p:nvPr/>
            </p:nvSpPr>
            <p:spPr bwMode="auto">
              <a:xfrm>
                <a:off x="2250" y="2562"/>
                <a:ext cx="2" cy="0"/>
              </a:xfrm>
              <a:custGeom>
                <a:avLst/>
                <a:gdLst>
                  <a:gd name="T0" fmla="*/ 2 w 2"/>
                  <a:gd name="T1" fmla="*/ 1 w 2"/>
                  <a:gd name="T2" fmla="*/ 0 w 2"/>
                  <a:gd name="T3" fmla="*/ 1 w 2"/>
                  <a:gd name="T4" fmla="*/ 1 w 2"/>
                  <a:gd name="T5" fmla="*/ 2 w 2"/>
                  <a:gd name="T6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2" name="Freeform 271"/>
              <p:cNvSpPr>
                <a:spLocks/>
              </p:cNvSpPr>
              <p:nvPr/>
            </p:nvSpPr>
            <p:spPr bwMode="auto">
              <a:xfrm>
                <a:off x="2246" y="2563"/>
                <a:ext cx="2" cy="0"/>
              </a:xfrm>
              <a:custGeom>
                <a:avLst/>
                <a:gdLst>
                  <a:gd name="T0" fmla="*/ 1 w 2"/>
                  <a:gd name="T1" fmla="*/ 0 w 2"/>
                  <a:gd name="T2" fmla="*/ 1 w 2"/>
                  <a:gd name="T3" fmla="*/ 2 w 2"/>
                  <a:gd name="T4" fmla="*/ 1 w 2"/>
                  <a:gd name="T5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3" name="Freeform 272"/>
              <p:cNvSpPr>
                <a:spLocks/>
              </p:cNvSpPr>
              <p:nvPr/>
            </p:nvSpPr>
            <p:spPr bwMode="auto">
              <a:xfrm>
                <a:off x="2240" y="2667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2 w 3"/>
                  <a:gd name="T5" fmla="*/ 0 h 1"/>
                  <a:gd name="T6" fmla="*/ 2 w 3"/>
                  <a:gd name="T7" fmla="*/ 0 h 1"/>
                  <a:gd name="T8" fmla="*/ 1 w 3"/>
                  <a:gd name="T9" fmla="*/ 0 h 1"/>
                  <a:gd name="T10" fmla="*/ 0 w 3"/>
                  <a:gd name="T11" fmla="*/ 0 h 1"/>
                  <a:gd name="T12" fmla="*/ 1 w 3"/>
                  <a:gd name="T13" fmla="*/ 1 h 1"/>
                  <a:gd name="T14" fmla="*/ 2 w 3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4" name="Freeform 273"/>
              <p:cNvSpPr>
                <a:spLocks/>
              </p:cNvSpPr>
              <p:nvPr/>
            </p:nvSpPr>
            <p:spPr bwMode="auto">
              <a:xfrm>
                <a:off x="2272" y="2567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1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5" name="Freeform 274"/>
              <p:cNvSpPr>
                <a:spLocks/>
              </p:cNvSpPr>
              <p:nvPr/>
            </p:nvSpPr>
            <p:spPr bwMode="auto">
              <a:xfrm>
                <a:off x="2255" y="2665"/>
                <a:ext cx="7" cy="3"/>
              </a:xfrm>
              <a:custGeom>
                <a:avLst/>
                <a:gdLst>
                  <a:gd name="T0" fmla="*/ 2 w 7"/>
                  <a:gd name="T1" fmla="*/ 2 h 3"/>
                  <a:gd name="T2" fmla="*/ 2 w 7"/>
                  <a:gd name="T3" fmla="*/ 2 h 3"/>
                  <a:gd name="T4" fmla="*/ 3 w 7"/>
                  <a:gd name="T5" fmla="*/ 3 h 3"/>
                  <a:gd name="T6" fmla="*/ 3 w 7"/>
                  <a:gd name="T7" fmla="*/ 3 h 3"/>
                  <a:gd name="T8" fmla="*/ 5 w 7"/>
                  <a:gd name="T9" fmla="*/ 3 h 3"/>
                  <a:gd name="T10" fmla="*/ 6 w 7"/>
                  <a:gd name="T11" fmla="*/ 3 h 3"/>
                  <a:gd name="T12" fmla="*/ 7 w 7"/>
                  <a:gd name="T13" fmla="*/ 2 h 3"/>
                  <a:gd name="T14" fmla="*/ 7 w 7"/>
                  <a:gd name="T15" fmla="*/ 2 h 3"/>
                  <a:gd name="T16" fmla="*/ 7 w 7"/>
                  <a:gd name="T17" fmla="*/ 0 h 3"/>
                  <a:gd name="T18" fmla="*/ 6 w 7"/>
                  <a:gd name="T19" fmla="*/ 0 h 3"/>
                  <a:gd name="T20" fmla="*/ 5 w 7"/>
                  <a:gd name="T21" fmla="*/ 1 h 3"/>
                  <a:gd name="T22" fmla="*/ 5 w 7"/>
                  <a:gd name="T23" fmla="*/ 2 h 3"/>
                  <a:gd name="T24" fmla="*/ 3 w 7"/>
                  <a:gd name="T25" fmla="*/ 2 h 3"/>
                  <a:gd name="T26" fmla="*/ 2 w 7"/>
                  <a:gd name="T27" fmla="*/ 1 h 3"/>
                  <a:gd name="T28" fmla="*/ 2 w 7"/>
                  <a:gd name="T29" fmla="*/ 1 h 3"/>
                  <a:gd name="T30" fmla="*/ 1 w 7"/>
                  <a:gd name="T31" fmla="*/ 1 h 3"/>
                  <a:gd name="T32" fmla="*/ 0 w 7"/>
                  <a:gd name="T33" fmla="*/ 1 h 3"/>
                  <a:gd name="T34" fmla="*/ 0 w 7"/>
                  <a:gd name="T35" fmla="*/ 2 h 3"/>
                  <a:gd name="T36" fmla="*/ 0 w 7"/>
                  <a:gd name="T37" fmla="*/ 2 h 3"/>
                  <a:gd name="T38" fmla="*/ 2 w 7"/>
                  <a:gd name="T3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" h="3">
                    <a:moveTo>
                      <a:pt x="2" y="2"/>
                    </a:moveTo>
                    <a:lnTo>
                      <a:pt x="2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6" name="Freeform 275"/>
              <p:cNvSpPr>
                <a:spLocks/>
              </p:cNvSpPr>
              <p:nvPr/>
            </p:nvSpPr>
            <p:spPr bwMode="auto">
              <a:xfrm>
                <a:off x="2253" y="2561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0 w 2"/>
                  <a:gd name="T5" fmla="*/ 1 h 1"/>
                  <a:gd name="T6" fmla="*/ 0 w 2"/>
                  <a:gd name="T7" fmla="*/ 1 h 1"/>
                  <a:gd name="T8" fmla="*/ 2 w 2"/>
                  <a:gd name="T9" fmla="*/ 1 h 1"/>
                  <a:gd name="T10" fmla="*/ 2 w 2"/>
                  <a:gd name="T11" fmla="*/ 0 h 1"/>
                  <a:gd name="T12" fmla="*/ 0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7" name="Freeform 276"/>
              <p:cNvSpPr>
                <a:spLocks/>
              </p:cNvSpPr>
              <p:nvPr/>
            </p:nvSpPr>
            <p:spPr bwMode="auto">
              <a:xfrm>
                <a:off x="2248" y="2563"/>
                <a:ext cx="3" cy="0"/>
              </a:xfrm>
              <a:custGeom>
                <a:avLst/>
                <a:gdLst>
                  <a:gd name="T0" fmla="*/ 0 w 3"/>
                  <a:gd name="T1" fmla="*/ 2 w 3"/>
                  <a:gd name="T2" fmla="*/ 3 w 3"/>
                  <a:gd name="T3" fmla="*/ 2 w 3"/>
                  <a:gd name="T4" fmla="*/ 0 w 3"/>
                  <a:gd name="T5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8" name="Freeform 277"/>
              <p:cNvSpPr>
                <a:spLocks/>
              </p:cNvSpPr>
              <p:nvPr/>
            </p:nvSpPr>
            <p:spPr bwMode="auto">
              <a:xfrm>
                <a:off x="2238" y="2566"/>
                <a:ext cx="4" cy="1"/>
              </a:xfrm>
              <a:custGeom>
                <a:avLst/>
                <a:gdLst>
                  <a:gd name="T0" fmla="*/ 4 w 4"/>
                  <a:gd name="T1" fmla="*/ 0 h 1"/>
                  <a:gd name="T2" fmla="*/ 3 w 4"/>
                  <a:gd name="T3" fmla="*/ 0 h 1"/>
                  <a:gd name="T4" fmla="*/ 2 w 4"/>
                  <a:gd name="T5" fmla="*/ 0 h 1"/>
                  <a:gd name="T6" fmla="*/ 0 w 4"/>
                  <a:gd name="T7" fmla="*/ 0 h 1"/>
                  <a:gd name="T8" fmla="*/ 0 w 4"/>
                  <a:gd name="T9" fmla="*/ 1 h 1"/>
                  <a:gd name="T10" fmla="*/ 0 w 4"/>
                  <a:gd name="T11" fmla="*/ 1 h 1"/>
                  <a:gd name="T12" fmla="*/ 2 w 4"/>
                  <a:gd name="T13" fmla="*/ 1 h 1"/>
                  <a:gd name="T14" fmla="*/ 4 w 4"/>
                  <a:gd name="T15" fmla="*/ 1 h 1"/>
                  <a:gd name="T16" fmla="*/ 4 w 4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39" name="Freeform 278"/>
              <p:cNvSpPr>
                <a:spLocks/>
              </p:cNvSpPr>
              <p:nvPr/>
            </p:nvSpPr>
            <p:spPr bwMode="auto">
              <a:xfrm>
                <a:off x="2247" y="2357"/>
                <a:ext cx="4" cy="2"/>
              </a:xfrm>
              <a:custGeom>
                <a:avLst/>
                <a:gdLst>
                  <a:gd name="T0" fmla="*/ 3 w 4"/>
                  <a:gd name="T1" fmla="*/ 0 h 2"/>
                  <a:gd name="T2" fmla="*/ 1 w 4"/>
                  <a:gd name="T3" fmla="*/ 1 h 2"/>
                  <a:gd name="T4" fmla="*/ 0 w 4"/>
                  <a:gd name="T5" fmla="*/ 2 h 2"/>
                  <a:gd name="T6" fmla="*/ 1 w 4"/>
                  <a:gd name="T7" fmla="*/ 2 h 2"/>
                  <a:gd name="T8" fmla="*/ 1 w 4"/>
                  <a:gd name="T9" fmla="*/ 2 h 2"/>
                  <a:gd name="T10" fmla="*/ 3 w 4"/>
                  <a:gd name="T11" fmla="*/ 1 h 2"/>
                  <a:gd name="T12" fmla="*/ 4 w 4"/>
                  <a:gd name="T13" fmla="*/ 0 h 2"/>
                  <a:gd name="T14" fmla="*/ 3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3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0" name="Freeform 279"/>
              <p:cNvSpPr>
                <a:spLocks/>
              </p:cNvSpPr>
              <p:nvPr/>
            </p:nvSpPr>
            <p:spPr bwMode="auto">
              <a:xfrm>
                <a:off x="2295" y="2120"/>
                <a:ext cx="22" cy="25"/>
              </a:xfrm>
              <a:custGeom>
                <a:avLst/>
                <a:gdLst>
                  <a:gd name="T0" fmla="*/ 18 w 22"/>
                  <a:gd name="T1" fmla="*/ 20 h 25"/>
                  <a:gd name="T2" fmla="*/ 22 w 22"/>
                  <a:gd name="T3" fmla="*/ 18 h 25"/>
                  <a:gd name="T4" fmla="*/ 21 w 22"/>
                  <a:gd name="T5" fmla="*/ 16 h 25"/>
                  <a:gd name="T6" fmla="*/ 22 w 22"/>
                  <a:gd name="T7" fmla="*/ 15 h 25"/>
                  <a:gd name="T8" fmla="*/ 22 w 22"/>
                  <a:gd name="T9" fmla="*/ 14 h 25"/>
                  <a:gd name="T10" fmla="*/ 18 w 22"/>
                  <a:gd name="T11" fmla="*/ 14 h 25"/>
                  <a:gd name="T12" fmla="*/ 17 w 22"/>
                  <a:gd name="T13" fmla="*/ 13 h 25"/>
                  <a:gd name="T14" fmla="*/ 15 w 22"/>
                  <a:gd name="T15" fmla="*/ 13 h 25"/>
                  <a:gd name="T16" fmla="*/ 13 w 22"/>
                  <a:gd name="T17" fmla="*/ 14 h 25"/>
                  <a:gd name="T18" fmla="*/ 12 w 22"/>
                  <a:gd name="T19" fmla="*/ 16 h 25"/>
                  <a:gd name="T20" fmla="*/ 11 w 22"/>
                  <a:gd name="T21" fmla="*/ 19 h 25"/>
                  <a:gd name="T22" fmla="*/ 13 w 22"/>
                  <a:gd name="T23" fmla="*/ 18 h 25"/>
                  <a:gd name="T24" fmla="*/ 10 w 22"/>
                  <a:gd name="T25" fmla="*/ 21 h 25"/>
                  <a:gd name="T26" fmla="*/ 8 w 22"/>
                  <a:gd name="T27" fmla="*/ 21 h 25"/>
                  <a:gd name="T28" fmla="*/ 6 w 22"/>
                  <a:gd name="T29" fmla="*/ 23 h 25"/>
                  <a:gd name="T30" fmla="*/ 6 w 22"/>
                  <a:gd name="T31" fmla="*/ 20 h 25"/>
                  <a:gd name="T32" fmla="*/ 7 w 22"/>
                  <a:gd name="T33" fmla="*/ 20 h 25"/>
                  <a:gd name="T34" fmla="*/ 6 w 22"/>
                  <a:gd name="T35" fmla="*/ 19 h 25"/>
                  <a:gd name="T36" fmla="*/ 8 w 22"/>
                  <a:gd name="T37" fmla="*/ 18 h 25"/>
                  <a:gd name="T38" fmla="*/ 6 w 22"/>
                  <a:gd name="T39" fmla="*/ 19 h 25"/>
                  <a:gd name="T40" fmla="*/ 7 w 22"/>
                  <a:gd name="T41" fmla="*/ 16 h 25"/>
                  <a:gd name="T42" fmla="*/ 10 w 22"/>
                  <a:gd name="T43" fmla="*/ 15 h 25"/>
                  <a:gd name="T44" fmla="*/ 12 w 22"/>
                  <a:gd name="T45" fmla="*/ 14 h 25"/>
                  <a:gd name="T46" fmla="*/ 13 w 22"/>
                  <a:gd name="T47" fmla="*/ 13 h 25"/>
                  <a:gd name="T48" fmla="*/ 15 w 22"/>
                  <a:gd name="T49" fmla="*/ 6 h 25"/>
                  <a:gd name="T50" fmla="*/ 16 w 22"/>
                  <a:gd name="T51" fmla="*/ 4 h 25"/>
                  <a:gd name="T52" fmla="*/ 15 w 22"/>
                  <a:gd name="T53" fmla="*/ 0 h 25"/>
                  <a:gd name="T54" fmla="*/ 13 w 22"/>
                  <a:gd name="T55" fmla="*/ 0 h 25"/>
                  <a:gd name="T56" fmla="*/ 12 w 22"/>
                  <a:gd name="T57" fmla="*/ 0 h 25"/>
                  <a:gd name="T58" fmla="*/ 8 w 22"/>
                  <a:gd name="T59" fmla="*/ 4 h 25"/>
                  <a:gd name="T60" fmla="*/ 6 w 22"/>
                  <a:gd name="T61" fmla="*/ 6 h 25"/>
                  <a:gd name="T62" fmla="*/ 2 w 22"/>
                  <a:gd name="T63" fmla="*/ 13 h 25"/>
                  <a:gd name="T64" fmla="*/ 0 w 22"/>
                  <a:gd name="T65" fmla="*/ 16 h 25"/>
                  <a:gd name="T66" fmla="*/ 0 w 22"/>
                  <a:gd name="T67" fmla="*/ 23 h 25"/>
                  <a:gd name="T68" fmla="*/ 2 w 22"/>
                  <a:gd name="T69" fmla="*/ 24 h 25"/>
                  <a:gd name="T70" fmla="*/ 3 w 22"/>
                  <a:gd name="T71" fmla="*/ 25 h 25"/>
                  <a:gd name="T72" fmla="*/ 5 w 22"/>
                  <a:gd name="T73" fmla="*/ 24 h 25"/>
                  <a:gd name="T74" fmla="*/ 8 w 22"/>
                  <a:gd name="T75" fmla="*/ 24 h 25"/>
                  <a:gd name="T76" fmla="*/ 11 w 22"/>
                  <a:gd name="T77" fmla="*/ 24 h 25"/>
                  <a:gd name="T78" fmla="*/ 17 w 22"/>
                  <a:gd name="T79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25">
                    <a:moveTo>
                      <a:pt x="17" y="21"/>
                    </a:moveTo>
                    <a:lnTo>
                      <a:pt x="18" y="20"/>
                    </a:lnTo>
                    <a:lnTo>
                      <a:pt x="20" y="19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6"/>
                    </a:lnTo>
                    <a:lnTo>
                      <a:pt x="22" y="16"/>
                    </a:lnTo>
                    <a:lnTo>
                      <a:pt x="22" y="15"/>
                    </a:lnTo>
                    <a:lnTo>
                      <a:pt x="22" y="15"/>
                    </a:lnTo>
                    <a:lnTo>
                      <a:pt x="22" y="14"/>
                    </a:lnTo>
                    <a:lnTo>
                      <a:pt x="21" y="14"/>
                    </a:lnTo>
                    <a:lnTo>
                      <a:pt x="18" y="14"/>
                    </a:lnTo>
                    <a:lnTo>
                      <a:pt x="17" y="14"/>
                    </a:lnTo>
                    <a:lnTo>
                      <a:pt x="17" y="13"/>
                    </a:lnTo>
                    <a:lnTo>
                      <a:pt x="16" y="11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3" y="14"/>
                    </a:lnTo>
                    <a:lnTo>
                      <a:pt x="12" y="15"/>
                    </a:lnTo>
                    <a:lnTo>
                      <a:pt x="12" y="16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8" y="21"/>
                    </a:lnTo>
                    <a:lnTo>
                      <a:pt x="8" y="21"/>
                    </a:lnTo>
                    <a:lnTo>
                      <a:pt x="7" y="21"/>
                    </a:lnTo>
                    <a:lnTo>
                      <a:pt x="6" y="23"/>
                    </a:lnTo>
                    <a:lnTo>
                      <a:pt x="5" y="21"/>
                    </a:lnTo>
                    <a:lnTo>
                      <a:pt x="6" y="20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6" y="19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8" y="18"/>
                    </a:lnTo>
                    <a:lnTo>
                      <a:pt x="7" y="18"/>
                    </a:lnTo>
                    <a:lnTo>
                      <a:pt x="6" y="19"/>
                    </a:lnTo>
                    <a:lnTo>
                      <a:pt x="5" y="18"/>
                    </a:lnTo>
                    <a:lnTo>
                      <a:pt x="7" y="16"/>
                    </a:lnTo>
                    <a:lnTo>
                      <a:pt x="8" y="16"/>
                    </a:lnTo>
                    <a:lnTo>
                      <a:pt x="10" y="15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0"/>
                    </a:lnTo>
                    <a:lnTo>
                      <a:pt x="15" y="6"/>
                    </a:lnTo>
                    <a:lnTo>
                      <a:pt x="16" y="5"/>
                    </a:lnTo>
                    <a:lnTo>
                      <a:pt x="16" y="4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0" y="3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23"/>
                    </a:lnTo>
                    <a:lnTo>
                      <a:pt x="1" y="23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5" y="24"/>
                    </a:lnTo>
                    <a:lnTo>
                      <a:pt x="7" y="24"/>
                    </a:lnTo>
                    <a:lnTo>
                      <a:pt x="8" y="24"/>
                    </a:lnTo>
                    <a:lnTo>
                      <a:pt x="10" y="24"/>
                    </a:lnTo>
                    <a:lnTo>
                      <a:pt x="11" y="24"/>
                    </a:lnTo>
                    <a:lnTo>
                      <a:pt x="15" y="23"/>
                    </a:lnTo>
                    <a:lnTo>
                      <a:pt x="17" y="2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1" name="Freeform 280"/>
              <p:cNvSpPr>
                <a:spLocks/>
              </p:cNvSpPr>
              <p:nvPr/>
            </p:nvSpPr>
            <p:spPr bwMode="auto">
              <a:xfrm>
                <a:off x="2288" y="2668"/>
                <a:ext cx="14" cy="12"/>
              </a:xfrm>
              <a:custGeom>
                <a:avLst/>
                <a:gdLst>
                  <a:gd name="T0" fmla="*/ 14 w 14"/>
                  <a:gd name="T1" fmla="*/ 0 h 12"/>
                  <a:gd name="T2" fmla="*/ 12 w 14"/>
                  <a:gd name="T3" fmla="*/ 0 h 12"/>
                  <a:gd name="T4" fmla="*/ 10 w 14"/>
                  <a:gd name="T5" fmla="*/ 2 h 12"/>
                  <a:gd name="T6" fmla="*/ 8 w 14"/>
                  <a:gd name="T7" fmla="*/ 2 h 12"/>
                  <a:gd name="T8" fmla="*/ 7 w 14"/>
                  <a:gd name="T9" fmla="*/ 2 h 12"/>
                  <a:gd name="T10" fmla="*/ 5 w 14"/>
                  <a:gd name="T11" fmla="*/ 2 h 12"/>
                  <a:gd name="T12" fmla="*/ 4 w 14"/>
                  <a:gd name="T13" fmla="*/ 3 h 12"/>
                  <a:gd name="T14" fmla="*/ 4 w 14"/>
                  <a:gd name="T15" fmla="*/ 3 h 12"/>
                  <a:gd name="T16" fmla="*/ 5 w 14"/>
                  <a:gd name="T17" fmla="*/ 3 h 12"/>
                  <a:gd name="T18" fmla="*/ 7 w 14"/>
                  <a:gd name="T19" fmla="*/ 4 h 12"/>
                  <a:gd name="T20" fmla="*/ 7 w 14"/>
                  <a:gd name="T21" fmla="*/ 4 h 12"/>
                  <a:gd name="T22" fmla="*/ 7 w 14"/>
                  <a:gd name="T23" fmla="*/ 5 h 12"/>
                  <a:gd name="T24" fmla="*/ 7 w 14"/>
                  <a:gd name="T25" fmla="*/ 9 h 12"/>
                  <a:gd name="T26" fmla="*/ 5 w 14"/>
                  <a:gd name="T27" fmla="*/ 9 h 12"/>
                  <a:gd name="T28" fmla="*/ 4 w 14"/>
                  <a:gd name="T29" fmla="*/ 9 h 12"/>
                  <a:gd name="T30" fmla="*/ 4 w 14"/>
                  <a:gd name="T31" fmla="*/ 10 h 12"/>
                  <a:gd name="T32" fmla="*/ 0 w 14"/>
                  <a:gd name="T33" fmla="*/ 12 h 12"/>
                  <a:gd name="T34" fmla="*/ 3 w 14"/>
                  <a:gd name="T35" fmla="*/ 12 h 12"/>
                  <a:gd name="T36" fmla="*/ 5 w 14"/>
                  <a:gd name="T37" fmla="*/ 12 h 12"/>
                  <a:gd name="T38" fmla="*/ 10 w 14"/>
                  <a:gd name="T39" fmla="*/ 12 h 12"/>
                  <a:gd name="T40" fmla="*/ 13 w 14"/>
                  <a:gd name="T41" fmla="*/ 10 h 12"/>
                  <a:gd name="T42" fmla="*/ 13 w 14"/>
                  <a:gd name="T43" fmla="*/ 10 h 12"/>
                  <a:gd name="T44" fmla="*/ 13 w 14"/>
                  <a:gd name="T45" fmla="*/ 9 h 12"/>
                  <a:gd name="T46" fmla="*/ 14 w 14"/>
                  <a:gd name="T47" fmla="*/ 8 h 12"/>
                  <a:gd name="T48" fmla="*/ 13 w 14"/>
                  <a:gd name="T49" fmla="*/ 7 h 12"/>
                  <a:gd name="T50" fmla="*/ 13 w 14"/>
                  <a:gd name="T51" fmla="*/ 5 h 12"/>
                  <a:gd name="T52" fmla="*/ 13 w 14"/>
                  <a:gd name="T53" fmla="*/ 4 h 12"/>
                  <a:gd name="T54" fmla="*/ 13 w 14"/>
                  <a:gd name="T55" fmla="*/ 3 h 12"/>
                  <a:gd name="T56" fmla="*/ 13 w 14"/>
                  <a:gd name="T57" fmla="*/ 3 h 12"/>
                  <a:gd name="T58" fmla="*/ 14 w 14"/>
                  <a:gd name="T5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" h="12">
                    <a:moveTo>
                      <a:pt x="14" y="0"/>
                    </a:moveTo>
                    <a:lnTo>
                      <a:pt x="12" y="0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7" y="9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0" y="12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10" y="12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3" y="9"/>
                    </a:lnTo>
                    <a:lnTo>
                      <a:pt x="14" y="8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2" name="Freeform 281"/>
              <p:cNvSpPr>
                <a:spLocks/>
              </p:cNvSpPr>
              <p:nvPr/>
            </p:nvSpPr>
            <p:spPr bwMode="auto">
              <a:xfrm>
                <a:off x="2288" y="2580"/>
                <a:ext cx="4" cy="2"/>
              </a:xfrm>
              <a:custGeom>
                <a:avLst/>
                <a:gdLst>
                  <a:gd name="T0" fmla="*/ 2 w 4"/>
                  <a:gd name="T1" fmla="*/ 2 h 2"/>
                  <a:gd name="T2" fmla="*/ 2 w 4"/>
                  <a:gd name="T3" fmla="*/ 2 h 2"/>
                  <a:gd name="T4" fmla="*/ 3 w 4"/>
                  <a:gd name="T5" fmla="*/ 2 h 2"/>
                  <a:gd name="T6" fmla="*/ 3 w 4"/>
                  <a:gd name="T7" fmla="*/ 2 h 2"/>
                  <a:gd name="T8" fmla="*/ 4 w 4"/>
                  <a:gd name="T9" fmla="*/ 2 h 2"/>
                  <a:gd name="T10" fmla="*/ 4 w 4"/>
                  <a:gd name="T11" fmla="*/ 2 h 2"/>
                  <a:gd name="T12" fmla="*/ 4 w 4"/>
                  <a:gd name="T13" fmla="*/ 1 h 2"/>
                  <a:gd name="T14" fmla="*/ 3 w 4"/>
                  <a:gd name="T15" fmla="*/ 1 h 2"/>
                  <a:gd name="T16" fmla="*/ 3 w 4"/>
                  <a:gd name="T17" fmla="*/ 1 h 2"/>
                  <a:gd name="T18" fmla="*/ 2 w 4"/>
                  <a:gd name="T19" fmla="*/ 0 h 2"/>
                  <a:gd name="T20" fmla="*/ 0 w 4"/>
                  <a:gd name="T21" fmla="*/ 1 h 2"/>
                  <a:gd name="T22" fmla="*/ 2 w 4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3" name="Freeform 282"/>
              <p:cNvSpPr>
                <a:spLocks/>
              </p:cNvSpPr>
              <p:nvPr/>
            </p:nvSpPr>
            <p:spPr bwMode="auto">
              <a:xfrm>
                <a:off x="2290" y="2572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1 h 3"/>
                  <a:gd name="T4" fmla="*/ 1 w 1"/>
                  <a:gd name="T5" fmla="*/ 1 h 3"/>
                  <a:gd name="T6" fmla="*/ 0 w 1"/>
                  <a:gd name="T7" fmla="*/ 0 h 3"/>
                  <a:gd name="T8" fmla="*/ 0 w 1"/>
                  <a:gd name="T9" fmla="*/ 0 h 3"/>
                  <a:gd name="T10" fmla="*/ 0 w 1"/>
                  <a:gd name="T11" fmla="*/ 0 h 3"/>
                  <a:gd name="T12" fmla="*/ 0 w 1"/>
                  <a:gd name="T13" fmla="*/ 1 h 3"/>
                  <a:gd name="T14" fmla="*/ 0 w 1"/>
                  <a:gd name="T15" fmla="*/ 3 h 3"/>
                  <a:gd name="T16" fmla="*/ 1 w 1"/>
                  <a:gd name="T17" fmla="*/ 3 h 3"/>
                  <a:gd name="T18" fmla="*/ 1 w 1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4" name="Freeform 283"/>
              <p:cNvSpPr>
                <a:spLocks/>
              </p:cNvSpPr>
              <p:nvPr/>
            </p:nvSpPr>
            <p:spPr bwMode="auto">
              <a:xfrm>
                <a:off x="2303" y="2662"/>
                <a:ext cx="5" cy="3"/>
              </a:xfrm>
              <a:custGeom>
                <a:avLst/>
                <a:gdLst>
                  <a:gd name="T0" fmla="*/ 5 w 5"/>
                  <a:gd name="T1" fmla="*/ 0 h 3"/>
                  <a:gd name="T2" fmla="*/ 4 w 5"/>
                  <a:gd name="T3" fmla="*/ 0 h 3"/>
                  <a:gd name="T4" fmla="*/ 3 w 5"/>
                  <a:gd name="T5" fmla="*/ 0 h 3"/>
                  <a:gd name="T6" fmla="*/ 0 w 5"/>
                  <a:gd name="T7" fmla="*/ 1 h 3"/>
                  <a:gd name="T8" fmla="*/ 0 w 5"/>
                  <a:gd name="T9" fmla="*/ 3 h 3"/>
                  <a:gd name="T10" fmla="*/ 2 w 5"/>
                  <a:gd name="T11" fmla="*/ 3 h 3"/>
                  <a:gd name="T12" fmla="*/ 4 w 5"/>
                  <a:gd name="T13" fmla="*/ 1 h 3"/>
                  <a:gd name="T14" fmla="*/ 5 w 5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lnTo>
                      <a:pt x="4" y="0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5" name="Freeform 284"/>
              <p:cNvSpPr>
                <a:spLocks/>
              </p:cNvSpPr>
              <p:nvPr/>
            </p:nvSpPr>
            <p:spPr bwMode="auto">
              <a:xfrm>
                <a:off x="2365" y="2119"/>
                <a:ext cx="2" cy="5"/>
              </a:xfrm>
              <a:custGeom>
                <a:avLst/>
                <a:gdLst>
                  <a:gd name="T0" fmla="*/ 1 w 2"/>
                  <a:gd name="T1" fmla="*/ 4 h 5"/>
                  <a:gd name="T2" fmla="*/ 1 w 2"/>
                  <a:gd name="T3" fmla="*/ 5 h 5"/>
                  <a:gd name="T4" fmla="*/ 2 w 2"/>
                  <a:gd name="T5" fmla="*/ 4 h 5"/>
                  <a:gd name="T6" fmla="*/ 2 w 2"/>
                  <a:gd name="T7" fmla="*/ 4 h 5"/>
                  <a:gd name="T8" fmla="*/ 2 w 2"/>
                  <a:gd name="T9" fmla="*/ 2 h 5"/>
                  <a:gd name="T10" fmla="*/ 1 w 2"/>
                  <a:gd name="T11" fmla="*/ 2 h 5"/>
                  <a:gd name="T12" fmla="*/ 2 w 2"/>
                  <a:gd name="T13" fmla="*/ 0 h 5"/>
                  <a:gd name="T14" fmla="*/ 2 w 2"/>
                  <a:gd name="T15" fmla="*/ 0 h 5"/>
                  <a:gd name="T16" fmla="*/ 1 w 2"/>
                  <a:gd name="T17" fmla="*/ 0 h 5"/>
                  <a:gd name="T18" fmla="*/ 1 w 2"/>
                  <a:gd name="T19" fmla="*/ 0 h 5"/>
                  <a:gd name="T20" fmla="*/ 0 w 2"/>
                  <a:gd name="T21" fmla="*/ 0 h 5"/>
                  <a:gd name="T22" fmla="*/ 1 w 2"/>
                  <a:gd name="T23" fmla="*/ 2 h 5"/>
                  <a:gd name="T24" fmla="*/ 1 w 2"/>
                  <a:gd name="T25" fmla="*/ 2 h 5"/>
                  <a:gd name="T26" fmla="*/ 1 w 2"/>
                  <a:gd name="T27" fmla="*/ 4 h 5"/>
                  <a:gd name="T28" fmla="*/ 1 w 2"/>
                  <a:gd name="T2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" h="5">
                    <a:moveTo>
                      <a:pt x="1" y="4"/>
                    </a:moveTo>
                    <a:lnTo>
                      <a:pt x="1" y="5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6" name="Freeform 285"/>
              <p:cNvSpPr>
                <a:spLocks/>
              </p:cNvSpPr>
              <p:nvPr/>
            </p:nvSpPr>
            <p:spPr bwMode="auto">
              <a:xfrm>
                <a:off x="2291" y="2592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1 w 2"/>
                  <a:gd name="T3" fmla="*/ 0 h 5"/>
                  <a:gd name="T4" fmla="*/ 0 w 2"/>
                  <a:gd name="T5" fmla="*/ 0 h 5"/>
                  <a:gd name="T6" fmla="*/ 0 w 2"/>
                  <a:gd name="T7" fmla="*/ 0 h 5"/>
                  <a:gd name="T8" fmla="*/ 0 w 2"/>
                  <a:gd name="T9" fmla="*/ 0 h 5"/>
                  <a:gd name="T10" fmla="*/ 0 w 2"/>
                  <a:gd name="T11" fmla="*/ 4 h 5"/>
                  <a:gd name="T12" fmla="*/ 0 w 2"/>
                  <a:gd name="T13" fmla="*/ 5 h 5"/>
                  <a:gd name="T14" fmla="*/ 1 w 2"/>
                  <a:gd name="T15" fmla="*/ 5 h 5"/>
                  <a:gd name="T16" fmla="*/ 2 w 2"/>
                  <a:gd name="T17" fmla="*/ 5 h 5"/>
                  <a:gd name="T18" fmla="*/ 2 w 2"/>
                  <a:gd name="T19" fmla="*/ 4 h 5"/>
                  <a:gd name="T20" fmla="*/ 2 w 2"/>
                  <a:gd name="T21" fmla="*/ 1 h 5"/>
                  <a:gd name="T22" fmla="*/ 2 w 2"/>
                  <a:gd name="T23" fmla="*/ 1 h 5"/>
                  <a:gd name="T24" fmla="*/ 2 w 2"/>
                  <a:gd name="T2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7" name="Freeform 286"/>
              <p:cNvSpPr>
                <a:spLocks/>
              </p:cNvSpPr>
              <p:nvPr/>
            </p:nvSpPr>
            <p:spPr bwMode="auto">
              <a:xfrm>
                <a:off x="2320" y="2635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2 h 3"/>
                  <a:gd name="T4" fmla="*/ 1 w 3"/>
                  <a:gd name="T5" fmla="*/ 2 h 3"/>
                  <a:gd name="T6" fmla="*/ 2 w 3"/>
                  <a:gd name="T7" fmla="*/ 3 h 3"/>
                  <a:gd name="T8" fmla="*/ 2 w 3"/>
                  <a:gd name="T9" fmla="*/ 2 h 3"/>
                  <a:gd name="T10" fmla="*/ 3 w 3"/>
                  <a:gd name="T11" fmla="*/ 2 h 3"/>
                  <a:gd name="T12" fmla="*/ 2 w 3"/>
                  <a:gd name="T13" fmla="*/ 1 h 3"/>
                  <a:gd name="T14" fmla="*/ 1 w 3"/>
                  <a:gd name="T15" fmla="*/ 0 h 3"/>
                  <a:gd name="T16" fmla="*/ 0 w 3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8" name="Freeform 287"/>
              <p:cNvSpPr>
                <a:spLocks/>
              </p:cNvSpPr>
              <p:nvPr/>
            </p:nvSpPr>
            <p:spPr bwMode="auto">
              <a:xfrm>
                <a:off x="2301" y="2693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1 w 2"/>
                  <a:gd name="T3" fmla="*/ 0 h 3"/>
                  <a:gd name="T4" fmla="*/ 0 w 2"/>
                  <a:gd name="T5" fmla="*/ 2 h 3"/>
                  <a:gd name="T6" fmla="*/ 0 w 2"/>
                  <a:gd name="T7" fmla="*/ 2 h 3"/>
                  <a:gd name="T8" fmla="*/ 0 w 2"/>
                  <a:gd name="T9" fmla="*/ 3 h 3"/>
                  <a:gd name="T10" fmla="*/ 0 w 2"/>
                  <a:gd name="T11" fmla="*/ 3 h 3"/>
                  <a:gd name="T12" fmla="*/ 1 w 2"/>
                  <a:gd name="T13" fmla="*/ 3 h 3"/>
                  <a:gd name="T14" fmla="*/ 2 w 2"/>
                  <a:gd name="T15" fmla="*/ 2 h 3"/>
                  <a:gd name="T16" fmla="*/ 2 w 2"/>
                  <a:gd name="T17" fmla="*/ 2 h 3"/>
                  <a:gd name="T18" fmla="*/ 1 w 2"/>
                  <a:gd name="T19" fmla="*/ 0 h 3"/>
                  <a:gd name="T20" fmla="*/ 1 w 2"/>
                  <a:gd name="T21" fmla="*/ 0 h 3"/>
                  <a:gd name="T22" fmla="*/ 1 w 2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49" name="Freeform 288"/>
              <p:cNvSpPr>
                <a:spLocks/>
              </p:cNvSpPr>
              <p:nvPr/>
            </p:nvSpPr>
            <p:spPr bwMode="auto">
              <a:xfrm>
                <a:off x="2302" y="2691"/>
                <a:ext cx="3" cy="2"/>
              </a:xfrm>
              <a:custGeom>
                <a:avLst/>
                <a:gdLst>
                  <a:gd name="T0" fmla="*/ 3 w 3"/>
                  <a:gd name="T1" fmla="*/ 1 h 2"/>
                  <a:gd name="T2" fmla="*/ 3 w 3"/>
                  <a:gd name="T3" fmla="*/ 1 h 2"/>
                  <a:gd name="T4" fmla="*/ 3 w 3"/>
                  <a:gd name="T5" fmla="*/ 0 h 2"/>
                  <a:gd name="T6" fmla="*/ 3 w 3"/>
                  <a:gd name="T7" fmla="*/ 0 h 2"/>
                  <a:gd name="T8" fmla="*/ 1 w 3"/>
                  <a:gd name="T9" fmla="*/ 0 h 2"/>
                  <a:gd name="T10" fmla="*/ 1 w 3"/>
                  <a:gd name="T11" fmla="*/ 1 h 2"/>
                  <a:gd name="T12" fmla="*/ 0 w 3"/>
                  <a:gd name="T13" fmla="*/ 1 h 2"/>
                  <a:gd name="T14" fmla="*/ 0 w 3"/>
                  <a:gd name="T15" fmla="*/ 1 h 2"/>
                  <a:gd name="T16" fmla="*/ 0 w 3"/>
                  <a:gd name="T17" fmla="*/ 2 h 2"/>
                  <a:gd name="T18" fmla="*/ 1 w 3"/>
                  <a:gd name="T19" fmla="*/ 1 h 2"/>
                  <a:gd name="T20" fmla="*/ 3 w 3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0" name="Freeform 289"/>
              <p:cNvSpPr>
                <a:spLocks/>
              </p:cNvSpPr>
              <p:nvPr/>
            </p:nvSpPr>
            <p:spPr bwMode="auto">
              <a:xfrm>
                <a:off x="2291" y="2650"/>
                <a:ext cx="2" cy="2"/>
              </a:xfrm>
              <a:custGeom>
                <a:avLst/>
                <a:gdLst>
                  <a:gd name="T0" fmla="*/ 0 w 2"/>
                  <a:gd name="T1" fmla="*/ 1 h 2"/>
                  <a:gd name="T2" fmla="*/ 0 w 2"/>
                  <a:gd name="T3" fmla="*/ 2 h 2"/>
                  <a:gd name="T4" fmla="*/ 0 w 2"/>
                  <a:gd name="T5" fmla="*/ 2 h 2"/>
                  <a:gd name="T6" fmla="*/ 0 w 2"/>
                  <a:gd name="T7" fmla="*/ 2 h 2"/>
                  <a:gd name="T8" fmla="*/ 1 w 2"/>
                  <a:gd name="T9" fmla="*/ 2 h 2"/>
                  <a:gd name="T10" fmla="*/ 2 w 2"/>
                  <a:gd name="T11" fmla="*/ 0 h 2"/>
                  <a:gd name="T12" fmla="*/ 1 w 2"/>
                  <a:gd name="T13" fmla="*/ 0 h 2"/>
                  <a:gd name="T14" fmla="*/ 0 w 2"/>
                  <a:gd name="T15" fmla="*/ 0 h 2"/>
                  <a:gd name="T16" fmla="*/ 0 w 2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1" name="Freeform 290"/>
              <p:cNvSpPr>
                <a:spLocks/>
              </p:cNvSpPr>
              <p:nvPr/>
            </p:nvSpPr>
            <p:spPr bwMode="auto">
              <a:xfrm>
                <a:off x="2300" y="2144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1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1 h 2"/>
                  <a:gd name="T10" fmla="*/ 0 w 2"/>
                  <a:gd name="T11" fmla="*/ 1 h 2"/>
                  <a:gd name="T12" fmla="*/ 1 w 2"/>
                  <a:gd name="T13" fmla="*/ 2 h 2"/>
                  <a:gd name="T14" fmla="*/ 1 w 2"/>
                  <a:gd name="T15" fmla="*/ 2 h 2"/>
                  <a:gd name="T16" fmla="*/ 2 w 2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2" name="Freeform 291"/>
              <p:cNvSpPr>
                <a:spLocks/>
              </p:cNvSpPr>
              <p:nvPr/>
            </p:nvSpPr>
            <p:spPr bwMode="auto">
              <a:xfrm>
                <a:off x="2298" y="2612"/>
                <a:ext cx="5" cy="6"/>
              </a:xfrm>
              <a:custGeom>
                <a:avLst/>
                <a:gdLst>
                  <a:gd name="T0" fmla="*/ 5 w 5"/>
                  <a:gd name="T1" fmla="*/ 6 h 6"/>
                  <a:gd name="T2" fmla="*/ 5 w 5"/>
                  <a:gd name="T3" fmla="*/ 6 h 6"/>
                  <a:gd name="T4" fmla="*/ 5 w 5"/>
                  <a:gd name="T5" fmla="*/ 4 h 6"/>
                  <a:gd name="T6" fmla="*/ 5 w 5"/>
                  <a:gd name="T7" fmla="*/ 4 h 6"/>
                  <a:gd name="T8" fmla="*/ 4 w 5"/>
                  <a:gd name="T9" fmla="*/ 3 h 6"/>
                  <a:gd name="T10" fmla="*/ 4 w 5"/>
                  <a:gd name="T11" fmla="*/ 3 h 6"/>
                  <a:gd name="T12" fmla="*/ 4 w 5"/>
                  <a:gd name="T13" fmla="*/ 3 h 6"/>
                  <a:gd name="T14" fmla="*/ 4 w 5"/>
                  <a:gd name="T15" fmla="*/ 3 h 6"/>
                  <a:gd name="T16" fmla="*/ 3 w 5"/>
                  <a:gd name="T17" fmla="*/ 1 h 6"/>
                  <a:gd name="T18" fmla="*/ 2 w 5"/>
                  <a:gd name="T19" fmla="*/ 0 h 6"/>
                  <a:gd name="T20" fmla="*/ 0 w 5"/>
                  <a:gd name="T21" fmla="*/ 0 h 6"/>
                  <a:gd name="T22" fmla="*/ 0 w 5"/>
                  <a:gd name="T23" fmla="*/ 1 h 6"/>
                  <a:gd name="T24" fmla="*/ 0 w 5"/>
                  <a:gd name="T25" fmla="*/ 1 h 6"/>
                  <a:gd name="T26" fmla="*/ 2 w 5"/>
                  <a:gd name="T27" fmla="*/ 4 h 6"/>
                  <a:gd name="T28" fmla="*/ 2 w 5"/>
                  <a:gd name="T29" fmla="*/ 4 h 6"/>
                  <a:gd name="T30" fmla="*/ 3 w 5"/>
                  <a:gd name="T31" fmla="*/ 4 h 6"/>
                  <a:gd name="T32" fmla="*/ 2 w 5"/>
                  <a:gd name="T33" fmla="*/ 5 h 6"/>
                  <a:gd name="T34" fmla="*/ 2 w 5"/>
                  <a:gd name="T35" fmla="*/ 5 h 6"/>
                  <a:gd name="T36" fmla="*/ 3 w 5"/>
                  <a:gd name="T37" fmla="*/ 6 h 6"/>
                  <a:gd name="T38" fmla="*/ 4 w 5"/>
                  <a:gd name="T39" fmla="*/ 6 h 6"/>
                  <a:gd name="T40" fmla="*/ 5 w 5"/>
                  <a:gd name="T41" fmla="*/ 6 h 6"/>
                  <a:gd name="T42" fmla="*/ 5 w 5"/>
                  <a:gd name="T4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lnTo>
                      <a:pt x="5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3" name="Freeform 292"/>
              <p:cNvSpPr>
                <a:spLocks/>
              </p:cNvSpPr>
              <p:nvPr/>
            </p:nvSpPr>
            <p:spPr bwMode="auto">
              <a:xfrm>
                <a:off x="2255" y="2119"/>
                <a:ext cx="32" cy="19"/>
              </a:xfrm>
              <a:custGeom>
                <a:avLst/>
                <a:gdLst>
                  <a:gd name="T0" fmla="*/ 30 w 32"/>
                  <a:gd name="T1" fmla="*/ 12 h 19"/>
                  <a:gd name="T2" fmla="*/ 32 w 32"/>
                  <a:gd name="T3" fmla="*/ 11 h 19"/>
                  <a:gd name="T4" fmla="*/ 30 w 32"/>
                  <a:gd name="T5" fmla="*/ 10 h 19"/>
                  <a:gd name="T6" fmla="*/ 23 w 32"/>
                  <a:gd name="T7" fmla="*/ 10 h 19"/>
                  <a:gd name="T8" fmla="*/ 20 w 32"/>
                  <a:gd name="T9" fmla="*/ 11 h 19"/>
                  <a:gd name="T10" fmla="*/ 15 w 32"/>
                  <a:gd name="T11" fmla="*/ 10 h 19"/>
                  <a:gd name="T12" fmla="*/ 13 w 32"/>
                  <a:gd name="T13" fmla="*/ 10 h 19"/>
                  <a:gd name="T14" fmla="*/ 11 w 32"/>
                  <a:gd name="T15" fmla="*/ 9 h 19"/>
                  <a:gd name="T16" fmla="*/ 8 w 32"/>
                  <a:gd name="T17" fmla="*/ 10 h 19"/>
                  <a:gd name="T18" fmla="*/ 7 w 32"/>
                  <a:gd name="T19" fmla="*/ 10 h 19"/>
                  <a:gd name="T20" fmla="*/ 6 w 32"/>
                  <a:gd name="T21" fmla="*/ 10 h 19"/>
                  <a:gd name="T22" fmla="*/ 7 w 32"/>
                  <a:gd name="T23" fmla="*/ 9 h 19"/>
                  <a:gd name="T24" fmla="*/ 6 w 32"/>
                  <a:gd name="T25" fmla="*/ 7 h 19"/>
                  <a:gd name="T26" fmla="*/ 5 w 32"/>
                  <a:gd name="T27" fmla="*/ 2 h 19"/>
                  <a:gd name="T28" fmla="*/ 5 w 32"/>
                  <a:gd name="T29" fmla="*/ 0 h 19"/>
                  <a:gd name="T30" fmla="*/ 2 w 32"/>
                  <a:gd name="T31" fmla="*/ 2 h 19"/>
                  <a:gd name="T32" fmla="*/ 0 w 32"/>
                  <a:gd name="T33" fmla="*/ 5 h 19"/>
                  <a:gd name="T34" fmla="*/ 0 w 32"/>
                  <a:gd name="T35" fmla="*/ 7 h 19"/>
                  <a:gd name="T36" fmla="*/ 3 w 32"/>
                  <a:gd name="T37" fmla="*/ 7 h 19"/>
                  <a:gd name="T38" fmla="*/ 3 w 32"/>
                  <a:gd name="T39" fmla="*/ 11 h 19"/>
                  <a:gd name="T40" fmla="*/ 7 w 32"/>
                  <a:gd name="T41" fmla="*/ 11 h 19"/>
                  <a:gd name="T42" fmla="*/ 8 w 32"/>
                  <a:gd name="T43" fmla="*/ 11 h 19"/>
                  <a:gd name="T44" fmla="*/ 7 w 32"/>
                  <a:gd name="T45" fmla="*/ 12 h 19"/>
                  <a:gd name="T46" fmla="*/ 10 w 32"/>
                  <a:gd name="T47" fmla="*/ 15 h 19"/>
                  <a:gd name="T48" fmla="*/ 15 w 32"/>
                  <a:gd name="T49" fmla="*/ 16 h 19"/>
                  <a:gd name="T50" fmla="*/ 16 w 32"/>
                  <a:gd name="T51" fmla="*/ 15 h 19"/>
                  <a:gd name="T52" fmla="*/ 16 w 32"/>
                  <a:gd name="T53" fmla="*/ 14 h 19"/>
                  <a:gd name="T54" fmla="*/ 17 w 32"/>
                  <a:gd name="T55" fmla="*/ 14 h 19"/>
                  <a:gd name="T56" fmla="*/ 18 w 32"/>
                  <a:gd name="T57" fmla="*/ 14 h 19"/>
                  <a:gd name="T58" fmla="*/ 17 w 32"/>
                  <a:gd name="T59" fmla="*/ 15 h 19"/>
                  <a:gd name="T60" fmla="*/ 20 w 32"/>
                  <a:gd name="T61" fmla="*/ 15 h 19"/>
                  <a:gd name="T62" fmla="*/ 18 w 32"/>
                  <a:gd name="T63" fmla="*/ 17 h 19"/>
                  <a:gd name="T64" fmla="*/ 20 w 32"/>
                  <a:gd name="T65" fmla="*/ 17 h 19"/>
                  <a:gd name="T66" fmla="*/ 21 w 32"/>
                  <a:gd name="T67" fmla="*/ 19 h 19"/>
                  <a:gd name="T68" fmla="*/ 25 w 32"/>
                  <a:gd name="T69" fmla="*/ 19 h 19"/>
                  <a:gd name="T70" fmla="*/ 26 w 32"/>
                  <a:gd name="T71" fmla="*/ 17 h 19"/>
                  <a:gd name="T72" fmla="*/ 25 w 32"/>
                  <a:gd name="T73" fmla="*/ 16 h 19"/>
                  <a:gd name="T74" fmla="*/ 25 w 32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" h="19">
                    <a:moveTo>
                      <a:pt x="28" y="14"/>
                    </a:moveTo>
                    <a:lnTo>
                      <a:pt x="30" y="12"/>
                    </a:lnTo>
                    <a:lnTo>
                      <a:pt x="32" y="11"/>
                    </a:lnTo>
                    <a:lnTo>
                      <a:pt x="32" y="11"/>
                    </a:lnTo>
                    <a:lnTo>
                      <a:pt x="31" y="10"/>
                    </a:lnTo>
                    <a:lnTo>
                      <a:pt x="30" y="10"/>
                    </a:lnTo>
                    <a:lnTo>
                      <a:pt x="27" y="10"/>
                    </a:lnTo>
                    <a:lnTo>
                      <a:pt x="23" y="10"/>
                    </a:lnTo>
                    <a:lnTo>
                      <a:pt x="22" y="10"/>
                    </a:lnTo>
                    <a:lnTo>
                      <a:pt x="20" y="11"/>
                    </a:lnTo>
                    <a:lnTo>
                      <a:pt x="17" y="11"/>
                    </a:lnTo>
                    <a:lnTo>
                      <a:pt x="15" y="10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2" y="10"/>
                    </a:lnTo>
                    <a:lnTo>
                      <a:pt x="11" y="9"/>
                    </a:lnTo>
                    <a:lnTo>
                      <a:pt x="10" y="9"/>
                    </a:lnTo>
                    <a:lnTo>
                      <a:pt x="8" y="10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7" y="9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3" y="5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3" y="9"/>
                    </a:lnTo>
                    <a:lnTo>
                      <a:pt x="3" y="11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8" y="11"/>
                    </a:lnTo>
                    <a:lnTo>
                      <a:pt x="8" y="11"/>
                    </a:lnTo>
                    <a:lnTo>
                      <a:pt x="8" y="12"/>
                    </a:lnTo>
                    <a:lnTo>
                      <a:pt x="7" y="12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1" y="15"/>
                    </a:lnTo>
                    <a:lnTo>
                      <a:pt x="15" y="16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5" y="15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7" y="14"/>
                    </a:lnTo>
                    <a:lnTo>
                      <a:pt x="18" y="12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7" y="15"/>
                    </a:lnTo>
                    <a:lnTo>
                      <a:pt x="18" y="15"/>
                    </a:lnTo>
                    <a:lnTo>
                      <a:pt x="20" y="15"/>
                    </a:lnTo>
                    <a:lnTo>
                      <a:pt x="20" y="16"/>
                    </a:lnTo>
                    <a:lnTo>
                      <a:pt x="18" y="17"/>
                    </a:lnTo>
                    <a:lnTo>
                      <a:pt x="18" y="17"/>
                    </a:lnTo>
                    <a:lnTo>
                      <a:pt x="20" y="17"/>
                    </a:lnTo>
                    <a:lnTo>
                      <a:pt x="20" y="19"/>
                    </a:lnTo>
                    <a:lnTo>
                      <a:pt x="21" y="19"/>
                    </a:lnTo>
                    <a:lnTo>
                      <a:pt x="22" y="19"/>
                    </a:lnTo>
                    <a:lnTo>
                      <a:pt x="25" y="19"/>
                    </a:lnTo>
                    <a:lnTo>
                      <a:pt x="26" y="19"/>
                    </a:lnTo>
                    <a:lnTo>
                      <a:pt x="26" y="17"/>
                    </a:lnTo>
                    <a:lnTo>
                      <a:pt x="25" y="17"/>
                    </a:lnTo>
                    <a:lnTo>
                      <a:pt x="25" y="16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8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4" name="Freeform 293"/>
              <p:cNvSpPr>
                <a:spLocks/>
              </p:cNvSpPr>
              <p:nvPr/>
            </p:nvSpPr>
            <p:spPr bwMode="auto">
              <a:xfrm>
                <a:off x="2287" y="2109"/>
                <a:ext cx="9" cy="7"/>
              </a:xfrm>
              <a:custGeom>
                <a:avLst/>
                <a:gdLst>
                  <a:gd name="T0" fmla="*/ 3 w 9"/>
                  <a:gd name="T1" fmla="*/ 4 h 7"/>
                  <a:gd name="T2" fmla="*/ 4 w 9"/>
                  <a:gd name="T3" fmla="*/ 4 h 7"/>
                  <a:gd name="T4" fmla="*/ 5 w 9"/>
                  <a:gd name="T5" fmla="*/ 2 h 7"/>
                  <a:gd name="T6" fmla="*/ 6 w 9"/>
                  <a:gd name="T7" fmla="*/ 1 h 7"/>
                  <a:gd name="T8" fmla="*/ 8 w 9"/>
                  <a:gd name="T9" fmla="*/ 1 h 7"/>
                  <a:gd name="T10" fmla="*/ 9 w 9"/>
                  <a:gd name="T11" fmla="*/ 0 h 7"/>
                  <a:gd name="T12" fmla="*/ 8 w 9"/>
                  <a:gd name="T13" fmla="*/ 0 h 7"/>
                  <a:gd name="T14" fmla="*/ 6 w 9"/>
                  <a:gd name="T15" fmla="*/ 0 h 7"/>
                  <a:gd name="T16" fmla="*/ 5 w 9"/>
                  <a:gd name="T17" fmla="*/ 1 h 7"/>
                  <a:gd name="T18" fmla="*/ 3 w 9"/>
                  <a:gd name="T19" fmla="*/ 2 h 7"/>
                  <a:gd name="T20" fmla="*/ 1 w 9"/>
                  <a:gd name="T21" fmla="*/ 4 h 7"/>
                  <a:gd name="T22" fmla="*/ 0 w 9"/>
                  <a:gd name="T23" fmla="*/ 7 h 7"/>
                  <a:gd name="T24" fmla="*/ 1 w 9"/>
                  <a:gd name="T25" fmla="*/ 7 h 7"/>
                  <a:gd name="T26" fmla="*/ 3 w 9"/>
                  <a:gd name="T27" fmla="*/ 7 h 7"/>
                  <a:gd name="T28" fmla="*/ 4 w 9"/>
                  <a:gd name="T29" fmla="*/ 6 h 7"/>
                  <a:gd name="T30" fmla="*/ 3 w 9"/>
                  <a:gd name="T31" fmla="*/ 6 h 7"/>
                  <a:gd name="T32" fmla="*/ 3 w 9"/>
                  <a:gd name="T33" fmla="*/ 6 h 7"/>
                  <a:gd name="T34" fmla="*/ 1 w 9"/>
                  <a:gd name="T35" fmla="*/ 6 h 7"/>
                  <a:gd name="T36" fmla="*/ 1 w 9"/>
                  <a:gd name="T37" fmla="*/ 5 h 7"/>
                  <a:gd name="T38" fmla="*/ 3 w 9"/>
                  <a:gd name="T3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" h="7">
                    <a:moveTo>
                      <a:pt x="3" y="4"/>
                    </a:moveTo>
                    <a:lnTo>
                      <a:pt x="4" y="4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5" name="Freeform 294"/>
              <p:cNvSpPr>
                <a:spLocks/>
              </p:cNvSpPr>
              <p:nvPr/>
            </p:nvSpPr>
            <p:spPr bwMode="auto">
              <a:xfrm>
                <a:off x="2301" y="2623"/>
                <a:ext cx="2" cy="5"/>
              </a:xfrm>
              <a:custGeom>
                <a:avLst/>
                <a:gdLst>
                  <a:gd name="T0" fmla="*/ 2 w 2"/>
                  <a:gd name="T1" fmla="*/ 2 h 5"/>
                  <a:gd name="T2" fmla="*/ 1 w 2"/>
                  <a:gd name="T3" fmla="*/ 0 h 5"/>
                  <a:gd name="T4" fmla="*/ 1 w 2"/>
                  <a:gd name="T5" fmla="*/ 0 h 5"/>
                  <a:gd name="T6" fmla="*/ 0 w 2"/>
                  <a:gd name="T7" fmla="*/ 2 h 5"/>
                  <a:gd name="T8" fmla="*/ 0 w 2"/>
                  <a:gd name="T9" fmla="*/ 3 h 5"/>
                  <a:gd name="T10" fmla="*/ 0 w 2"/>
                  <a:gd name="T11" fmla="*/ 4 h 5"/>
                  <a:gd name="T12" fmla="*/ 0 w 2"/>
                  <a:gd name="T13" fmla="*/ 5 h 5"/>
                  <a:gd name="T14" fmla="*/ 1 w 2"/>
                  <a:gd name="T15" fmla="*/ 5 h 5"/>
                  <a:gd name="T16" fmla="*/ 1 w 2"/>
                  <a:gd name="T17" fmla="*/ 4 h 5"/>
                  <a:gd name="T18" fmla="*/ 2 w 2"/>
                  <a:gd name="T1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5">
                    <a:moveTo>
                      <a:pt x="2" y="2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6" name="Freeform 295"/>
              <p:cNvSpPr>
                <a:spLocks/>
              </p:cNvSpPr>
              <p:nvPr/>
            </p:nvSpPr>
            <p:spPr bwMode="auto">
              <a:xfrm>
                <a:off x="2293" y="2590"/>
                <a:ext cx="5" cy="3"/>
              </a:xfrm>
              <a:custGeom>
                <a:avLst/>
                <a:gdLst>
                  <a:gd name="T0" fmla="*/ 2 w 5"/>
                  <a:gd name="T1" fmla="*/ 3 h 3"/>
                  <a:gd name="T2" fmla="*/ 2 w 5"/>
                  <a:gd name="T3" fmla="*/ 3 h 3"/>
                  <a:gd name="T4" fmla="*/ 4 w 5"/>
                  <a:gd name="T5" fmla="*/ 3 h 3"/>
                  <a:gd name="T6" fmla="*/ 5 w 5"/>
                  <a:gd name="T7" fmla="*/ 3 h 3"/>
                  <a:gd name="T8" fmla="*/ 3 w 5"/>
                  <a:gd name="T9" fmla="*/ 2 h 3"/>
                  <a:gd name="T10" fmla="*/ 3 w 5"/>
                  <a:gd name="T11" fmla="*/ 1 h 3"/>
                  <a:gd name="T12" fmla="*/ 3 w 5"/>
                  <a:gd name="T13" fmla="*/ 0 h 3"/>
                  <a:gd name="T14" fmla="*/ 2 w 5"/>
                  <a:gd name="T15" fmla="*/ 0 h 3"/>
                  <a:gd name="T16" fmla="*/ 2 w 5"/>
                  <a:gd name="T17" fmla="*/ 0 h 3"/>
                  <a:gd name="T18" fmla="*/ 0 w 5"/>
                  <a:gd name="T19" fmla="*/ 1 h 3"/>
                  <a:gd name="T20" fmla="*/ 2 w 5"/>
                  <a:gd name="T21" fmla="*/ 2 h 3"/>
                  <a:gd name="T22" fmla="*/ 0 w 5"/>
                  <a:gd name="T23" fmla="*/ 2 h 3"/>
                  <a:gd name="T24" fmla="*/ 2 w 5"/>
                  <a:gd name="T2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lnTo>
                      <a:pt x="2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7" name="Freeform 296"/>
              <p:cNvSpPr>
                <a:spLocks/>
              </p:cNvSpPr>
              <p:nvPr/>
            </p:nvSpPr>
            <p:spPr bwMode="auto">
              <a:xfrm>
                <a:off x="2297" y="2633"/>
                <a:ext cx="3" cy="4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3 h 4"/>
                  <a:gd name="T4" fmla="*/ 3 w 3"/>
                  <a:gd name="T5" fmla="*/ 2 h 4"/>
                  <a:gd name="T6" fmla="*/ 3 w 3"/>
                  <a:gd name="T7" fmla="*/ 0 h 4"/>
                  <a:gd name="T8" fmla="*/ 1 w 3"/>
                  <a:gd name="T9" fmla="*/ 0 h 4"/>
                  <a:gd name="T10" fmla="*/ 1 w 3"/>
                  <a:gd name="T11" fmla="*/ 2 h 4"/>
                  <a:gd name="T12" fmla="*/ 0 w 3"/>
                  <a:gd name="T13" fmla="*/ 2 h 4"/>
                  <a:gd name="T14" fmla="*/ 0 w 3"/>
                  <a:gd name="T15" fmla="*/ 3 h 4"/>
                  <a:gd name="T16" fmla="*/ 1 w 3"/>
                  <a:gd name="T17" fmla="*/ 4 h 4"/>
                  <a:gd name="T18" fmla="*/ 1 w 3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8" name="Freeform 297"/>
              <p:cNvSpPr>
                <a:spLocks/>
              </p:cNvSpPr>
              <p:nvPr/>
            </p:nvSpPr>
            <p:spPr bwMode="auto">
              <a:xfrm>
                <a:off x="2367" y="2123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1 h 1"/>
                  <a:gd name="T4" fmla="*/ 0 w 2"/>
                  <a:gd name="T5" fmla="*/ 1 h 1"/>
                  <a:gd name="T6" fmla="*/ 2 w 2"/>
                  <a:gd name="T7" fmla="*/ 1 h 1"/>
                  <a:gd name="T8" fmla="*/ 2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0 h 1"/>
                  <a:gd name="T16" fmla="*/ 2 w 2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59" name="Freeform 298"/>
              <p:cNvSpPr>
                <a:spLocks/>
              </p:cNvSpPr>
              <p:nvPr/>
            </p:nvSpPr>
            <p:spPr bwMode="auto">
              <a:xfrm>
                <a:off x="2295" y="2602"/>
                <a:ext cx="3" cy="5"/>
              </a:xfrm>
              <a:custGeom>
                <a:avLst/>
                <a:gdLst>
                  <a:gd name="T0" fmla="*/ 2 w 3"/>
                  <a:gd name="T1" fmla="*/ 1 h 5"/>
                  <a:gd name="T2" fmla="*/ 2 w 3"/>
                  <a:gd name="T3" fmla="*/ 0 h 5"/>
                  <a:gd name="T4" fmla="*/ 0 w 3"/>
                  <a:gd name="T5" fmla="*/ 0 h 5"/>
                  <a:gd name="T6" fmla="*/ 0 w 3"/>
                  <a:gd name="T7" fmla="*/ 0 h 5"/>
                  <a:gd name="T8" fmla="*/ 0 w 3"/>
                  <a:gd name="T9" fmla="*/ 1 h 5"/>
                  <a:gd name="T10" fmla="*/ 1 w 3"/>
                  <a:gd name="T11" fmla="*/ 3 h 5"/>
                  <a:gd name="T12" fmla="*/ 1 w 3"/>
                  <a:gd name="T13" fmla="*/ 5 h 5"/>
                  <a:gd name="T14" fmla="*/ 2 w 3"/>
                  <a:gd name="T15" fmla="*/ 5 h 5"/>
                  <a:gd name="T16" fmla="*/ 3 w 3"/>
                  <a:gd name="T17" fmla="*/ 4 h 5"/>
                  <a:gd name="T18" fmla="*/ 2 w 3"/>
                  <a:gd name="T1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5">
                    <a:moveTo>
                      <a:pt x="2" y="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0" name="Freeform 299"/>
              <p:cNvSpPr>
                <a:spLocks/>
              </p:cNvSpPr>
              <p:nvPr/>
            </p:nvSpPr>
            <p:spPr bwMode="auto">
              <a:xfrm>
                <a:off x="2092" y="2487"/>
                <a:ext cx="6" cy="4"/>
              </a:xfrm>
              <a:custGeom>
                <a:avLst/>
                <a:gdLst>
                  <a:gd name="T0" fmla="*/ 0 w 6"/>
                  <a:gd name="T1" fmla="*/ 1 h 4"/>
                  <a:gd name="T2" fmla="*/ 1 w 6"/>
                  <a:gd name="T3" fmla="*/ 1 h 4"/>
                  <a:gd name="T4" fmla="*/ 4 w 6"/>
                  <a:gd name="T5" fmla="*/ 2 h 4"/>
                  <a:gd name="T6" fmla="*/ 5 w 6"/>
                  <a:gd name="T7" fmla="*/ 4 h 4"/>
                  <a:gd name="T8" fmla="*/ 6 w 6"/>
                  <a:gd name="T9" fmla="*/ 4 h 4"/>
                  <a:gd name="T10" fmla="*/ 5 w 6"/>
                  <a:gd name="T11" fmla="*/ 2 h 4"/>
                  <a:gd name="T12" fmla="*/ 4 w 6"/>
                  <a:gd name="T13" fmla="*/ 1 h 4"/>
                  <a:gd name="T14" fmla="*/ 1 w 6"/>
                  <a:gd name="T15" fmla="*/ 0 h 4"/>
                  <a:gd name="T16" fmla="*/ 1 w 6"/>
                  <a:gd name="T17" fmla="*/ 0 h 4"/>
                  <a:gd name="T18" fmla="*/ 0 w 6"/>
                  <a:gd name="T1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0" y="1"/>
                    </a:moveTo>
                    <a:lnTo>
                      <a:pt x="1" y="1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1" name="Freeform 300"/>
              <p:cNvSpPr>
                <a:spLocks/>
              </p:cNvSpPr>
              <p:nvPr/>
            </p:nvSpPr>
            <p:spPr bwMode="auto">
              <a:xfrm>
                <a:off x="2215" y="2561"/>
                <a:ext cx="22" cy="9"/>
              </a:xfrm>
              <a:custGeom>
                <a:avLst/>
                <a:gdLst>
                  <a:gd name="T0" fmla="*/ 1 w 22"/>
                  <a:gd name="T1" fmla="*/ 7 h 9"/>
                  <a:gd name="T2" fmla="*/ 1 w 22"/>
                  <a:gd name="T3" fmla="*/ 7 h 9"/>
                  <a:gd name="T4" fmla="*/ 3 w 22"/>
                  <a:gd name="T5" fmla="*/ 7 h 9"/>
                  <a:gd name="T6" fmla="*/ 3 w 22"/>
                  <a:gd name="T7" fmla="*/ 9 h 9"/>
                  <a:gd name="T8" fmla="*/ 5 w 22"/>
                  <a:gd name="T9" fmla="*/ 9 h 9"/>
                  <a:gd name="T10" fmla="*/ 6 w 22"/>
                  <a:gd name="T11" fmla="*/ 9 h 9"/>
                  <a:gd name="T12" fmla="*/ 6 w 22"/>
                  <a:gd name="T13" fmla="*/ 7 h 9"/>
                  <a:gd name="T14" fmla="*/ 8 w 22"/>
                  <a:gd name="T15" fmla="*/ 7 h 9"/>
                  <a:gd name="T16" fmla="*/ 10 w 22"/>
                  <a:gd name="T17" fmla="*/ 7 h 9"/>
                  <a:gd name="T18" fmla="*/ 11 w 22"/>
                  <a:gd name="T19" fmla="*/ 9 h 9"/>
                  <a:gd name="T20" fmla="*/ 12 w 22"/>
                  <a:gd name="T21" fmla="*/ 7 h 9"/>
                  <a:gd name="T22" fmla="*/ 13 w 22"/>
                  <a:gd name="T23" fmla="*/ 9 h 9"/>
                  <a:gd name="T24" fmla="*/ 13 w 22"/>
                  <a:gd name="T25" fmla="*/ 9 h 9"/>
                  <a:gd name="T26" fmla="*/ 15 w 22"/>
                  <a:gd name="T27" fmla="*/ 9 h 9"/>
                  <a:gd name="T28" fmla="*/ 17 w 22"/>
                  <a:gd name="T29" fmla="*/ 7 h 9"/>
                  <a:gd name="T30" fmla="*/ 20 w 22"/>
                  <a:gd name="T31" fmla="*/ 6 h 9"/>
                  <a:gd name="T32" fmla="*/ 20 w 22"/>
                  <a:gd name="T33" fmla="*/ 6 h 9"/>
                  <a:gd name="T34" fmla="*/ 21 w 22"/>
                  <a:gd name="T35" fmla="*/ 5 h 9"/>
                  <a:gd name="T36" fmla="*/ 22 w 22"/>
                  <a:gd name="T37" fmla="*/ 4 h 9"/>
                  <a:gd name="T38" fmla="*/ 22 w 22"/>
                  <a:gd name="T39" fmla="*/ 2 h 9"/>
                  <a:gd name="T40" fmla="*/ 21 w 22"/>
                  <a:gd name="T41" fmla="*/ 1 h 9"/>
                  <a:gd name="T42" fmla="*/ 18 w 22"/>
                  <a:gd name="T43" fmla="*/ 1 h 9"/>
                  <a:gd name="T44" fmla="*/ 16 w 22"/>
                  <a:gd name="T45" fmla="*/ 1 h 9"/>
                  <a:gd name="T46" fmla="*/ 16 w 22"/>
                  <a:gd name="T47" fmla="*/ 1 h 9"/>
                  <a:gd name="T48" fmla="*/ 16 w 22"/>
                  <a:gd name="T49" fmla="*/ 1 h 9"/>
                  <a:gd name="T50" fmla="*/ 16 w 22"/>
                  <a:gd name="T51" fmla="*/ 1 h 9"/>
                  <a:gd name="T52" fmla="*/ 15 w 22"/>
                  <a:gd name="T53" fmla="*/ 1 h 9"/>
                  <a:gd name="T54" fmla="*/ 15 w 22"/>
                  <a:gd name="T55" fmla="*/ 1 h 9"/>
                  <a:gd name="T56" fmla="*/ 15 w 22"/>
                  <a:gd name="T57" fmla="*/ 1 h 9"/>
                  <a:gd name="T58" fmla="*/ 6 w 22"/>
                  <a:gd name="T59" fmla="*/ 0 h 9"/>
                  <a:gd name="T60" fmla="*/ 2 w 22"/>
                  <a:gd name="T61" fmla="*/ 0 h 9"/>
                  <a:gd name="T62" fmla="*/ 1 w 22"/>
                  <a:gd name="T63" fmla="*/ 0 h 9"/>
                  <a:gd name="T64" fmla="*/ 1 w 22"/>
                  <a:gd name="T65" fmla="*/ 0 h 9"/>
                  <a:gd name="T66" fmla="*/ 1 w 22"/>
                  <a:gd name="T67" fmla="*/ 1 h 9"/>
                  <a:gd name="T68" fmla="*/ 0 w 22"/>
                  <a:gd name="T69" fmla="*/ 2 h 9"/>
                  <a:gd name="T70" fmla="*/ 0 w 22"/>
                  <a:gd name="T71" fmla="*/ 2 h 9"/>
                  <a:gd name="T72" fmla="*/ 0 w 22"/>
                  <a:gd name="T73" fmla="*/ 2 h 9"/>
                  <a:gd name="T74" fmla="*/ 0 w 22"/>
                  <a:gd name="T75" fmla="*/ 4 h 9"/>
                  <a:gd name="T76" fmla="*/ 1 w 22"/>
                  <a:gd name="T77" fmla="*/ 4 h 9"/>
                  <a:gd name="T78" fmla="*/ 1 w 22"/>
                  <a:gd name="T79" fmla="*/ 5 h 9"/>
                  <a:gd name="T80" fmla="*/ 1 w 22"/>
                  <a:gd name="T81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2" h="9">
                    <a:moveTo>
                      <a:pt x="1" y="7"/>
                    </a:moveTo>
                    <a:lnTo>
                      <a:pt x="1" y="7"/>
                    </a:lnTo>
                    <a:lnTo>
                      <a:pt x="3" y="7"/>
                    </a:lnTo>
                    <a:lnTo>
                      <a:pt x="3" y="9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6" y="7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1" y="9"/>
                    </a:lnTo>
                    <a:lnTo>
                      <a:pt x="12" y="7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5" y="9"/>
                    </a:lnTo>
                    <a:lnTo>
                      <a:pt x="17" y="7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21" y="5"/>
                    </a:lnTo>
                    <a:lnTo>
                      <a:pt x="22" y="4"/>
                    </a:lnTo>
                    <a:lnTo>
                      <a:pt x="22" y="2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2" name="Freeform 301"/>
              <p:cNvSpPr>
                <a:spLocks/>
              </p:cNvSpPr>
              <p:nvPr/>
            </p:nvSpPr>
            <p:spPr bwMode="auto">
              <a:xfrm>
                <a:off x="2064" y="2507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2 h 2"/>
                  <a:gd name="T4" fmla="*/ 3 w 3"/>
                  <a:gd name="T5" fmla="*/ 2 h 2"/>
                  <a:gd name="T6" fmla="*/ 3 w 3"/>
                  <a:gd name="T7" fmla="*/ 1 h 2"/>
                  <a:gd name="T8" fmla="*/ 3 w 3"/>
                  <a:gd name="T9" fmla="*/ 1 h 2"/>
                  <a:gd name="T10" fmla="*/ 2 w 3"/>
                  <a:gd name="T11" fmla="*/ 1 h 2"/>
                  <a:gd name="T12" fmla="*/ 2 w 3"/>
                  <a:gd name="T13" fmla="*/ 0 h 2"/>
                  <a:gd name="T14" fmla="*/ 2 w 3"/>
                  <a:gd name="T15" fmla="*/ 0 h 2"/>
                  <a:gd name="T16" fmla="*/ 2 w 3"/>
                  <a:gd name="T17" fmla="*/ 0 h 2"/>
                  <a:gd name="T18" fmla="*/ 0 w 3"/>
                  <a:gd name="T19" fmla="*/ 1 h 2"/>
                  <a:gd name="T20" fmla="*/ 2 w 3"/>
                  <a:gd name="T21" fmla="*/ 1 h 2"/>
                  <a:gd name="T22" fmla="*/ 3 w 3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3" name="Freeform 302"/>
              <p:cNvSpPr>
                <a:spLocks/>
              </p:cNvSpPr>
              <p:nvPr/>
            </p:nvSpPr>
            <p:spPr bwMode="auto">
              <a:xfrm>
                <a:off x="2066" y="2478"/>
                <a:ext cx="6" cy="8"/>
              </a:xfrm>
              <a:custGeom>
                <a:avLst/>
                <a:gdLst>
                  <a:gd name="T0" fmla="*/ 6 w 6"/>
                  <a:gd name="T1" fmla="*/ 6 h 8"/>
                  <a:gd name="T2" fmla="*/ 6 w 6"/>
                  <a:gd name="T3" fmla="*/ 5 h 8"/>
                  <a:gd name="T4" fmla="*/ 6 w 6"/>
                  <a:gd name="T5" fmla="*/ 5 h 8"/>
                  <a:gd name="T6" fmla="*/ 6 w 6"/>
                  <a:gd name="T7" fmla="*/ 5 h 8"/>
                  <a:gd name="T8" fmla="*/ 6 w 6"/>
                  <a:gd name="T9" fmla="*/ 4 h 8"/>
                  <a:gd name="T10" fmla="*/ 6 w 6"/>
                  <a:gd name="T11" fmla="*/ 3 h 8"/>
                  <a:gd name="T12" fmla="*/ 5 w 6"/>
                  <a:gd name="T13" fmla="*/ 1 h 8"/>
                  <a:gd name="T14" fmla="*/ 3 w 6"/>
                  <a:gd name="T15" fmla="*/ 3 h 8"/>
                  <a:gd name="T16" fmla="*/ 2 w 6"/>
                  <a:gd name="T17" fmla="*/ 1 h 8"/>
                  <a:gd name="T18" fmla="*/ 5 w 6"/>
                  <a:gd name="T19" fmla="*/ 0 h 8"/>
                  <a:gd name="T20" fmla="*/ 3 w 6"/>
                  <a:gd name="T21" fmla="*/ 0 h 8"/>
                  <a:gd name="T22" fmla="*/ 3 w 6"/>
                  <a:gd name="T23" fmla="*/ 0 h 8"/>
                  <a:gd name="T24" fmla="*/ 2 w 6"/>
                  <a:gd name="T25" fmla="*/ 0 h 8"/>
                  <a:gd name="T26" fmla="*/ 1 w 6"/>
                  <a:gd name="T27" fmla="*/ 0 h 8"/>
                  <a:gd name="T28" fmla="*/ 1 w 6"/>
                  <a:gd name="T29" fmla="*/ 0 h 8"/>
                  <a:gd name="T30" fmla="*/ 0 w 6"/>
                  <a:gd name="T31" fmla="*/ 0 h 8"/>
                  <a:gd name="T32" fmla="*/ 0 w 6"/>
                  <a:gd name="T33" fmla="*/ 1 h 8"/>
                  <a:gd name="T34" fmla="*/ 1 w 6"/>
                  <a:gd name="T35" fmla="*/ 3 h 8"/>
                  <a:gd name="T36" fmla="*/ 1 w 6"/>
                  <a:gd name="T37" fmla="*/ 4 h 8"/>
                  <a:gd name="T38" fmla="*/ 2 w 6"/>
                  <a:gd name="T39" fmla="*/ 5 h 8"/>
                  <a:gd name="T40" fmla="*/ 2 w 6"/>
                  <a:gd name="T41" fmla="*/ 6 h 8"/>
                  <a:gd name="T42" fmla="*/ 2 w 6"/>
                  <a:gd name="T43" fmla="*/ 8 h 8"/>
                  <a:gd name="T44" fmla="*/ 5 w 6"/>
                  <a:gd name="T45" fmla="*/ 8 h 8"/>
                  <a:gd name="T46" fmla="*/ 6 w 6"/>
                  <a:gd name="T47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" h="8">
                    <a:moveTo>
                      <a:pt x="6" y="6"/>
                    </a:moveTo>
                    <a:lnTo>
                      <a:pt x="6" y="5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5" y="1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4" name="Freeform 303"/>
              <p:cNvSpPr>
                <a:spLocks/>
              </p:cNvSpPr>
              <p:nvPr/>
            </p:nvSpPr>
            <p:spPr bwMode="auto">
              <a:xfrm>
                <a:off x="2072" y="2467"/>
                <a:ext cx="4" cy="1"/>
              </a:xfrm>
              <a:custGeom>
                <a:avLst/>
                <a:gdLst>
                  <a:gd name="T0" fmla="*/ 2 w 4"/>
                  <a:gd name="T1" fmla="*/ 0 h 1"/>
                  <a:gd name="T2" fmla="*/ 4 w 4"/>
                  <a:gd name="T3" fmla="*/ 0 h 1"/>
                  <a:gd name="T4" fmla="*/ 4 w 4"/>
                  <a:gd name="T5" fmla="*/ 0 h 1"/>
                  <a:gd name="T6" fmla="*/ 2 w 4"/>
                  <a:gd name="T7" fmla="*/ 0 h 1"/>
                  <a:gd name="T8" fmla="*/ 1 w 4"/>
                  <a:gd name="T9" fmla="*/ 0 h 1"/>
                  <a:gd name="T10" fmla="*/ 0 w 4"/>
                  <a:gd name="T11" fmla="*/ 0 h 1"/>
                  <a:gd name="T12" fmla="*/ 0 w 4"/>
                  <a:gd name="T13" fmla="*/ 0 h 1"/>
                  <a:gd name="T14" fmla="*/ 0 w 4"/>
                  <a:gd name="T15" fmla="*/ 0 h 1"/>
                  <a:gd name="T16" fmla="*/ 1 w 4"/>
                  <a:gd name="T17" fmla="*/ 1 h 1"/>
                  <a:gd name="T18" fmla="*/ 2 w 4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1">
                    <a:moveTo>
                      <a:pt x="2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5" name="Freeform 304"/>
              <p:cNvSpPr>
                <a:spLocks/>
              </p:cNvSpPr>
              <p:nvPr/>
            </p:nvSpPr>
            <p:spPr bwMode="auto">
              <a:xfrm>
                <a:off x="2062" y="2504"/>
                <a:ext cx="2" cy="3"/>
              </a:xfrm>
              <a:custGeom>
                <a:avLst/>
                <a:gdLst>
                  <a:gd name="T0" fmla="*/ 0 w 2"/>
                  <a:gd name="T1" fmla="*/ 2 h 3"/>
                  <a:gd name="T2" fmla="*/ 1 w 2"/>
                  <a:gd name="T3" fmla="*/ 3 h 3"/>
                  <a:gd name="T4" fmla="*/ 2 w 2"/>
                  <a:gd name="T5" fmla="*/ 3 h 3"/>
                  <a:gd name="T6" fmla="*/ 2 w 2"/>
                  <a:gd name="T7" fmla="*/ 3 h 3"/>
                  <a:gd name="T8" fmla="*/ 2 w 2"/>
                  <a:gd name="T9" fmla="*/ 3 h 3"/>
                  <a:gd name="T10" fmla="*/ 2 w 2"/>
                  <a:gd name="T11" fmla="*/ 3 h 3"/>
                  <a:gd name="T12" fmla="*/ 2 w 2"/>
                  <a:gd name="T13" fmla="*/ 2 h 3"/>
                  <a:gd name="T14" fmla="*/ 1 w 2"/>
                  <a:gd name="T15" fmla="*/ 0 h 3"/>
                  <a:gd name="T16" fmla="*/ 0 w 2"/>
                  <a:gd name="T17" fmla="*/ 0 h 3"/>
                  <a:gd name="T18" fmla="*/ 0 w 2"/>
                  <a:gd name="T19" fmla="*/ 0 h 3"/>
                  <a:gd name="T20" fmla="*/ 0 w 2"/>
                  <a:gd name="T21" fmla="*/ 2 h 3"/>
                  <a:gd name="T22" fmla="*/ 0 w 2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6" name="Freeform 305"/>
              <p:cNvSpPr>
                <a:spLocks/>
              </p:cNvSpPr>
              <p:nvPr/>
            </p:nvSpPr>
            <p:spPr bwMode="auto">
              <a:xfrm>
                <a:off x="2082" y="2459"/>
                <a:ext cx="10" cy="14"/>
              </a:xfrm>
              <a:custGeom>
                <a:avLst/>
                <a:gdLst>
                  <a:gd name="T0" fmla="*/ 1 w 10"/>
                  <a:gd name="T1" fmla="*/ 0 h 14"/>
                  <a:gd name="T2" fmla="*/ 1 w 10"/>
                  <a:gd name="T3" fmla="*/ 2 h 14"/>
                  <a:gd name="T4" fmla="*/ 0 w 10"/>
                  <a:gd name="T5" fmla="*/ 2 h 14"/>
                  <a:gd name="T6" fmla="*/ 1 w 10"/>
                  <a:gd name="T7" fmla="*/ 2 h 14"/>
                  <a:gd name="T8" fmla="*/ 2 w 10"/>
                  <a:gd name="T9" fmla="*/ 2 h 14"/>
                  <a:gd name="T10" fmla="*/ 4 w 10"/>
                  <a:gd name="T11" fmla="*/ 3 h 14"/>
                  <a:gd name="T12" fmla="*/ 6 w 10"/>
                  <a:gd name="T13" fmla="*/ 4 h 14"/>
                  <a:gd name="T14" fmla="*/ 7 w 10"/>
                  <a:gd name="T15" fmla="*/ 5 h 14"/>
                  <a:gd name="T16" fmla="*/ 9 w 10"/>
                  <a:gd name="T17" fmla="*/ 7 h 14"/>
                  <a:gd name="T18" fmla="*/ 9 w 10"/>
                  <a:gd name="T19" fmla="*/ 8 h 14"/>
                  <a:gd name="T20" fmla="*/ 9 w 10"/>
                  <a:gd name="T21" fmla="*/ 9 h 14"/>
                  <a:gd name="T22" fmla="*/ 9 w 10"/>
                  <a:gd name="T23" fmla="*/ 12 h 14"/>
                  <a:gd name="T24" fmla="*/ 6 w 10"/>
                  <a:gd name="T25" fmla="*/ 12 h 14"/>
                  <a:gd name="T26" fmla="*/ 7 w 10"/>
                  <a:gd name="T27" fmla="*/ 12 h 14"/>
                  <a:gd name="T28" fmla="*/ 7 w 10"/>
                  <a:gd name="T29" fmla="*/ 12 h 14"/>
                  <a:gd name="T30" fmla="*/ 9 w 10"/>
                  <a:gd name="T31" fmla="*/ 13 h 14"/>
                  <a:gd name="T32" fmla="*/ 9 w 10"/>
                  <a:gd name="T33" fmla="*/ 14 h 14"/>
                  <a:gd name="T34" fmla="*/ 9 w 10"/>
                  <a:gd name="T35" fmla="*/ 12 h 14"/>
                  <a:gd name="T36" fmla="*/ 9 w 10"/>
                  <a:gd name="T37" fmla="*/ 10 h 14"/>
                  <a:gd name="T38" fmla="*/ 10 w 10"/>
                  <a:gd name="T39" fmla="*/ 7 h 14"/>
                  <a:gd name="T40" fmla="*/ 9 w 10"/>
                  <a:gd name="T41" fmla="*/ 7 h 14"/>
                  <a:gd name="T42" fmla="*/ 9 w 10"/>
                  <a:gd name="T43" fmla="*/ 5 h 14"/>
                  <a:gd name="T44" fmla="*/ 6 w 10"/>
                  <a:gd name="T45" fmla="*/ 4 h 14"/>
                  <a:gd name="T46" fmla="*/ 5 w 10"/>
                  <a:gd name="T47" fmla="*/ 3 h 14"/>
                  <a:gd name="T48" fmla="*/ 2 w 10"/>
                  <a:gd name="T49" fmla="*/ 2 h 14"/>
                  <a:gd name="T50" fmla="*/ 1 w 10"/>
                  <a:gd name="T51" fmla="*/ 0 h 14"/>
                  <a:gd name="T52" fmla="*/ 1 w 10"/>
                  <a:gd name="T5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" h="14">
                    <a:moveTo>
                      <a:pt x="1" y="0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6" y="4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8"/>
                    </a:lnTo>
                    <a:lnTo>
                      <a:pt x="9" y="9"/>
                    </a:lnTo>
                    <a:lnTo>
                      <a:pt x="9" y="12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7" y="12"/>
                    </a:lnTo>
                    <a:lnTo>
                      <a:pt x="9" y="13"/>
                    </a:lnTo>
                    <a:lnTo>
                      <a:pt x="9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10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7" name="Freeform 306"/>
              <p:cNvSpPr>
                <a:spLocks/>
              </p:cNvSpPr>
              <p:nvPr/>
            </p:nvSpPr>
            <p:spPr bwMode="auto">
              <a:xfrm>
                <a:off x="2052" y="2441"/>
                <a:ext cx="15" cy="5"/>
              </a:xfrm>
              <a:custGeom>
                <a:avLst/>
                <a:gdLst>
                  <a:gd name="T0" fmla="*/ 4 w 15"/>
                  <a:gd name="T1" fmla="*/ 3 h 5"/>
                  <a:gd name="T2" fmla="*/ 2 w 15"/>
                  <a:gd name="T3" fmla="*/ 3 h 5"/>
                  <a:gd name="T4" fmla="*/ 0 w 15"/>
                  <a:gd name="T5" fmla="*/ 2 h 5"/>
                  <a:gd name="T6" fmla="*/ 0 w 15"/>
                  <a:gd name="T7" fmla="*/ 2 h 5"/>
                  <a:gd name="T8" fmla="*/ 2 w 15"/>
                  <a:gd name="T9" fmla="*/ 5 h 5"/>
                  <a:gd name="T10" fmla="*/ 2 w 15"/>
                  <a:gd name="T11" fmla="*/ 5 h 5"/>
                  <a:gd name="T12" fmla="*/ 4 w 15"/>
                  <a:gd name="T13" fmla="*/ 5 h 5"/>
                  <a:gd name="T14" fmla="*/ 6 w 15"/>
                  <a:gd name="T15" fmla="*/ 3 h 5"/>
                  <a:gd name="T16" fmla="*/ 10 w 15"/>
                  <a:gd name="T17" fmla="*/ 2 h 5"/>
                  <a:gd name="T18" fmla="*/ 15 w 15"/>
                  <a:gd name="T19" fmla="*/ 2 h 5"/>
                  <a:gd name="T20" fmla="*/ 15 w 15"/>
                  <a:gd name="T21" fmla="*/ 2 h 5"/>
                  <a:gd name="T22" fmla="*/ 14 w 15"/>
                  <a:gd name="T23" fmla="*/ 1 h 5"/>
                  <a:gd name="T24" fmla="*/ 12 w 15"/>
                  <a:gd name="T25" fmla="*/ 1 h 5"/>
                  <a:gd name="T26" fmla="*/ 10 w 15"/>
                  <a:gd name="T27" fmla="*/ 1 h 5"/>
                  <a:gd name="T28" fmla="*/ 9 w 15"/>
                  <a:gd name="T29" fmla="*/ 1 h 5"/>
                  <a:gd name="T30" fmla="*/ 9 w 15"/>
                  <a:gd name="T31" fmla="*/ 2 h 5"/>
                  <a:gd name="T32" fmla="*/ 6 w 15"/>
                  <a:gd name="T33" fmla="*/ 1 h 5"/>
                  <a:gd name="T34" fmla="*/ 5 w 15"/>
                  <a:gd name="T35" fmla="*/ 0 h 5"/>
                  <a:gd name="T36" fmla="*/ 5 w 15"/>
                  <a:gd name="T37" fmla="*/ 1 h 5"/>
                  <a:gd name="T38" fmla="*/ 5 w 15"/>
                  <a:gd name="T39" fmla="*/ 1 h 5"/>
                  <a:gd name="T40" fmla="*/ 5 w 15"/>
                  <a:gd name="T41" fmla="*/ 2 h 5"/>
                  <a:gd name="T42" fmla="*/ 4 w 15"/>
                  <a:gd name="T4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5">
                    <a:moveTo>
                      <a:pt x="4" y="3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3"/>
                    </a:lnTo>
                    <a:lnTo>
                      <a:pt x="10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1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8" name="Freeform 307"/>
              <p:cNvSpPr>
                <a:spLocks/>
              </p:cNvSpPr>
              <p:nvPr/>
            </p:nvSpPr>
            <p:spPr bwMode="auto">
              <a:xfrm>
                <a:off x="2066" y="2439"/>
                <a:ext cx="12" cy="15"/>
              </a:xfrm>
              <a:custGeom>
                <a:avLst/>
                <a:gdLst>
                  <a:gd name="T0" fmla="*/ 10 w 12"/>
                  <a:gd name="T1" fmla="*/ 3 h 15"/>
                  <a:gd name="T2" fmla="*/ 8 w 12"/>
                  <a:gd name="T3" fmla="*/ 3 h 15"/>
                  <a:gd name="T4" fmla="*/ 7 w 12"/>
                  <a:gd name="T5" fmla="*/ 2 h 15"/>
                  <a:gd name="T6" fmla="*/ 6 w 12"/>
                  <a:gd name="T7" fmla="*/ 0 h 15"/>
                  <a:gd name="T8" fmla="*/ 3 w 12"/>
                  <a:gd name="T9" fmla="*/ 0 h 15"/>
                  <a:gd name="T10" fmla="*/ 2 w 12"/>
                  <a:gd name="T11" fmla="*/ 0 h 15"/>
                  <a:gd name="T12" fmla="*/ 1 w 12"/>
                  <a:gd name="T13" fmla="*/ 0 h 15"/>
                  <a:gd name="T14" fmla="*/ 0 w 12"/>
                  <a:gd name="T15" fmla="*/ 0 h 15"/>
                  <a:gd name="T16" fmla="*/ 2 w 12"/>
                  <a:gd name="T17" fmla="*/ 0 h 15"/>
                  <a:gd name="T18" fmla="*/ 6 w 12"/>
                  <a:gd name="T19" fmla="*/ 2 h 15"/>
                  <a:gd name="T20" fmla="*/ 8 w 12"/>
                  <a:gd name="T21" fmla="*/ 4 h 15"/>
                  <a:gd name="T22" fmla="*/ 10 w 12"/>
                  <a:gd name="T23" fmla="*/ 5 h 15"/>
                  <a:gd name="T24" fmla="*/ 11 w 12"/>
                  <a:gd name="T25" fmla="*/ 7 h 15"/>
                  <a:gd name="T26" fmla="*/ 10 w 12"/>
                  <a:gd name="T27" fmla="*/ 8 h 15"/>
                  <a:gd name="T28" fmla="*/ 10 w 12"/>
                  <a:gd name="T29" fmla="*/ 8 h 15"/>
                  <a:gd name="T30" fmla="*/ 10 w 12"/>
                  <a:gd name="T31" fmla="*/ 9 h 15"/>
                  <a:gd name="T32" fmla="*/ 10 w 12"/>
                  <a:gd name="T33" fmla="*/ 12 h 15"/>
                  <a:gd name="T34" fmla="*/ 10 w 12"/>
                  <a:gd name="T35" fmla="*/ 13 h 15"/>
                  <a:gd name="T36" fmla="*/ 7 w 12"/>
                  <a:gd name="T37" fmla="*/ 13 h 15"/>
                  <a:gd name="T38" fmla="*/ 8 w 12"/>
                  <a:gd name="T39" fmla="*/ 14 h 15"/>
                  <a:gd name="T40" fmla="*/ 10 w 12"/>
                  <a:gd name="T41" fmla="*/ 15 h 15"/>
                  <a:gd name="T42" fmla="*/ 10 w 12"/>
                  <a:gd name="T43" fmla="*/ 15 h 15"/>
                  <a:gd name="T44" fmla="*/ 11 w 12"/>
                  <a:gd name="T45" fmla="*/ 14 h 15"/>
                  <a:gd name="T46" fmla="*/ 11 w 12"/>
                  <a:gd name="T47" fmla="*/ 10 h 15"/>
                  <a:gd name="T48" fmla="*/ 12 w 12"/>
                  <a:gd name="T49" fmla="*/ 9 h 15"/>
                  <a:gd name="T50" fmla="*/ 12 w 12"/>
                  <a:gd name="T51" fmla="*/ 7 h 15"/>
                  <a:gd name="T52" fmla="*/ 11 w 12"/>
                  <a:gd name="T53" fmla="*/ 5 h 15"/>
                  <a:gd name="T54" fmla="*/ 10 w 12"/>
                  <a:gd name="T55" fmla="*/ 4 h 15"/>
                  <a:gd name="T56" fmla="*/ 10 w 12"/>
                  <a:gd name="T57" fmla="*/ 4 h 15"/>
                  <a:gd name="T58" fmla="*/ 10 w 12"/>
                  <a:gd name="T59" fmla="*/ 4 h 15"/>
                  <a:gd name="T60" fmla="*/ 10 w 12"/>
                  <a:gd name="T61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" h="15">
                    <a:moveTo>
                      <a:pt x="10" y="3"/>
                    </a:moveTo>
                    <a:lnTo>
                      <a:pt x="8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2"/>
                    </a:lnTo>
                    <a:lnTo>
                      <a:pt x="8" y="4"/>
                    </a:lnTo>
                    <a:lnTo>
                      <a:pt x="10" y="5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0" y="15"/>
                    </a:lnTo>
                    <a:lnTo>
                      <a:pt x="11" y="14"/>
                    </a:lnTo>
                    <a:lnTo>
                      <a:pt x="11" y="10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11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69" name="Freeform 308"/>
              <p:cNvSpPr>
                <a:spLocks/>
              </p:cNvSpPr>
              <p:nvPr/>
            </p:nvSpPr>
            <p:spPr bwMode="auto">
              <a:xfrm>
                <a:off x="2059" y="2464"/>
                <a:ext cx="10" cy="14"/>
              </a:xfrm>
              <a:custGeom>
                <a:avLst/>
                <a:gdLst>
                  <a:gd name="T0" fmla="*/ 4 w 10"/>
                  <a:gd name="T1" fmla="*/ 12 h 14"/>
                  <a:gd name="T2" fmla="*/ 4 w 10"/>
                  <a:gd name="T3" fmla="*/ 10 h 14"/>
                  <a:gd name="T4" fmla="*/ 4 w 10"/>
                  <a:gd name="T5" fmla="*/ 12 h 14"/>
                  <a:gd name="T6" fmla="*/ 5 w 10"/>
                  <a:gd name="T7" fmla="*/ 13 h 14"/>
                  <a:gd name="T8" fmla="*/ 5 w 10"/>
                  <a:gd name="T9" fmla="*/ 14 h 14"/>
                  <a:gd name="T10" fmla="*/ 7 w 10"/>
                  <a:gd name="T11" fmla="*/ 13 h 14"/>
                  <a:gd name="T12" fmla="*/ 8 w 10"/>
                  <a:gd name="T13" fmla="*/ 13 h 14"/>
                  <a:gd name="T14" fmla="*/ 8 w 10"/>
                  <a:gd name="T15" fmla="*/ 12 h 14"/>
                  <a:gd name="T16" fmla="*/ 10 w 10"/>
                  <a:gd name="T17" fmla="*/ 12 h 14"/>
                  <a:gd name="T18" fmla="*/ 10 w 10"/>
                  <a:gd name="T19" fmla="*/ 10 h 14"/>
                  <a:gd name="T20" fmla="*/ 10 w 10"/>
                  <a:gd name="T21" fmla="*/ 9 h 14"/>
                  <a:gd name="T22" fmla="*/ 10 w 10"/>
                  <a:gd name="T23" fmla="*/ 8 h 14"/>
                  <a:gd name="T24" fmla="*/ 8 w 10"/>
                  <a:gd name="T25" fmla="*/ 7 h 14"/>
                  <a:gd name="T26" fmla="*/ 8 w 10"/>
                  <a:gd name="T27" fmla="*/ 4 h 14"/>
                  <a:gd name="T28" fmla="*/ 7 w 10"/>
                  <a:gd name="T29" fmla="*/ 3 h 14"/>
                  <a:gd name="T30" fmla="*/ 7 w 10"/>
                  <a:gd name="T31" fmla="*/ 2 h 14"/>
                  <a:gd name="T32" fmla="*/ 5 w 10"/>
                  <a:gd name="T33" fmla="*/ 2 h 14"/>
                  <a:gd name="T34" fmla="*/ 4 w 10"/>
                  <a:gd name="T35" fmla="*/ 0 h 14"/>
                  <a:gd name="T36" fmla="*/ 3 w 10"/>
                  <a:gd name="T37" fmla="*/ 0 h 14"/>
                  <a:gd name="T38" fmla="*/ 4 w 10"/>
                  <a:gd name="T39" fmla="*/ 3 h 14"/>
                  <a:gd name="T40" fmla="*/ 4 w 10"/>
                  <a:gd name="T41" fmla="*/ 4 h 14"/>
                  <a:gd name="T42" fmla="*/ 2 w 10"/>
                  <a:gd name="T43" fmla="*/ 7 h 14"/>
                  <a:gd name="T44" fmla="*/ 3 w 10"/>
                  <a:gd name="T45" fmla="*/ 8 h 14"/>
                  <a:gd name="T46" fmla="*/ 3 w 10"/>
                  <a:gd name="T47" fmla="*/ 8 h 14"/>
                  <a:gd name="T48" fmla="*/ 3 w 10"/>
                  <a:gd name="T49" fmla="*/ 9 h 14"/>
                  <a:gd name="T50" fmla="*/ 2 w 10"/>
                  <a:gd name="T51" fmla="*/ 9 h 14"/>
                  <a:gd name="T52" fmla="*/ 2 w 10"/>
                  <a:gd name="T53" fmla="*/ 9 h 14"/>
                  <a:gd name="T54" fmla="*/ 0 w 10"/>
                  <a:gd name="T55" fmla="*/ 9 h 14"/>
                  <a:gd name="T56" fmla="*/ 2 w 10"/>
                  <a:gd name="T57" fmla="*/ 10 h 14"/>
                  <a:gd name="T58" fmla="*/ 3 w 10"/>
                  <a:gd name="T59" fmla="*/ 12 h 14"/>
                  <a:gd name="T60" fmla="*/ 4 w 10"/>
                  <a:gd name="T61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" h="14">
                    <a:moveTo>
                      <a:pt x="4" y="12"/>
                    </a:moveTo>
                    <a:lnTo>
                      <a:pt x="4" y="10"/>
                    </a:lnTo>
                    <a:lnTo>
                      <a:pt x="4" y="12"/>
                    </a:lnTo>
                    <a:lnTo>
                      <a:pt x="5" y="13"/>
                    </a:lnTo>
                    <a:lnTo>
                      <a:pt x="5" y="14"/>
                    </a:lnTo>
                    <a:lnTo>
                      <a:pt x="7" y="13"/>
                    </a:lnTo>
                    <a:lnTo>
                      <a:pt x="8" y="13"/>
                    </a:lnTo>
                    <a:lnTo>
                      <a:pt x="8" y="12"/>
                    </a:lnTo>
                    <a:lnTo>
                      <a:pt x="10" y="12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10" y="8"/>
                    </a:lnTo>
                    <a:lnTo>
                      <a:pt x="8" y="7"/>
                    </a:lnTo>
                    <a:lnTo>
                      <a:pt x="8" y="4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2" y="10"/>
                    </a:lnTo>
                    <a:lnTo>
                      <a:pt x="3" y="12"/>
                    </a:ln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0" name="Freeform 309"/>
              <p:cNvSpPr>
                <a:spLocks/>
              </p:cNvSpPr>
              <p:nvPr/>
            </p:nvSpPr>
            <p:spPr bwMode="auto">
              <a:xfrm>
                <a:off x="2056" y="2503"/>
                <a:ext cx="6" cy="1"/>
              </a:xfrm>
              <a:custGeom>
                <a:avLst/>
                <a:gdLst>
                  <a:gd name="T0" fmla="*/ 3 w 6"/>
                  <a:gd name="T1" fmla="*/ 0 h 1"/>
                  <a:gd name="T2" fmla="*/ 2 w 6"/>
                  <a:gd name="T3" fmla="*/ 0 h 1"/>
                  <a:gd name="T4" fmla="*/ 1 w 6"/>
                  <a:gd name="T5" fmla="*/ 0 h 1"/>
                  <a:gd name="T6" fmla="*/ 0 w 6"/>
                  <a:gd name="T7" fmla="*/ 0 h 1"/>
                  <a:gd name="T8" fmla="*/ 0 w 6"/>
                  <a:gd name="T9" fmla="*/ 0 h 1"/>
                  <a:gd name="T10" fmla="*/ 1 w 6"/>
                  <a:gd name="T11" fmla="*/ 1 h 1"/>
                  <a:gd name="T12" fmla="*/ 2 w 6"/>
                  <a:gd name="T13" fmla="*/ 1 h 1"/>
                  <a:gd name="T14" fmla="*/ 3 w 6"/>
                  <a:gd name="T15" fmla="*/ 1 h 1"/>
                  <a:gd name="T16" fmla="*/ 3 w 6"/>
                  <a:gd name="T17" fmla="*/ 1 h 1"/>
                  <a:gd name="T18" fmla="*/ 5 w 6"/>
                  <a:gd name="T19" fmla="*/ 1 h 1"/>
                  <a:gd name="T20" fmla="*/ 6 w 6"/>
                  <a:gd name="T21" fmla="*/ 1 h 1"/>
                  <a:gd name="T22" fmla="*/ 5 w 6"/>
                  <a:gd name="T23" fmla="*/ 0 h 1"/>
                  <a:gd name="T24" fmla="*/ 3 w 6"/>
                  <a:gd name="T25" fmla="*/ 0 h 1"/>
                  <a:gd name="T26" fmla="*/ 3 w 6"/>
                  <a:gd name="T2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1">
                    <a:moveTo>
                      <a:pt x="3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1" name="Freeform 310"/>
              <p:cNvSpPr>
                <a:spLocks/>
              </p:cNvSpPr>
              <p:nvPr/>
            </p:nvSpPr>
            <p:spPr bwMode="auto">
              <a:xfrm>
                <a:off x="2093" y="2314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0 w 3"/>
                  <a:gd name="T3" fmla="*/ 1 h 1"/>
                  <a:gd name="T4" fmla="*/ 0 w 3"/>
                  <a:gd name="T5" fmla="*/ 1 h 1"/>
                  <a:gd name="T6" fmla="*/ 3 w 3"/>
                  <a:gd name="T7" fmla="*/ 0 h 1"/>
                  <a:gd name="T8" fmla="*/ 1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2" name="Freeform 311"/>
              <p:cNvSpPr>
                <a:spLocks/>
              </p:cNvSpPr>
              <p:nvPr/>
            </p:nvSpPr>
            <p:spPr bwMode="auto">
              <a:xfrm>
                <a:off x="2097" y="2472"/>
                <a:ext cx="6" cy="9"/>
              </a:xfrm>
              <a:custGeom>
                <a:avLst/>
                <a:gdLst>
                  <a:gd name="T0" fmla="*/ 0 w 6"/>
                  <a:gd name="T1" fmla="*/ 0 h 9"/>
                  <a:gd name="T2" fmla="*/ 1 w 6"/>
                  <a:gd name="T3" fmla="*/ 1 h 9"/>
                  <a:gd name="T4" fmla="*/ 1 w 6"/>
                  <a:gd name="T5" fmla="*/ 2 h 9"/>
                  <a:gd name="T6" fmla="*/ 1 w 6"/>
                  <a:gd name="T7" fmla="*/ 2 h 9"/>
                  <a:gd name="T8" fmla="*/ 2 w 6"/>
                  <a:gd name="T9" fmla="*/ 5 h 9"/>
                  <a:gd name="T10" fmla="*/ 4 w 6"/>
                  <a:gd name="T11" fmla="*/ 6 h 9"/>
                  <a:gd name="T12" fmla="*/ 4 w 6"/>
                  <a:gd name="T13" fmla="*/ 7 h 9"/>
                  <a:gd name="T14" fmla="*/ 4 w 6"/>
                  <a:gd name="T15" fmla="*/ 7 h 9"/>
                  <a:gd name="T16" fmla="*/ 2 w 6"/>
                  <a:gd name="T17" fmla="*/ 9 h 9"/>
                  <a:gd name="T18" fmla="*/ 4 w 6"/>
                  <a:gd name="T19" fmla="*/ 9 h 9"/>
                  <a:gd name="T20" fmla="*/ 5 w 6"/>
                  <a:gd name="T21" fmla="*/ 7 h 9"/>
                  <a:gd name="T22" fmla="*/ 6 w 6"/>
                  <a:gd name="T23" fmla="*/ 7 h 9"/>
                  <a:gd name="T24" fmla="*/ 6 w 6"/>
                  <a:gd name="T25" fmla="*/ 7 h 9"/>
                  <a:gd name="T26" fmla="*/ 2 w 6"/>
                  <a:gd name="T27" fmla="*/ 4 h 9"/>
                  <a:gd name="T28" fmla="*/ 2 w 6"/>
                  <a:gd name="T29" fmla="*/ 4 h 9"/>
                  <a:gd name="T30" fmla="*/ 1 w 6"/>
                  <a:gd name="T31" fmla="*/ 0 h 9"/>
                  <a:gd name="T32" fmla="*/ 0 w 6"/>
                  <a:gd name="T33" fmla="*/ 0 h 9"/>
                  <a:gd name="T34" fmla="*/ 0 w 6"/>
                  <a:gd name="T35" fmla="*/ 0 h 9"/>
                  <a:gd name="T36" fmla="*/ 0 w 6"/>
                  <a:gd name="T3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5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3" name="Freeform 312"/>
              <p:cNvSpPr>
                <a:spLocks/>
              </p:cNvSpPr>
              <p:nvPr/>
            </p:nvSpPr>
            <p:spPr bwMode="auto">
              <a:xfrm>
                <a:off x="2102" y="2487"/>
                <a:ext cx="7" cy="11"/>
              </a:xfrm>
              <a:custGeom>
                <a:avLst/>
                <a:gdLst>
                  <a:gd name="T0" fmla="*/ 2 w 7"/>
                  <a:gd name="T1" fmla="*/ 7 h 11"/>
                  <a:gd name="T2" fmla="*/ 2 w 7"/>
                  <a:gd name="T3" fmla="*/ 7 h 11"/>
                  <a:gd name="T4" fmla="*/ 4 w 7"/>
                  <a:gd name="T5" fmla="*/ 7 h 11"/>
                  <a:gd name="T6" fmla="*/ 5 w 7"/>
                  <a:gd name="T7" fmla="*/ 9 h 11"/>
                  <a:gd name="T8" fmla="*/ 7 w 7"/>
                  <a:gd name="T9" fmla="*/ 11 h 11"/>
                  <a:gd name="T10" fmla="*/ 7 w 7"/>
                  <a:gd name="T11" fmla="*/ 11 h 11"/>
                  <a:gd name="T12" fmla="*/ 7 w 7"/>
                  <a:gd name="T13" fmla="*/ 10 h 11"/>
                  <a:gd name="T14" fmla="*/ 6 w 7"/>
                  <a:gd name="T15" fmla="*/ 9 h 11"/>
                  <a:gd name="T16" fmla="*/ 4 w 7"/>
                  <a:gd name="T17" fmla="*/ 7 h 11"/>
                  <a:gd name="T18" fmla="*/ 4 w 7"/>
                  <a:gd name="T19" fmla="*/ 5 h 11"/>
                  <a:gd name="T20" fmla="*/ 2 w 7"/>
                  <a:gd name="T21" fmla="*/ 4 h 11"/>
                  <a:gd name="T22" fmla="*/ 2 w 7"/>
                  <a:gd name="T23" fmla="*/ 1 h 11"/>
                  <a:gd name="T24" fmla="*/ 0 w 7"/>
                  <a:gd name="T25" fmla="*/ 0 h 11"/>
                  <a:gd name="T26" fmla="*/ 1 w 7"/>
                  <a:gd name="T27" fmla="*/ 1 h 11"/>
                  <a:gd name="T28" fmla="*/ 1 w 7"/>
                  <a:gd name="T29" fmla="*/ 1 h 11"/>
                  <a:gd name="T30" fmla="*/ 1 w 7"/>
                  <a:gd name="T31" fmla="*/ 2 h 11"/>
                  <a:gd name="T32" fmla="*/ 2 w 7"/>
                  <a:gd name="T33" fmla="*/ 5 h 11"/>
                  <a:gd name="T34" fmla="*/ 4 w 7"/>
                  <a:gd name="T35" fmla="*/ 6 h 11"/>
                  <a:gd name="T36" fmla="*/ 2 w 7"/>
                  <a:gd name="T37" fmla="*/ 6 h 11"/>
                  <a:gd name="T38" fmla="*/ 2 w 7"/>
                  <a:gd name="T3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" h="11">
                    <a:moveTo>
                      <a:pt x="2" y="7"/>
                    </a:moveTo>
                    <a:lnTo>
                      <a:pt x="2" y="7"/>
                    </a:lnTo>
                    <a:lnTo>
                      <a:pt x="4" y="7"/>
                    </a:lnTo>
                    <a:lnTo>
                      <a:pt x="5" y="9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7" y="10"/>
                    </a:lnTo>
                    <a:lnTo>
                      <a:pt x="6" y="9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2" y="4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2" y="5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4" name="Freeform 313"/>
              <p:cNvSpPr>
                <a:spLocks/>
              </p:cNvSpPr>
              <p:nvPr/>
            </p:nvSpPr>
            <p:spPr bwMode="auto">
              <a:xfrm>
                <a:off x="2097" y="2302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1 h 2"/>
                  <a:gd name="T10" fmla="*/ 1 w 1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5" name="Freeform 314"/>
              <p:cNvSpPr>
                <a:spLocks/>
              </p:cNvSpPr>
              <p:nvPr/>
            </p:nvSpPr>
            <p:spPr bwMode="auto">
              <a:xfrm>
                <a:off x="2102" y="2265"/>
                <a:ext cx="4" cy="7"/>
              </a:xfrm>
              <a:custGeom>
                <a:avLst/>
                <a:gdLst>
                  <a:gd name="T0" fmla="*/ 1 w 4"/>
                  <a:gd name="T1" fmla="*/ 3 h 7"/>
                  <a:gd name="T2" fmla="*/ 0 w 4"/>
                  <a:gd name="T3" fmla="*/ 7 h 7"/>
                  <a:gd name="T4" fmla="*/ 0 w 4"/>
                  <a:gd name="T5" fmla="*/ 7 h 7"/>
                  <a:gd name="T6" fmla="*/ 2 w 4"/>
                  <a:gd name="T7" fmla="*/ 3 h 7"/>
                  <a:gd name="T8" fmla="*/ 2 w 4"/>
                  <a:gd name="T9" fmla="*/ 2 h 7"/>
                  <a:gd name="T10" fmla="*/ 4 w 4"/>
                  <a:gd name="T11" fmla="*/ 0 h 7"/>
                  <a:gd name="T12" fmla="*/ 2 w 4"/>
                  <a:gd name="T13" fmla="*/ 0 h 7"/>
                  <a:gd name="T14" fmla="*/ 1 w 4"/>
                  <a:gd name="T1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7">
                    <a:moveTo>
                      <a:pt x="1" y="3"/>
                    </a:moveTo>
                    <a:lnTo>
                      <a:pt x="0" y="7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6" name="Freeform 315"/>
              <p:cNvSpPr>
                <a:spLocks/>
              </p:cNvSpPr>
              <p:nvPr/>
            </p:nvSpPr>
            <p:spPr bwMode="auto">
              <a:xfrm>
                <a:off x="2086" y="2318"/>
                <a:ext cx="5" cy="5"/>
              </a:xfrm>
              <a:custGeom>
                <a:avLst/>
                <a:gdLst>
                  <a:gd name="T0" fmla="*/ 5 w 5"/>
                  <a:gd name="T1" fmla="*/ 0 h 5"/>
                  <a:gd name="T2" fmla="*/ 3 w 5"/>
                  <a:gd name="T3" fmla="*/ 0 h 5"/>
                  <a:gd name="T4" fmla="*/ 1 w 5"/>
                  <a:gd name="T5" fmla="*/ 2 h 5"/>
                  <a:gd name="T6" fmla="*/ 0 w 5"/>
                  <a:gd name="T7" fmla="*/ 5 h 5"/>
                  <a:gd name="T8" fmla="*/ 0 w 5"/>
                  <a:gd name="T9" fmla="*/ 5 h 5"/>
                  <a:gd name="T10" fmla="*/ 2 w 5"/>
                  <a:gd name="T11" fmla="*/ 2 h 5"/>
                  <a:gd name="T12" fmla="*/ 5 w 5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5" y="0"/>
                    </a:moveTo>
                    <a:lnTo>
                      <a:pt x="3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7" name="Freeform 316"/>
              <p:cNvSpPr>
                <a:spLocks/>
              </p:cNvSpPr>
              <p:nvPr/>
            </p:nvSpPr>
            <p:spPr bwMode="auto">
              <a:xfrm>
                <a:off x="2097" y="2304"/>
                <a:ext cx="4" cy="9"/>
              </a:xfrm>
              <a:custGeom>
                <a:avLst/>
                <a:gdLst>
                  <a:gd name="T0" fmla="*/ 2 w 4"/>
                  <a:gd name="T1" fmla="*/ 9 h 9"/>
                  <a:gd name="T2" fmla="*/ 0 w 4"/>
                  <a:gd name="T3" fmla="*/ 9 h 9"/>
                  <a:gd name="T4" fmla="*/ 0 w 4"/>
                  <a:gd name="T5" fmla="*/ 9 h 9"/>
                  <a:gd name="T6" fmla="*/ 2 w 4"/>
                  <a:gd name="T7" fmla="*/ 9 h 9"/>
                  <a:gd name="T8" fmla="*/ 2 w 4"/>
                  <a:gd name="T9" fmla="*/ 9 h 9"/>
                  <a:gd name="T10" fmla="*/ 4 w 4"/>
                  <a:gd name="T11" fmla="*/ 5 h 9"/>
                  <a:gd name="T12" fmla="*/ 4 w 4"/>
                  <a:gd name="T13" fmla="*/ 4 h 9"/>
                  <a:gd name="T14" fmla="*/ 4 w 4"/>
                  <a:gd name="T15" fmla="*/ 1 h 9"/>
                  <a:gd name="T16" fmla="*/ 2 w 4"/>
                  <a:gd name="T17" fmla="*/ 0 h 9"/>
                  <a:gd name="T18" fmla="*/ 2 w 4"/>
                  <a:gd name="T19" fmla="*/ 1 h 9"/>
                  <a:gd name="T20" fmla="*/ 4 w 4"/>
                  <a:gd name="T21" fmla="*/ 4 h 9"/>
                  <a:gd name="T22" fmla="*/ 4 w 4"/>
                  <a:gd name="T23" fmla="*/ 5 h 9"/>
                  <a:gd name="T24" fmla="*/ 2 w 4"/>
                  <a:gd name="T2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9">
                    <a:moveTo>
                      <a:pt x="2" y="9"/>
                    </a:moveTo>
                    <a:lnTo>
                      <a:pt x="0" y="9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8" name="Freeform 317"/>
              <p:cNvSpPr>
                <a:spLocks/>
              </p:cNvSpPr>
              <p:nvPr/>
            </p:nvSpPr>
            <p:spPr bwMode="auto">
              <a:xfrm>
                <a:off x="2083" y="2322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1 w 3"/>
                  <a:gd name="T3" fmla="*/ 0 w 3"/>
                  <a:gd name="T4" fmla="*/ 1 w 3"/>
                  <a:gd name="T5" fmla="*/ 1 w 3"/>
                  <a:gd name="T6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79" name="Freeform 318"/>
              <p:cNvSpPr>
                <a:spLocks/>
              </p:cNvSpPr>
              <p:nvPr/>
            </p:nvSpPr>
            <p:spPr bwMode="auto">
              <a:xfrm>
                <a:off x="2113" y="248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1 w 1"/>
                  <a:gd name="T5" fmla="*/ 0 h 2"/>
                  <a:gd name="T6" fmla="*/ 0 w 1"/>
                  <a:gd name="T7" fmla="*/ 0 h 2"/>
                  <a:gd name="T8" fmla="*/ 0 w 1"/>
                  <a:gd name="T9" fmla="*/ 2 h 2"/>
                  <a:gd name="T10" fmla="*/ 0 w 1"/>
                  <a:gd name="T11" fmla="*/ 2 h 2"/>
                  <a:gd name="T12" fmla="*/ 1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0" name="Freeform 319"/>
              <p:cNvSpPr>
                <a:spLocks/>
              </p:cNvSpPr>
              <p:nvPr/>
            </p:nvSpPr>
            <p:spPr bwMode="auto">
              <a:xfrm>
                <a:off x="2043" y="2499"/>
                <a:ext cx="4" cy="3"/>
              </a:xfrm>
              <a:custGeom>
                <a:avLst/>
                <a:gdLst>
                  <a:gd name="T0" fmla="*/ 4 w 4"/>
                  <a:gd name="T1" fmla="*/ 3 h 3"/>
                  <a:gd name="T2" fmla="*/ 4 w 4"/>
                  <a:gd name="T3" fmla="*/ 3 h 3"/>
                  <a:gd name="T4" fmla="*/ 2 w 4"/>
                  <a:gd name="T5" fmla="*/ 2 h 3"/>
                  <a:gd name="T6" fmla="*/ 0 w 4"/>
                  <a:gd name="T7" fmla="*/ 0 h 3"/>
                  <a:gd name="T8" fmla="*/ 0 w 4"/>
                  <a:gd name="T9" fmla="*/ 0 h 3"/>
                  <a:gd name="T10" fmla="*/ 0 w 4"/>
                  <a:gd name="T11" fmla="*/ 0 h 3"/>
                  <a:gd name="T12" fmla="*/ 1 w 4"/>
                  <a:gd name="T13" fmla="*/ 2 h 3"/>
                  <a:gd name="T14" fmla="*/ 4 w 4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1" name="Freeform 320"/>
              <p:cNvSpPr>
                <a:spLocks/>
              </p:cNvSpPr>
              <p:nvPr/>
            </p:nvSpPr>
            <p:spPr bwMode="auto">
              <a:xfrm>
                <a:off x="2067" y="2509"/>
                <a:ext cx="4" cy="3"/>
              </a:xfrm>
              <a:custGeom>
                <a:avLst/>
                <a:gdLst>
                  <a:gd name="T0" fmla="*/ 1 w 4"/>
                  <a:gd name="T1" fmla="*/ 2 h 3"/>
                  <a:gd name="T2" fmla="*/ 1 w 4"/>
                  <a:gd name="T3" fmla="*/ 3 h 3"/>
                  <a:gd name="T4" fmla="*/ 1 w 4"/>
                  <a:gd name="T5" fmla="*/ 3 h 3"/>
                  <a:gd name="T6" fmla="*/ 2 w 4"/>
                  <a:gd name="T7" fmla="*/ 3 h 3"/>
                  <a:gd name="T8" fmla="*/ 2 w 4"/>
                  <a:gd name="T9" fmla="*/ 3 h 3"/>
                  <a:gd name="T10" fmla="*/ 4 w 4"/>
                  <a:gd name="T11" fmla="*/ 2 h 3"/>
                  <a:gd name="T12" fmla="*/ 4 w 4"/>
                  <a:gd name="T13" fmla="*/ 2 h 3"/>
                  <a:gd name="T14" fmla="*/ 1 w 4"/>
                  <a:gd name="T15" fmla="*/ 0 h 3"/>
                  <a:gd name="T16" fmla="*/ 0 w 4"/>
                  <a:gd name="T17" fmla="*/ 0 h 3"/>
                  <a:gd name="T18" fmla="*/ 0 w 4"/>
                  <a:gd name="T19" fmla="*/ 0 h 3"/>
                  <a:gd name="T20" fmla="*/ 0 w 4"/>
                  <a:gd name="T21" fmla="*/ 2 h 3"/>
                  <a:gd name="T22" fmla="*/ 1 w 4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2" name="Freeform 321"/>
              <p:cNvSpPr>
                <a:spLocks/>
              </p:cNvSpPr>
              <p:nvPr/>
            </p:nvSpPr>
            <p:spPr bwMode="auto">
              <a:xfrm>
                <a:off x="2176" y="2645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0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1 h 2"/>
                  <a:gd name="T12" fmla="*/ 1 w 2"/>
                  <a:gd name="T13" fmla="*/ 2 h 2"/>
                  <a:gd name="T14" fmla="*/ 2 w 2"/>
                  <a:gd name="T15" fmla="*/ 2 h 2"/>
                  <a:gd name="T16" fmla="*/ 2 w 2"/>
                  <a:gd name="T17" fmla="*/ 1 h 2"/>
                  <a:gd name="T18" fmla="*/ 1 w 2"/>
                  <a:gd name="T1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3" name="Freeform 322"/>
              <p:cNvSpPr>
                <a:spLocks/>
              </p:cNvSpPr>
              <p:nvPr/>
            </p:nvSpPr>
            <p:spPr bwMode="auto">
              <a:xfrm>
                <a:off x="2061" y="2561"/>
                <a:ext cx="30" cy="11"/>
              </a:xfrm>
              <a:custGeom>
                <a:avLst/>
                <a:gdLst>
                  <a:gd name="T0" fmla="*/ 22 w 30"/>
                  <a:gd name="T1" fmla="*/ 9 h 11"/>
                  <a:gd name="T2" fmla="*/ 23 w 30"/>
                  <a:gd name="T3" fmla="*/ 9 h 11"/>
                  <a:gd name="T4" fmla="*/ 25 w 30"/>
                  <a:gd name="T5" fmla="*/ 10 h 11"/>
                  <a:gd name="T6" fmla="*/ 26 w 30"/>
                  <a:gd name="T7" fmla="*/ 10 h 11"/>
                  <a:gd name="T8" fmla="*/ 28 w 30"/>
                  <a:gd name="T9" fmla="*/ 9 h 11"/>
                  <a:gd name="T10" fmla="*/ 30 w 30"/>
                  <a:gd name="T11" fmla="*/ 9 h 11"/>
                  <a:gd name="T12" fmla="*/ 28 w 30"/>
                  <a:gd name="T13" fmla="*/ 7 h 11"/>
                  <a:gd name="T14" fmla="*/ 27 w 30"/>
                  <a:gd name="T15" fmla="*/ 5 h 11"/>
                  <a:gd name="T16" fmla="*/ 22 w 30"/>
                  <a:gd name="T17" fmla="*/ 4 h 11"/>
                  <a:gd name="T18" fmla="*/ 21 w 30"/>
                  <a:gd name="T19" fmla="*/ 4 h 11"/>
                  <a:gd name="T20" fmla="*/ 20 w 30"/>
                  <a:gd name="T21" fmla="*/ 2 h 11"/>
                  <a:gd name="T22" fmla="*/ 18 w 30"/>
                  <a:gd name="T23" fmla="*/ 1 h 11"/>
                  <a:gd name="T24" fmla="*/ 18 w 30"/>
                  <a:gd name="T25" fmla="*/ 1 h 11"/>
                  <a:gd name="T26" fmla="*/ 16 w 30"/>
                  <a:gd name="T27" fmla="*/ 1 h 11"/>
                  <a:gd name="T28" fmla="*/ 15 w 30"/>
                  <a:gd name="T29" fmla="*/ 1 h 11"/>
                  <a:gd name="T30" fmla="*/ 13 w 30"/>
                  <a:gd name="T31" fmla="*/ 1 h 11"/>
                  <a:gd name="T32" fmla="*/ 12 w 30"/>
                  <a:gd name="T33" fmla="*/ 1 h 11"/>
                  <a:gd name="T34" fmla="*/ 6 w 30"/>
                  <a:gd name="T35" fmla="*/ 0 h 11"/>
                  <a:gd name="T36" fmla="*/ 6 w 30"/>
                  <a:gd name="T37" fmla="*/ 0 h 11"/>
                  <a:gd name="T38" fmla="*/ 5 w 30"/>
                  <a:gd name="T39" fmla="*/ 1 h 11"/>
                  <a:gd name="T40" fmla="*/ 3 w 30"/>
                  <a:gd name="T41" fmla="*/ 1 h 11"/>
                  <a:gd name="T42" fmla="*/ 1 w 30"/>
                  <a:gd name="T43" fmla="*/ 1 h 11"/>
                  <a:gd name="T44" fmla="*/ 1 w 30"/>
                  <a:gd name="T45" fmla="*/ 1 h 11"/>
                  <a:gd name="T46" fmla="*/ 0 w 30"/>
                  <a:gd name="T47" fmla="*/ 2 h 11"/>
                  <a:gd name="T48" fmla="*/ 0 w 30"/>
                  <a:gd name="T49" fmla="*/ 4 h 11"/>
                  <a:gd name="T50" fmla="*/ 0 w 30"/>
                  <a:gd name="T51" fmla="*/ 5 h 11"/>
                  <a:gd name="T52" fmla="*/ 3 w 30"/>
                  <a:gd name="T53" fmla="*/ 5 h 11"/>
                  <a:gd name="T54" fmla="*/ 3 w 30"/>
                  <a:gd name="T55" fmla="*/ 5 h 11"/>
                  <a:gd name="T56" fmla="*/ 5 w 30"/>
                  <a:gd name="T57" fmla="*/ 6 h 11"/>
                  <a:gd name="T58" fmla="*/ 6 w 30"/>
                  <a:gd name="T59" fmla="*/ 7 h 11"/>
                  <a:gd name="T60" fmla="*/ 6 w 30"/>
                  <a:gd name="T61" fmla="*/ 7 h 11"/>
                  <a:gd name="T62" fmla="*/ 7 w 30"/>
                  <a:gd name="T63" fmla="*/ 9 h 11"/>
                  <a:gd name="T64" fmla="*/ 8 w 30"/>
                  <a:gd name="T65" fmla="*/ 10 h 11"/>
                  <a:gd name="T66" fmla="*/ 12 w 30"/>
                  <a:gd name="T67" fmla="*/ 10 h 11"/>
                  <a:gd name="T68" fmla="*/ 13 w 30"/>
                  <a:gd name="T69" fmla="*/ 10 h 11"/>
                  <a:gd name="T70" fmla="*/ 15 w 30"/>
                  <a:gd name="T71" fmla="*/ 11 h 11"/>
                  <a:gd name="T72" fmla="*/ 16 w 30"/>
                  <a:gd name="T73" fmla="*/ 11 h 11"/>
                  <a:gd name="T74" fmla="*/ 16 w 30"/>
                  <a:gd name="T75" fmla="*/ 10 h 11"/>
                  <a:gd name="T76" fmla="*/ 16 w 30"/>
                  <a:gd name="T77" fmla="*/ 9 h 11"/>
                  <a:gd name="T78" fmla="*/ 17 w 30"/>
                  <a:gd name="T79" fmla="*/ 9 h 11"/>
                  <a:gd name="T80" fmla="*/ 17 w 30"/>
                  <a:gd name="T81" fmla="*/ 10 h 11"/>
                  <a:gd name="T82" fmla="*/ 18 w 30"/>
                  <a:gd name="T83" fmla="*/ 10 h 11"/>
                  <a:gd name="T84" fmla="*/ 20 w 30"/>
                  <a:gd name="T85" fmla="*/ 9 h 11"/>
                  <a:gd name="T86" fmla="*/ 20 w 30"/>
                  <a:gd name="T87" fmla="*/ 7 h 11"/>
                  <a:gd name="T88" fmla="*/ 21 w 30"/>
                  <a:gd name="T89" fmla="*/ 7 h 11"/>
                  <a:gd name="T90" fmla="*/ 22 w 30"/>
                  <a:gd name="T91" fmla="*/ 7 h 11"/>
                  <a:gd name="T92" fmla="*/ 21 w 30"/>
                  <a:gd name="T93" fmla="*/ 9 h 11"/>
                  <a:gd name="T94" fmla="*/ 22 w 30"/>
                  <a:gd name="T9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0" h="11">
                    <a:moveTo>
                      <a:pt x="22" y="9"/>
                    </a:moveTo>
                    <a:lnTo>
                      <a:pt x="23" y="9"/>
                    </a:lnTo>
                    <a:lnTo>
                      <a:pt x="25" y="10"/>
                    </a:lnTo>
                    <a:lnTo>
                      <a:pt x="26" y="10"/>
                    </a:lnTo>
                    <a:lnTo>
                      <a:pt x="28" y="9"/>
                    </a:lnTo>
                    <a:lnTo>
                      <a:pt x="30" y="9"/>
                    </a:lnTo>
                    <a:lnTo>
                      <a:pt x="28" y="7"/>
                    </a:lnTo>
                    <a:lnTo>
                      <a:pt x="27" y="5"/>
                    </a:lnTo>
                    <a:lnTo>
                      <a:pt x="22" y="4"/>
                    </a:lnTo>
                    <a:lnTo>
                      <a:pt x="21" y="4"/>
                    </a:lnTo>
                    <a:lnTo>
                      <a:pt x="20" y="2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5" y="6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7" y="9"/>
                    </a:lnTo>
                    <a:lnTo>
                      <a:pt x="8" y="10"/>
                    </a:lnTo>
                    <a:lnTo>
                      <a:pt x="12" y="10"/>
                    </a:lnTo>
                    <a:lnTo>
                      <a:pt x="13" y="10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6" y="10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7" y="10"/>
                    </a:lnTo>
                    <a:lnTo>
                      <a:pt x="18" y="10"/>
                    </a:lnTo>
                    <a:lnTo>
                      <a:pt x="20" y="9"/>
                    </a:lnTo>
                    <a:lnTo>
                      <a:pt x="20" y="7"/>
                    </a:lnTo>
                    <a:lnTo>
                      <a:pt x="21" y="7"/>
                    </a:lnTo>
                    <a:lnTo>
                      <a:pt x="22" y="7"/>
                    </a:lnTo>
                    <a:lnTo>
                      <a:pt x="21" y="9"/>
                    </a:lnTo>
                    <a:lnTo>
                      <a:pt x="22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4" name="Freeform 323"/>
              <p:cNvSpPr>
                <a:spLocks/>
              </p:cNvSpPr>
              <p:nvPr/>
            </p:nvSpPr>
            <p:spPr bwMode="auto">
              <a:xfrm>
                <a:off x="1993" y="2512"/>
                <a:ext cx="9" cy="7"/>
              </a:xfrm>
              <a:custGeom>
                <a:avLst/>
                <a:gdLst>
                  <a:gd name="T0" fmla="*/ 2 w 9"/>
                  <a:gd name="T1" fmla="*/ 5 h 7"/>
                  <a:gd name="T2" fmla="*/ 1 w 9"/>
                  <a:gd name="T3" fmla="*/ 5 h 7"/>
                  <a:gd name="T4" fmla="*/ 0 w 9"/>
                  <a:gd name="T5" fmla="*/ 5 h 7"/>
                  <a:gd name="T6" fmla="*/ 0 w 9"/>
                  <a:gd name="T7" fmla="*/ 5 h 7"/>
                  <a:gd name="T8" fmla="*/ 1 w 9"/>
                  <a:gd name="T9" fmla="*/ 6 h 7"/>
                  <a:gd name="T10" fmla="*/ 1 w 9"/>
                  <a:gd name="T11" fmla="*/ 6 h 7"/>
                  <a:gd name="T12" fmla="*/ 4 w 9"/>
                  <a:gd name="T13" fmla="*/ 7 h 7"/>
                  <a:gd name="T14" fmla="*/ 5 w 9"/>
                  <a:gd name="T15" fmla="*/ 7 h 7"/>
                  <a:gd name="T16" fmla="*/ 7 w 9"/>
                  <a:gd name="T17" fmla="*/ 6 h 7"/>
                  <a:gd name="T18" fmla="*/ 9 w 9"/>
                  <a:gd name="T19" fmla="*/ 5 h 7"/>
                  <a:gd name="T20" fmla="*/ 9 w 9"/>
                  <a:gd name="T21" fmla="*/ 5 h 7"/>
                  <a:gd name="T22" fmla="*/ 7 w 9"/>
                  <a:gd name="T23" fmla="*/ 2 h 7"/>
                  <a:gd name="T24" fmla="*/ 7 w 9"/>
                  <a:gd name="T25" fmla="*/ 1 h 7"/>
                  <a:gd name="T26" fmla="*/ 6 w 9"/>
                  <a:gd name="T27" fmla="*/ 1 h 7"/>
                  <a:gd name="T28" fmla="*/ 6 w 9"/>
                  <a:gd name="T29" fmla="*/ 0 h 7"/>
                  <a:gd name="T30" fmla="*/ 2 w 9"/>
                  <a:gd name="T31" fmla="*/ 0 h 7"/>
                  <a:gd name="T32" fmla="*/ 1 w 9"/>
                  <a:gd name="T33" fmla="*/ 1 h 7"/>
                  <a:gd name="T34" fmla="*/ 1 w 9"/>
                  <a:gd name="T35" fmla="*/ 2 h 7"/>
                  <a:gd name="T36" fmla="*/ 4 w 9"/>
                  <a:gd name="T37" fmla="*/ 5 h 7"/>
                  <a:gd name="T38" fmla="*/ 2 w 9"/>
                  <a:gd name="T39" fmla="*/ 5 h 7"/>
                  <a:gd name="T40" fmla="*/ 2 w 9"/>
                  <a:gd name="T41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" h="7">
                    <a:moveTo>
                      <a:pt x="2" y="5"/>
                    </a:moveTo>
                    <a:lnTo>
                      <a:pt x="1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7" y="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5" name="Freeform 324"/>
              <p:cNvSpPr>
                <a:spLocks/>
              </p:cNvSpPr>
              <p:nvPr/>
            </p:nvSpPr>
            <p:spPr bwMode="auto">
              <a:xfrm>
                <a:off x="2005" y="2688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6" name="Freeform 325"/>
              <p:cNvSpPr>
                <a:spLocks/>
              </p:cNvSpPr>
              <p:nvPr/>
            </p:nvSpPr>
            <p:spPr bwMode="auto">
              <a:xfrm>
                <a:off x="2018" y="2548"/>
                <a:ext cx="4" cy="3"/>
              </a:xfrm>
              <a:custGeom>
                <a:avLst/>
                <a:gdLst>
                  <a:gd name="T0" fmla="*/ 1 w 4"/>
                  <a:gd name="T1" fmla="*/ 2 h 3"/>
                  <a:gd name="T2" fmla="*/ 1 w 4"/>
                  <a:gd name="T3" fmla="*/ 2 h 3"/>
                  <a:gd name="T4" fmla="*/ 1 w 4"/>
                  <a:gd name="T5" fmla="*/ 2 h 3"/>
                  <a:gd name="T6" fmla="*/ 0 w 4"/>
                  <a:gd name="T7" fmla="*/ 2 h 3"/>
                  <a:gd name="T8" fmla="*/ 0 w 4"/>
                  <a:gd name="T9" fmla="*/ 0 h 3"/>
                  <a:gd name="T10" fmla="*/ 0 w 4"/>
                  <a:gd name="T11" fmla="*/ 0 h 3"/>
                  <a:gd name="T12" fmla="*/ 0 w 4"/>
                  <a:gd name="T13" fmla="*/ 2 h 3"/>
                  <a:gd name="T14" fmla="*/ 1 w 4"/>
                  <a:gd name="T15" fmla="*/ 3 h 3"/>
                  <a:gd name="T16" fmla="*/ 1 w 4"/>
                  <a:gd name="T17" fmla="*/ 2 h 3"/>
                  <a:gd name="T18" fmla="*/ 2 w 4"/>
                  <a:gd name="T19" fmla="*/ 2 h 3"/>
                  <a:gd name="T20" fmla="*/ 4 w 4"/>
                  <a:gd name="T21" fmla="*/ 2 h 3"/>
                  <a:gd name="T22" fmla="*/ 4 w 4"/>
                  <a:gd name="T23" fmla="*/ 2 h 3"/>
                  <a:gd name="T24" fmla="*/ 1 w 4"/>
                  <a:gd name="T2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7" name="Freeform 326"/>
              <p:cNvSpPr>
                <a:spLocks/>
              </p:cNvSpPr>
              <p:nvPr/>
            </p:nvSpPr>
            <p:spPr bwMode="auto">
              <a:xfrm>
                <a:off x="1969" y="2494"/>
                <a:ext cx="150" cy="48"/>
              </a:xfrm>
              <a:custGeom>
                <a:avLst/>
                <a:gdLst>
                  <a:gd name="T0" fmla="*/ 140 w 150"/>
                  <a:gd name="T1" fmla="*/ 46 h 48"/>
                  <a:gd name="T2" fmla="*/ 149 w 150"/>
                  <a:gd name="T3" fmla="*/ 44 h 48"/>
                  <a:gd name="T4" fmla="*/ 149 w 150"/>
                  <a:gd name="T5" fmla="*/ 42 h 48"/>
                  <a:gd name="T6" fmla="*/ 144 w 150"/>
                  <a:gd name="T7" fmla="*/ 41 h 48"/>
                  <a:gd name="T8" fmla="*/ 138 w 150"/>
                  <a:gd name="T9" fmla="*/ 37 h 48"/>
                  <a:gd name="T10" fmla="*/ 129 w 150"/>
                  <a:gd name="T11" fmla="*/ 36 h 48"/>
                  <a:gd name="T12" fmla="*/ 128 w 150"/>
                  <a:gd name="T13" fmla="*/ 34 h 48"/>
                  <a:gd name="T14" fmla="*/ 129 w 150"/>
                  <a:gd name="T15" fmla="*/ 32 h 48"/>
                  <a:gd name="T16" fmla="*/ 123 w 150"/>
                  <a:gd name="T17" fmla="*/ 29 h 48"/>
                  <a:gd name="T18" fmla="*/ 115 w 150"/>
                  <a:gd name="T19" fmla="*/ 28 h 48"/>
                  <a:gd name="T20" fmla="*/ 112 w 150"/>
                  <a:gd name="T21" fmla="*/ 27 h 48"/>
                  <a:gd name="T22" fmla="*/ 109 w 150"/>
                  <a:gd name="T23" fmla="*/ 23 h 48"/>
                  <a:gd name="T24" fmla="*/ 107 w 150"/>
                  <a:gd name="T25" fmla="*/ 24 h 48"/>
                  <a:gd name="T26" fmla="*/ 108 w 150"/>
                  <a:gd name="T27" fmla="*/ 22 h 48"/>
                  <a:gd name="T28" fmla="*/ 103 w 150"/>
                  <a:gd name="T29" fmla="*/ 19 h 48"/>
                  <a:gd name="T30" fmla="*/ 103 w 150"/>
                  <a:gd name="T31" fmla="*/ 20 h 48"/>
                  <a:gd name="T32" fmla="*/ 97 w 150"/>
                  <a:gd name="T33" fmla="*/ 18 h 48"/>
                  <a:gd name="T34" fmla="*/ 85 w 150"/>
                  <a:gd name="T35" fmla="*/ 12 h 48"/>
                  <a:gd name="T36" fmla="*/ 79 w 150"/>
                  <a:gd name="T37" fmla="*/ 12 h 48"/>
                  <a:gd name="T38" fmla="*/ 73 w 150"/>
                  <a:gd name="T39" fmla="*/ 7 h 48"/>
                  <a:gd name="T40" fmla="*/ 69 w 150"/>
                  <a:gd name="T41" fmla="*/ 4 h 48"/>
                  <a:gd name="T42" fmla="*/ 63 w 150"/>
                  <a:gd name="T43" fmla="*/ 3 h 48"/>
                  <a:gd name="T44" fmla="*/ 59 w 150"/>
                  <a:gd name="T45" fmla="*/ 2 h 48"/>
                  <a:gd name="T46" fmla="*/ 50 w 150"/>
                  <a:gd name="T47" fmla="*/ 0 h 48"/>
                  <a:gd name="T48" fmla="*/ 43 w 150"/>
                  <a:gd name="T49" fmla="*/ 0 h 48"/>
                  <a:gd name="T50" fmla="*/ 31 w 150"/>
                  <a:gd name="T51" fmla="*/ 2 h 48"/>
                  <a:gd name="T52" fmla="*/ 11 w 150"/>
                  <a:gd name="T53" fmla="*/ 8 h 48"/>
                  <a:gd name="T54" fmla="*/ 9 w 150"/>
                  <a:gd name="T55" fmla="*/ 15 h 48"/>
                  <a:gd name="T56" fmla="*/ 5 w 150"/>
                  <a:gd name="T57" fmla="*/ 17 h 48"/>
                  <a:gd name="T58" fmla="*/ 1 w 150"/>
                  <a:gd name="T59" fmla="*/ 19 h 48"/>
                  <a:gd name="T60" fmla="*/ 6 w 150"/>
                  <a:gd name="T61" fmla="*/ 18 h 48"/>
                  <a:gd name="T62" fmla="*/ 9 w 150"/>
                  <a:gd name="T63" fmla="*/ 18 h 48"/>
                  <a:gd name="T64" fmla="*/ 14 w 150"/>
                  <a:gd name="T65" fmla="*/ 15 h 48"/>
                  <a:gd name="T66" fmla="*/ 18 w 150"/>
                  <a:gd name="T67" fmla="*/ 14 h 48"/>
                  <a:gd name="T68" fmla="*/ 21 w 150"/>
                  <a:gd name="T69" fmla="*/ 14 h 48"/>
                  <a:gd name="T70" fmla="*/ 25 w 150"/>
                  <a:gd name="T71" fmla="*/ 10 h 48"/>
                  <a:gd name="T72" fmla="*/ 30 w 150"/>
                  <a:gd name="T73" fmla="*/ 7 h 48"/>
                  <a:gd name="T74" fmla="*/ 44 w 150"/>
                  <a:gd name="T75" fmla="*/ 8 h 48"/>
                  <a:gd name="T76" fmla="*/ 44 w 150"/>
                  <a:gd name="T77" fmla="*/ 10 h 48"/>
                  <a:gd name="T78" fmla="*/ 43 w 150"/>
                  <a:gd name="T79" fmla="*/ 14 h 48"/>
                  <a:gd name="T80" fmla="*/ 50 w 150"/>
                  <a:gd name="T81" fmla="*/ 15 h 48"/>
                  <a:gd name="T82" fmla="*/ 53 w 150"/>
                  <a:gd name="T83" fmla="*/ 14 h 48"/>
                  <a:gd name="T84" fmla="*/ 55 w 150"/>
                  <a:gd name="T85" fmla="*/ 17 h 48"/>
                  <a:gd name="T86" fmla="*/ 63 w 150"/>
                  <a:gd name="T87" fmla="*/ 17 h 48"/>
                  <a:gd name="T88" fmla="*/ 70 w 150"/>
                  <a:gd name="T89" fmla="*/ 20 h 48"/>
                  <a:gd name="T90" fmla="*/ 85 w 150"/>
                  <a:gd name="T91" fmla="*/ 23 h 48"/>
                  <a:gd name="T92" fmla="*/ 89 w 150"/>
                  <a:gd name="T93" fmla="*/ 27 h 48"/>
                  <a:gd name="T94" fmla="*/ 92 w 150"/>
                  <a:gd name="T95" fmla="*/ 33 h 48"/>
                  <a:gd name="T96" fmla="*/ 102 w 150"/>
                  <a:gd name="T97" fmla="*/ 36 h 48"/>
                  <a:gd name="T98" fmla="*/ 108 w 150"/>
                  <a:gd name="T99" fmla="*/ 37 h 48"/>
                  <a:gd name="T100" fmla="*/ 109 w 150"/>
                  <a:gd name="T101" fmla="*/ 41 h 48"/>
                  <a:gd name="T102" fmla="*/ 100 w 150"/>
                  <a:gd name="T103" fmla="*/ 48 h 48"/>
                  <a:gd name="T104" fmla="*/ 112 w 150"/>
                  <a:gd name="T105" fmla="*/ 47 h 48"/>
                  <a:gd name="T106" fmla="*/ 122 w 150"/>
                  <a:gd name="T107" fmla="*/ 46 h 48"/>
                  <a:gd name="T108" fmla="*/ 134 w 150"/>
                  <a:gd name="T109" fmla="*/ 47 h 48"/>
                  <a:gd name="T110" fmla="*/ 137 w 150"/>
                  <a:gd name="T111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0" h="48">
                    <a:moveTo>
                      <a:pt x="137" y="47"/>
                    </a:moveTo>
                    <a:lnTo>
                      <a:pt x="138" y="47"/>
                    </a:lnTo>
                    <a:lnTo>
                      <a:pt x="138" y="47"/>
                    </a:lnTo>
                    <a:lnTo>
                      <a:pt x="140" y="46"/>
                    </a:lnTo>
                    <a:lnTo>
                      <a:pt x="143" y="46"/>
                    </a:lnTo>
                    <a:lnTo>
                      <a:pt x="145" y="44"/>
                    </a:lnTo>
                    <a:lnTo>
                      <a:pt x="148" y="44"/>
                    </a:lnTo>
                    <a:lnTo>
                      <a:pt x="149" y="44"/>
                    </a:lnTo>
                    <a:lnTo>
                      <a:pt x="149" y="43"/>
                    </a:lnTo>
                    <a:lnTo>
                      <a:pt x="150" y="43"/>
                    </a:lnTo>
                    <a:lnTo>
                      <a:pt x="149" y="42"/>
                    </a:lnTo>
                    <a:lnTo>
                      <a:pt x="149" y="42"/>
                    </a:lnTo>
                    <a:lnTo>
                      <a:pt x="148" y="42"/>
                    </a:lnTo>
                    <a:lnTo>
                      <a:pt x="148" y="42"/>
                    </a:lnTo>
                    <a:lnTo>
                      <a:pt x="147" y="41"/>
                    </a:lnTo>
                    <a:lnTo>
                      <a:pt x="144" y="41"/>
                    </a:lnTo>
                    <a:lnTo>
                      <a:pt x="143" y="38"/>
                    </a:lnTo>
                    <a:lnTo>
                      <a:pt x="142" y="38"/>
                    </a:lnTo>
                    <a:lnTo>
                      <a:pt x="139" y="37"/>
                    </a:lnTo>
                    <a:lnTo>
                      <a:pt x="138" y="37"/>
                    </a:lnTo>
                    <a:lnTo>
                      <a:pt x="135" y="36"/>
                    </a:lnTo>
                    <a:lnTo>
                      <a:pt x="133" y="36"/>
                    </a:lnTo>
                    <a:lnTo>
                      <a:pt x="130" y="36"/>
                    </a:lnTo>
                    <a:lnTo>
                      <a:pt x="129" y="36"/>
                    </a:lnTo>
                    <a:lnTo>
                      <a:pt x="128" y="36"/>
                    </a:lnTo>
                    <a:lnTo>
                      <a:pt x="128" y="36"/>
                    </a:lnTo>
                    <a:lnTo>
                      <a:pt x="128" y="34"/>
                    </a:lnTo>
                    <a:lnTo>
                      <a:pt x="128" y="34"/>
                    </a:lnTo>
                    <a:lnTo>
                      <a:pt x="129" y="34"/>
                    </a:lnTo>
                    <a:lnTo>
                      <a:pt x="129" y="33"/>
                    </a:lnTo>
                    <a:lnTo>
                      <a:pt x="129" y="32"/>
                    </a:lnTo>
                    <a:lnTo>
                      <a:pt x="129" y="32"/>
                    </a:lnTo>
                    <a:lnTo>
                      <a:pt x="129" y="30"/>
                    </a:lnTo>
                    <a:lnTo>
                      <a:pt x="128" y="30"/>
                    </a:lnTo>
                    <a:lnTo>
                      <a:pt x="125" y="29"/>
                    </a:lnTo>
                    <a:lnTo>
                      <a:pt x="123" y="29"/>
                    </a:lnTo>
                    <a:lnTo>
                      <a:pt x="120" y="28"/>
                    </a:lnTo>
                    <a:lnTo>
                      <a:pt x="118" y="28"/>
                    </a:lnTo>
                    <a:lnTo>
                      <a:pt x="117" y="28"/>
                    </a:lnTo>
                    <a:lnTo>
                      <a:pt x="115" y="28"/>
                    </a:lnTo>
                    <a:lnTo>
                      <a:pt x="114" y="27"/>
                    </a:lnTo>
                    <a:lnTo>
                      <a:pt x="114" y="27"/>
                    </a:lnTo>
                    <a:lnTo>
                      <a:pt x="113" y="27"/>
                    </a:lnTo>
                    <a:lnTo>
                      <a:pt x="112" y="27"/>
                    </a:lnTo>
                    <a:lnTo>
                      <a:pt x="112" y="27"/>
                    </a:lnTo>
                    <a:lnTo>
                      <a:pt x="113" y="25"/>
                    </a:lnTo>
                    <a:lnTo>
                      <a:pt x="112" y="25"/>
                    </a:lnTo>
                    <a:lnTo>
                      <a:pt x="109" y="23"/>
                    </a:lnTo>
                    <a:lnTo>
                      <a:pt x="108" y="24"/>
                    </a:lnTo>
                    <a:lnTo>
                      <a:pt x="107" y="24"/>
                    </a:lnTo>
                    <a:lnTo>
                      <a:pt x="107" y="24"/>
                    </a:lnTo>
                    <a:lnTo>
                      <a:pt x="107" y="24"/>
                    </a:lnTo>
                    <a:lnTo>
                      <a:pt x="105" y="23"/>
                    </a:lnTo>
                    <a:lnTo>
                      <a:pt x="107" y="23"/>
                    </a:lnTo>
                    <a:lnTo>
                      <a:pt x="108" y="23"/>
                    </a:lnTo>
                    <a:lnTo>
                      <a:pt x="108" y="22"/>
                    </a:lnTo>
                    <a:lnTo>
                      <a:pt x="107" y="22"/>
                    </a:lnTo>
                    <a:lnTo>
                      <a:pt x="105" y="22"/>
                    </a:lnTo>
                    <a:lnTo>
                      <a:pt x="105" y="20"/>
                    </a:lnTo>
                    <a:lnTo>
                      <a:pt x="103" y="19"/>
                    </a:lnTo>
                    <a:lnTo>
                      <a:pt x="102" y="19"/>
                    </a:lnTo>
                    <a:lnTo>
                      <a:pt x="102" y="19"/>
                    </a:lnTo>
                    <a:lnTo>
                      <a:pt x="103" y="19"/>
                    </a:lnTo>
                    <a:lnTo>
                      <a:pt x="103" y="20"/>
                    </a:lnTo>
                    <a:lnTo>
                      <a:pt x="103" y="20"/>
                    </a:lnTo>
                    <a:lnTo>
                      <a:pt x="102" y="20"/>
                    </a:lnTo>
                    <a:lnTo>
                      <a:pt x="98" y="18"/>
                    </a:lnTo>
                    <a:lnTo>
                      <a:pt x="97" y="18"/>
                    </a:lnTo>
                    <a:lnTo>
                      <a:pt x="94" y="15"/>
                    </a:lnTo>
                    <a:lnTo>
                      <a:pt x="87" y="12"/>
                    </a:lnTo>
                    <a:lnTo>
                      <a:pt x="87" y="12"/>
                    </a:lnTo>
                    <a:lnTo>
                      <a:pt x="85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0" y="12"/>
                    </a:lnTo>
                    <a:lnTo>
                      <a:pt x="79" y="12"/>
                    </a:lnTo>
                    <a:lnTo>
                      <a:pt x="78" y="10"/>
                    </a:lnTo>
                    <a:lnTo>
                      <a:pt x="76" y="9"/>
                    </a:lnTo>
                    <a:lnTo>
                      <a:pt x="75" y="9"/>
                    </a:lnTo>
                    <a:lnTo>
                      <a:pt x="73" y="7"/>
                    </a:lnTo>
                    <a:lnTo>
                      <a:pt x="70" y="5"/>
                    </a:lnTo>
                    <a:lnTo>
                      <a:pt x="71" y="4"/>
                    </a:lnTo>
                    <a:lnTo>
                      <a:pt x="69" y="4"/>
                    </a:lnTo>
                    <a:lnTo>
                      <a:pt x="69" y="4"/>
                    </a:lnTo>
                    <a:lnTo>
                      <a:pt x="68" y="3"/>
                    </a:lnTo>
                    <a:lnTo>
                      <a:pt x="66" y="3"/>
                    </a:lnTo>
                    <a:lnTo>
                      <a:pt x="65" y="3"/>
                    </a:lnTo>
                    <a:lnTo>
                      <a:pt x="63" y="3"/>
                    </a:lnTo>
                    <a:lnTo>
                      <a:pt x="61" y="3"/>
                    </a:lnTo>
                    <a:lnTo>
                      <a:pt x="60" y="3"/>
                    </a:lnTo>
                    <a:lnTo>
                      <a:pt x="60" y="2"/>
                    </a:lnTo>
                    <a:lnTo>
                      <a:pt x="59" y="2"/>
                    </a:lnTo>
                    <a:lnTo>
                      <a:pt x="54" y="2"/>
                    </a:lnTo>
                    <a:lnTo>
                      <a:pt x="53" y="2"/>
                    </a:lnTo>
                    <a:lnTo>
                      <a:pt x="51" y="2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49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9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24" y="3"/>
                    </a:lnTo>
                    <a:lnTo>
                      <a:pt x="23" y="3"/>
                    </a:lnTo>
                    <a:lnTo>
                      <a:pt x="13" y="8"/>
                    </a:lnTo>
                    <a:lnTo>
                      <a:pt x="11" y="8"/>
                    </a:lnTo>
                    <a:lnTo>
                      <a:pt x="9" y="10"/>
                    </a:lnTo>
                    <a:lnTo>
                      <a:pt x="8" y="12"/>
                    </a:lnTo>
                    <a:lnTo>
                      <a:pt x="8" y="13"/>
                    </a:lnTo>
                    <a:lnTo>
                      <a:pt x="9" y="15"/>
                    </a:lnTo>
                    <a:lnTo>
                      <a:pt x="8" y="17"/>
                    </a:lnTo>
                    <a:lnTo>
                      <a:pt x="6" y="17"/>
                    </a:lnTo>
                    <a:lnTo>
                      <a:pt x="6" y="17"/>
                    </a:lnTo>
                    <a:lnTo>
                      <a:pt x="5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5" y="18"/>
                    </a:lnTo>
                    <a:lnTo>
                      <a:pt x="6" y="18"/>
                    </a:lnTo>
                    <a:lnTo>
                      <a:pt x="6" y="19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9" y="18"/>
                    </a:lnTo>
                    <a:lnTo>
                      <a:pt x="11" y="18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4" y="14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0" y="14"/>
                    </a:lnTo>
                    <a:lnTo>
                      <a:pt x="21" y="14"/>
                    </a:lnTo>
                    <a:lnTo>
                      <a:pt x="23" y="13"/>
                    </a:lnTo>
                    <a:lnTo>
                      <a:pt x="24" y="12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6" y="9"/>
                    </a:lnTo>
                    <a:lnTo>
                      <a:pt x="29" y="8"/>
                    </a:lnTo>
                    <a:lnTo>
                      <a:pt x="30" y="8"/>
                    </a:lnTo>
                    <a:lnTo>
                      <a:pt x="30" y="7"/>
                    </a:lnTo>
                    <a:lnTo>
                      <a:pt x="41" y="7"/>
                    </a:lnTo>
                    <a:lnTo>
                      <a:pt x="43" y="8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45" y="8"/>
                    </a:lnTo>
                    <a:lnTo>
                      <a:pt x="45" y="9"/>
                    </a:lnTo>
                    <a:lnTo>
                      <a:pt x="45" y="10"/>
                    </a:lnTo>
                    <a:lnTo>
                      <a:pt x="44" y="10"/>
                    </a:lnTo>
                    <a:lnTo>
                      <a:pt x="41" y="10"/>
                    </a:lnTo>
                    <a:lnTo>
                      <a:pt x="39" y="12"/>
                    </a:lnTo>
                    <a:lnTo>
                      <a:pt x="41" y="13"/>
                    </a:lnTo>
                    <a:lnTo>
                      <a:pt x="43" y="14"/>
                    </a:lnTo>
                    <a:lnTo>
                      <a:pt x="43" y="14"/>
                    </a:lnTo>
                    <a:lnTo>
                      <a:pt x="49" y="14"/>
                    </a:lnTo>
                    <a:lnTo>
                      <a:pt x="49" y="15"/>
                    </a:lnTo>
                    <a:lnTo>
                      <a:pt x="50" y="15"/>
                    </a:lnTo>
                    <a:lnTo>
                      <a:pt x="51" y="15"/>
                    </a:lnTo>
                    <a:lnTo>
                      <a:pt x="51" y="14"/>
                    </a:lnTo>
                    <a:lnTo>
                      <a:pt x="51" y="13"/>
                    </a:lnTo>
                    <a:lnTo>
                      <a:pt x="53" y="1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4" y="15"/>
                    </a:lnTo>
                    <a:lnTo>
                      <a:pt x="55" y="17"/>
                    </a:lnTo>
                    <a:lnTo>
                      <a:pt x="61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3" y="17"/>
                    </a:lnTo>
                    <a:lnTo>
                      <a:pt x="64" y="18"/>
                    </a:lnTo>
                    <a:lnTo>
                      <a:pt x="65" y="19"/>
                    </a:lnTo>
                    <a:lnTo>
                      <a:pt x="66" y="19"/>
                    </a:lnTo>
                    <a:lnTo>
                      <a:pt x="70" y="20"/>
                    </a:lnTo>
                    <a:lnTo>
                      <a:pt x="78" y="23"/>
                    </a:lnTo>
                    <a:lnTo>
                      <a:pt x="79" y="23"/>
                    </a:lnTo>
                    <a:lnTo>
                      <a:pt x="80" y="23"/>
                    </a:lnTo>
                    <a:lnTo>
                      <a:pt x="85" y="23"/>
                    </a:lnTo>
                    <a:lnTo>
                      <a:pt x="87" y="23"/>
                    </a:lnTo>
                    <a:lnTo>
                      <a:pt x="88" y="24"/>
                    </a:lnTo>
                    <a:lnTo>
                      <a:pt x="88" y="25"/>
                    </a:lnTo>
                    <a:lnTo>
                      <a:pt x="89" y="27"/>
                    </a:lnTo>
                    <a:lnTo>
                      <a:pt x="89" y="30"/>
                    </a:lnTo>
                    <a:lnTo>
                      <a:pt x="90" y="32"/>
                    </a:lnTo>
                    <a:lnTo>
                      <a:pt x="90" y="32"/>
                    </a:lnTo>
                    <a:lnTo>
                      <a:pt x="92" y="33"/>
                    </a:lnTo>
                    <a:lnTo>
                      <a:pt x="94" y="36"/>
                    </a:lnTo>
                    <a:lnTo>
                      <a:pt x="97" y="36"/>
                    </a:lnTo>
                    <a:lnTo>
                      <a:pt x="98" y="36"/>
                    </a:lnTo>
                    <a:lnTo>
                      <a:pt x="102" y="36"/>
                    </a:lnTo>
                    <a:lnTo>
                      <a:pt x="104" y="36"/>
                    </a:lnTo>
                    <a:lnTo>
                      <a:pt x="105" y="37"/>
                    </a:lnTo>
                    <a:lnTo>
                      <a:pt x="107" y="37"/>
                    </a:lnTo>
                    <a:lnTo>
                      <a:pt x="108" y="37"/>
                    </a:lnTo>
                    <a:lnTo>
                      <a:pt x="108" y="38"/>
                    </a:lnTo>
                    <a:lnTo>
                      <a:pt x="109" y="39"/>
                    </a:lnTo>
                    <a:lnTo>
                      <a:pt x="109" y="39"/>
                    </a:lnTo>
                    <a:lnTo>
                      <a:pt x="109" y="41"/>
                    </a:lnTo>
                    <a:lnTo>
                      <a:pt x="108" y="41"/>
                    </a:lnTo>
                    <a:lnTo>
                      <a:pt x="107" y="42"/>
                    </a:lnTo>
                    <a:lnTo>
                      <a:pt x="103" y="44"/>
                    </a:lnTo>
                    <a:lnTo>
                      <a:pt x="100" y="48"/>
                    </a:lnTo>
                    <a:lnTo>
                      <a:pt x="104" y="48"/>
                    </a:lnTo>
                    <a:lnTo>
                      <a:pt x="107" y="47"/>
                    </a:lnTo>
                    <a:lnTo>
                      <a:pt x="110" y="47"/>
                    </a:lnTo>
                    <a:lnTo>
                      <a:pt x="112" y="47"/>
                    </a:lnTo>
                    <a:lnTo>
                      <a:pt x="113" y="47"/>
                    </a:lnTo>
                    <a:lnTo>
                      <a:pt x="117" y="47"/>
                    </a:lnTo>
                    <a:lnTo>
                      <a:pt x="120" y="46"/>
                    </a:lnTo>
                    <a:lnTo>
                      <a:pt x="122" y="46"/>
                    </a:lnTo>
                    <a:lnTo>
                      <a:pt x="127" y="47"/>
                    </a:lnTo>
                    <a:lnTo>
                      <a:pt x="129" y="47"/>
                    </a:lnTo>
                    <a:lnTo>
                      <a:pt x="130" y="47"/>
                    </a:lnTo>
                    <a:lnTo>
                      <a:pt x="134" y="47"/>
                    </a:lnTo>
                    <a:lnTo>
                      <a:pt x="135" y="47"/>
                    </a:lnTo>
                    <a:lnTo>
                      <a:pt x="135" y="47"/>
                    </a:lnTo>
                    <a:lnTo>
                      <a:pt x="135" y="46"/>
                    </a:lnTo>
                    <a:lnTo>
                      <a:pt x="137" y="47"/>
                    </a:lnTo>
                    <a:lnTo>
                      <a:pt x="137" y="47"/>
                    </a:lnTo>
                    <a:lnTo>
                      <a:pt x="137" y="4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8" name="Freeform 327"/>
              <p:cNvSpPr>
                <a:spLocks/>
              </p:cNvSpPr>
              <p:nvPr/>
            </p:nvSpPr>
            <p:spPr bwMode="auto">
              <a:xfrm>
                <a:off x="2220" y="2158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1 w 2"/>
                  <a:gd name="T5" fmla="*/ 0 h 2"/>
                  <a:gd name="T6" fmla="*/ 0 w 2"/>
                  <a:gd name="T7" fmla="*/ 1 h 2"/>
                  <a:gd name="T8" fmla="*/ 0 w 2"/>
                  <a:gd name="T9" fmla="*/ 2 h 2"/>
                  <a:gd name="T10" fmla="*/ 1 w 2"/>
                  <a:gd name="T11" fmla="*/ 2 h 2"/>
                  <a:gd name="T12" fmla="*/ 1 w 2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89" name="Freeform 328"/>
              <p:cNvSpPr>
                <a:spLocks/>
              </p:cNvSpPr>
              <p:nvPr/>
            </p:nvSpPr>
            <p:spPr bwMode="auto">
              <a:xfrm>
                <a:off x="2188" y="2647"/>
                <a:ext cx="5" cy="5"/>
              </a:xfrm>
              <a:custGeom>
                <a:avLst/>
                <a:gdLst>
                  <a:gd name="T0" fmla="*/ 1 w 5"/>
                  <a:gd name="T1" fmla="*/ 3 h 5"/>
                  <a:gd name="T2" fmla="*/ 1 w 5"/>
                  <a:gd name="T3" fmla="*/ 1 h 5"/>
                  <a:gd name="T4" fmla="*/ 0 w 5"/>
                  <a:gd name="T5" fmla="*/ 0 h 5"/>
                  <a:gd name="T6" fmla="*/ 0 w 5"/>
                  <a:gd name="T7" fmla="*/ 0 h 5"/>
                  <a:gd name="T8" fmla="*/ 0 w 5"/>
                  <a:gd name="T9" fmla="*/ 1 h 5"/>
                  <a:gd name="T10" fmla="*/ 3 w 5"/>
                  <a:gd name="T11" fmla="*/ 4 h 5"/>
                  <a:gd name="T12" fmla="*/ 5 w 5"/>
                  <a:gd name="T13" fmla="*/ 5 h 5"/>
                  <a:gd name="T14" fmla="*/ 5 w 5"/>
                  <a:gd name="T15" fmla="*/ 5 h 5"/>
                  <a:gd name="T16" fmla="*/ 4 w 5"/>
                  <a:gd name="T17" fmla="*/ 4 h 5"/>
                  <a:gd name="T18" fmla="*/ 1 w 5"/>
                  <a:gd name="T1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1" y="3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0" name="Freeform 329"/>
              <p:cNvSpPr>
                <a:spLocks/>
              </p:cNvSpPr>
              <p:nvPr/>
            </p:nvSpPr>
            <p:spPr bwMode="auto">
              <a:xfrm>
                <a:off x="2227" y="2165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0 w 3"/>
                  <a:gd name="T3" fmla="*/ 1 h 1"/>
                  <a:gd name="T4" fmla="*/ 0 w 3"/>
                  <a:gd name="T5" fmla="*/ 1 h 1"/>
                  <a:gd name="T6" fmla="*/ 1 w 3"/>
                  <a:gd name="T7" fmla="*/ 1 h 1"/>
                  <a:gd name="T8" fmla="*/ 3 w 3"/>
                  <a:gd name="T9" fmla="*/ 0 h 1"/>
                  <a:gd name="T10" fmla="*/ 1 w 3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1" name="Freeform 330"/>
              <p:cNvSpPr>
                <a:spLocks/>
              </p:cNvSpPr>
              <p:nvPr/>
            </p:nvSpPr>
            <p:spPr bwMode="auto">
              <a:xfrm>
                <a:off x="2114" y="2541"/>
                <a:ext cx="86" cy="32"/>
              </a:xfrm>
              <a:custGeom>
                <a:avLst/>
                <a:gdLst>
                  <a:gd name="T0" fmla="*/ 82 w 86"/>
                  <a:gd name="T1" fmla="*/ 24 h 32"/>
                  <a:gd name="T2" fmla="*/ 84 w 86"/>
                  <a:gd name="T3" fmla="*/ 21 h 32"/>
                  <a:gd name="T4" fmla="*/ 84 w 86"/>
                  <a:gd name="T5" fmla="*/ 17 h 32"/>
                  <a:gd name="T6" fmla="*/ 78 w 86"/>
                  <a:gd name="T7" fmla="*/ 14 h 32"/>
                  <a:gd name="T8" fmla="*/ 72 w 86"/>
                  <a:gd name="T9" fmla="*/ 12 h 32"/>
                  <a:gd name="T10" fmla="*/ 68 w 86"/>
                  <a:gd name="T11" fmla="*/ 11 h 32"/>
                  <a:gd name="T12" fmla="*/ 69 w 86"/>
                  <a:gd name="T13" fmla="*/ 10 h 32"/>
                  <a:gd name="T14" fmla="*/ 73 w 86"/>
                  <a:gd name="T15" fmla="*/ 10 h 32"/>
                  <a:gd name="T16" fmla="*/ 64 w 86"/>
                  <a:gd name="T17" fmla="*/ 7 h 32"/>
                  <a:gd name="T18" fmla="*/ 63 w 86"/>
                  <a:gd name="T19" fmla="*/ 4 h 32"/>
                  <a:gd name="T20" fmla="*/ 59 w 86"/>
                  <a:gd name="T21" fmla="*/ 4 h 32"/>
                  <a:gd name="T22" fmla="*/ 55 w 86"/>
                  <a:gd name="T23" fmla="*/ 2 h 32"/>
                  <a:gd name="T24" fmla="*/ 52 w 86"/>
                  <a:gd name="T25" fmla="*/ 1 h 32"/>
                  <a:gd name="T26" fmla="*/ 47 w 86"/>
                  <a:gd name="T27" fmla="*/ 0 h 32"/>
                  <a:gd name="T28" fmla="*/ 42 w 86"/>
                  <a:gd name="T29" fmla="*/ 0 h 32"/>
                  <a:gd name="T30" fmla="*/ 39 w 86"/>
                  <a:gd name="T31" fmla="*/ 1 h 32"/>
                  <a:gd name="T32" fmla="*/ 38 w 86"/>
                  <a:gd name="T33" fmla="*/ 2 h 32"/>
                  <a:gd name="T34" fmla="*/ 32 w 86"/>
                  <a:gd name="T35" fmla="*/ 2 h 32"/>
                  <a:gd name="T36" fmla="*/ 23 w 86"/>
                  <a:gd name="T37" fmla="*/ 0 h 32"/>
                  <a:gd name="T38" fmla="*/ 17 w 86"/>
                  <a:gd name="T39" fmla="*/ 1 h 32"/>
                  <a:gd name="T40" fmla="*/ 15 w 86"/>
                  <a:gd name="T41" fmla="*/ 4 h 32"/>
                  <a:gd name="T42" fmla="*/ 23 w 86"/>
                  <a:gd name="T43" fmla="*/ 6 h 32"/>
                  <a:gd name="T44" fmla="*/ 24 w 86"/>
                  <a:gd name="T45" fmla="*/ 10 h 32"/>
                  <a:gd name="T46" fmla="*/ 25 w 86"/>
                  <a:gd name="T47" fmla="*/ 15 h 32"/>
                  <a:gd name="T48" fmla="*/ 29 w 86"/>
                  <a:gd name="T49" fmla="*/ 19 h 32"/>
                  <a:gd name="T50" fmla="*/ 25 w 86"/>
                  <a:gd name="T51" fmla="*/ 20 h 32"/>
                  <a:gd name="T52" fmla="*/ 24 w 86"/>
                  <a:gd name="T53" fmla="*/ 21 h 32"/>
                  <a:gd name="T54" fmla="*/ 13 w 86"/>
                  <a:gd name="T55" fmla="*/ 20 h 32"/>
                  <a:gd name="T56" fmla="*/ 7 w 86"/>
                  <a:gd name="T57" fmla="*/ 19 h 32"/>
                  <a:gd name="T58" fmla="*/ 3 w 86"/>
                  <a:gd name="T59" fmla="*/ 19 h 32"/>
                  <a:gd name="T60" fmla="*/ 0 w 86"/>
                  <a:gd name="T61" fmla="*/ 22 h 32"/>
                  <a:gd name="T62" fmla="*/ 5 w 86"/>
                  <a:gd name="T63" fmla="*/ 25 h 32"/>
                  <a:gd name="T64" fmla="*/ 9 w 86"/>
                  <a:gd name="T65" fmla="*/ 26 h 32"/>
                  <a:gd name="T66" fmla="*/ 12 w 86"/>
                  <a:gd name="T67" fmla="*/ 24 h 32"/>
                  <a:gd name="T68" fmla="*/ 17 w 86"/>
                  <a:gd name="T69" fmla="*/ 24 h 32"/>
                  <a:gd name="T70" fmla="*/ 24 w 86"/>
                  <a:gd name="T71" fmla="*/ 25 h 32"/>
                  <a:gd name="T72" fmla="*/ 27 w 86"/>
                  <a:gd name="T73" fmla="*/ 25 h 32"/>
                  <a:gd name="T74" fmla="*/ 34 w 86"/>
                  <a:gd name="T75" fmla="*/ 25 h 32"/>
                  <a:gd name="T76" fmla="*/ 38 w 86"/>
                  <a:gd name="T77" fmla="*/ 27 h 32"/>
                  <a:gd name="T78" fmla="*/ 39 w 86"/>
                  <a:gd name="T79" fmla="*/ 29 h 32"/>
                  <a:gd name="T80" fmla="*/ 40 w 86"/>
                  <a:gd name="T81" fmla="*/ 31 h 32"/>
                  <a:gd name="T82" fmla="*/ 43 w 86"/>
                  <a:gd name="T83" fmla="*/ 32 h 32"/>
                  <a:gd name="T84" fmla="*/ 47 w 86"/>
                  <a:gd name="T85" fmla="*/ 26 h 32"/>
                  <a:gd name="T86" fmla="*/ 48 w 86"/>
                  <a:gd name="T87" fmla="*/ 24 h 32"/>
                  <a:gd name="T88" fmla="*/ 52 w 86"/>
                  <a:gd name="T89" fmla="*/ 22 h 32"/>
                  <a:gd name="T90" fmla="*/ 55 w 86"/>
                  <a:gd name="T91" fmla="*/ 25 h 32"/>
                  <a:gd name="T92" fmla="*/ 62 w 86"/>
                  <a:gd name="T93" fmla="*/ 22 h 32"/>
                  <a:gd name="T94" fmla="*/ 65 w 86"/>
                  <a:gd name="T95" fmla="*/ 21 h 32"/>
                  <a:gd name="T96" fmla="*/ 70 w 86"/>
                  <a:gd name="T97" fmla="*/ 21 h 32"/>
                  <a:gd name="T98" fmla="*/ 77 w 86"/>
                  <a:gd name="T99" fmla="*/ 21 h 32"/>
                  <a:gd name="T100" fmla="*/ 81 w 86"/>
                  <a:gd name="T101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" h="32">
                    <a:moveTo>
                      <a:pt x="81" y="25"/>
                    </a:moveTo>
                    <a:lnTo>
                      <a:pt x="81" y="25"/>
                    </a:lnTo>
                    <a:lnTo>
                      <a:pt x="82" y="24"/>
                    </a:lnTo>
                    <a:lnTo>
                      <a:pt x="82" y="22"/>
                    </a:lnTo>
                    <a:lnTo>
                      <a:pt x="83" y="22"/>
                    </a:lnTo>
                    <a:lnTo>
                      <a:pt x="84" y="21"/>
                    </a:lnTo>
                    <a:lnTo>
                      <a:pt x="86" y="20"/>
                    </a:lnTo>
                    <a:lnTo>
                      <a:pt x="86" y="19"/>
                    </a:lnTo>
                    <a:lnTo>
                      <a:pt x="84" y="17"/>
                    </a:lnTo>
                    <a:lnTo>
                      <a:pt x="84" y="17"/>
                    </a:lnTo>
                    <a:lnTo>
                      <a:pt x="81" y="15"/>
                    </a:lnTo>
                    <a:lnTo>
                      <a:pt x="78" y="14"/>
                    </a:lnTo>
                    <a:lnTo>
                      <a:pt x="75" y="14"/>
                    </a:lnTo>
                    <a:lnTo>
                      <a:pt x="74" y="12"/>
                    </a:lnTo>
                    <a:lnTo>
                      <a:pt x="72" y="12"/>
                    </a:lnTo>
                    <a:lnTo>
                      <a:pt x="70" y="12"/>
                    </a:lnTo>
                    <a:lnTo>
                      <a:pt x="69" y="11"/>
                    </a:lnTo>
                    <a:lnTo>
                      <a:pt x="68" y="11"/>
                    </a:lnTo>
                    <a:lnTo>
                      <a:pt x="68" y="11"/>
                    </a:lnTo>
                    <a:lnTo>
                      <a:pt x="68" y="10"/>
                    </a:lnTo>
                    <a:lnTo>
                      <a:pt x="69" y="10"/>
                    </a:lnTo>
                    <a:lnTo>
                      <a:pt x="72" y="10"/>
                    </a:lnTo>
                    <a:lnTo>
                      <a:pt x="73" y="10"/>
                    </a:lnTo>
                    <a:lnTo>
                      <a:pt x="73" y="10"/>
                    </a:lnTo>
                    <a:lnTo>
                      <a:pt x="72" y="9"/>
                    </a:lnTo>
                    <a:lnTo>
                      <a:pt x="65" y="9"/>
                    </a:lnTo>
                    <a:lnTo>
                      <a:pt x="64" y="7"/>
                    </a:lnTo>
                    <a:lnTo>
                      <a:pt x="64" y="6"/>
                    </a:lnTo>
                    <a:lnTo>
                      <a:pt x="64" y="5"/>
                    </a:lnTo>
                    <a:lnTo>
                      <a:pt x="63" y="4"/>
                    </a:lnTo>
                    <a:lnTo>
                      <a:pt x="62" y="4"/>
                    </a:lnTo>
                    <a:lnTo>
                      <a:pt x="60" y="4"/>
                    </a:lnTo>
                    <a:lnTo>
                      <a:pt x="59" y="4"/>
                    </a:lnTo>
                    <a:lnTo>
                      <a:pt x="58" y="4"/>
                    </a:lnTo>
                    <a:lnTo>
                      <a:pt x="57" y="2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53" y="2"/>
                    </a:lnTo>
                    <a:lnTo>
                      <a:pt x="52" y="1"/>
                    </a:lnTo>
                    <a:lnTo>
                      <a:pt x="50" y="1"/>
                    </a:lnTo>
                    <a:lnTo>
                      <a:pt x="49" y="0"/>
                    </a:lnTo>
                    <a:lnTo>
                      <a:pt x="47" y="0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39" y="1"/>
                    </a:lnTo>
                    <a:lnTo>
                      <a:pt x="39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7" y="4"/>
                    </a:lnTo>
                    <a:lnTo>
                      <a:pt x="35" y="2"/>
                    </a:lnTo>
                    <a:lnTo>
                      <a:pt x="32" y="2"/>
                    </a:lnTo>
                    <a:lnTo>
                      <a:pt x="28" y="1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1"/>
                    </a:lnTo>
                    <a:lnTo>
                      <a:pt x="14" y="2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20" y="5"/>
                    </a:lnTo>
                    <a:lnTo>
                      <a:pt x="23" y="6"/>
                    </a:lnTo>
                    <a:lnTo>
                      <a:pt x="24" y="7"/>
                    </a:lnTo>
                    <a:lnTo>
                      <a:pt x="24" y="9"/>
                    </a:lnTo>
                    <a:lnTo>
                      <a:pt x="24" y="10"/>
                    </a:lnTo>
                    <a:lnTo>
                      <a:pt x="24" y="11"/>
                    </a:lnTo>
                    <a:lnTo>
                      <a:pt x="23" y="12"/>
                    </a:lnTo>
                    <a:lnTo>
                      <a:pt x="25" y="15"/>
                    </a:lnTo>
                    <a:lnTo>
                      <a:pt x="28" y="17"/>
                    </a:lnTo>
                    <a:lnTo>
                      <a:pt x="29" y="17"/>
                    </a:lnTo>
                    <a:lnTo>
                      <a:pt x="29" y="19"/>
                    </a:lnTo>
                    <a:lnTo>
                      <a:pt x="29" y="19"/>
                    </a:lnTo>
                    <a:lnTo>
                      <a:pt x="29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5" y="21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2" y="21"/>
                    </a:lnTo>
                    <a:lnTo>
                      <a:pt x="13" y="20"/>
                    </a:lnTo>
                    <a:lnTo>
                      <a:pt x="12" y="20"/>
                    </a:lnTo>
                    <a:lnTo>
                      <a:pt x="9" y="19"/>
                    </a:lnTo>
                    <a:lnTo>
                      <a:pt x="7" y="19"/>
                    </a:lnTo>
                    <a:lnTo>
                      <a:pt x="5" y="19"/>
                    </a:lnTo>
                    <a:lnTo>
                      <a:pt x="4" y="17"/>
                    </a:lnTo>
                    <a:lnTo>
                      <a:pt x="3" y="19"/>
                    </a:lnTo>
                    <a:lnTo>
                      <a:pt x="2" y="19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4" y="24"/>
                    </a:lnTo>
                    <a:lnTo>
                      <a:pt x="5" y="25"/>
                    </a:lnTo>
                    <a:lnTo>
                      <a:pt x="7" y="25"/>
                    </a:lnTo>
                    <a:lnTo>
                      <a:pt x="8" y="27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10" y="25"/>
                    </a:lnTo>
                    <a:lnTo>
                      <a:pt x="12" y="24"/>
                    </a:lnTo>
                    <a:lnTo>
                      <a:pt x="13" y="24"/>
                    </a:lnTo>
                    <a:lnTo>
                      <a:pt x="15" y="24"/>
                    </a:lnTo>
                    <a:lnTo>
                      <a:pt x="17" y="24"/>
                    </a:lnTo>
                    <a:lnTo>
                      <a:pt x="18" y="25"/>
                    </a:lnTo>
                    <a:lnTo>
                      <a:pt x="23" y="25"/>
                    </a:lnTo>
                    <a:lnTo>
                      <a:pt x="24" y="25"/>
                    </a:lnTo>
                    <a:lnTo>
                      <a:pt x="25" y="25"/>
                    </a:lnTo>
                    <a:lnTo>
                      <a:pt x="27" y="25"/>
                    </a:lnTo>
                    <a:lnTo>
                      <a:pt x="27" y="25"/>
                    </a:lnTo>
                    <a:lnTo>
                      <a:pt x="28" y="25"/>
                    </a:lnTo>
                    <a:lnTo>
                      <a:pt x="34" y="24"/>
                    </a:lnTo>
                    <a:lnTo>
                      <a:pt x="34" y="25"/>
                    </a:lnTo>
                    <a:lnTo>
                      <a:pt x="35" y="25"/>
                    </a:lnTo>
                    <a:lnTo>
                      <a:pt x="37" y="26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39" y="29"/>
                    </a:lnTo>
                    <a:lnTo>
                      <a:pt x="39" y="29"/>
                    </a:lnTo>
                    <a:lnTo>
                      <a:pt x="39" y="30"/>
                    </a:lnTo>
                    <a:lnTo>
                      <a:pt x="39" y="31"/>
                    </a:lnTo>
                    <a:lnTo>
                      <a:pt x="40" y="31"/>
                    </a:lnTo>
                    <a:lnTo>
                      <a:pt x="42" y="31"/>
                    </a:lnTo>
                    <a:lnTo>
                      <a:pt x="42" y="32"/>
                    </a:lnTo>
                    <a:lnTo>
                      <a:pt x="43" y="32"/>
                    </a:lnTo>
                    <a:lnTo>
                      <a:pt x="43" y="31"/>
                    </a:lnTo>
                    <a:lnTo>
                      <a:pt x="44" y="30"/>
                    </a:lnTo>
                    <a:lnTo>
                      <a:pt x="47" y="26"/>
                    </a:lnTo>
                    <a:lnTo>
                      <a:pt x="47" y="26"/>
                    </a:lnTo>
                    <a:lnTo>
                      <a:pt x="47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9" y="24"/>
                    </a:lnTo>
                    <a:lnTo>
                      <a:pt x="52" y="22"/>
                    </a:lnTo>
                    <a:lnTo>
                      <a:pt x="53" y="22"/>
                    </a:lnTo>
                    <a:lnTo>
                      <a:pt x="54" y="24"/>
                    </a:lnTo>
                    <a:lnTo>
                      <a:pt x="55" y="25"/>
                    </a:lnTo>
                    <a:lnTo>
                      <a:pt x="59" y="24"/>
                    </a:lnTo>
                    <a:lnTo>
                      <a:pt x="60" y="24"/>
                    </a:lnTo>
                    <a:lnTo>
                      <a:pt x="62" y="22"/>
                    </a:lnTo>
                    <a:lnTo>
                      <a:pt x="62" y="22"/>
                    </a:lnTo>
                    <a:lnTo>
                      <a:pt x="64" y="21"/>
                    </a:lnTo>
                    <a:lnTo>
                      <a:pt x="65" y="21"/>
                    </a:lnTo>
                    <a:lnTo>
                      <a:pt x="67" y="21"/>
                    </a:lnTo>
                    <a:lnTo>
                      <a:pt x="69" y="21"/>
                    </a:lnTo>
                    <a:lnTo>
                      <a:pt x="70" y="21"/>
                    </a:lnTo>
                    <a:lnTo>
                      <a:pt x="73" y="21"/>
                    </a:lnTo>
                    <a:lnTo>
                      <a:pt x="75" y="21"/>
                    </a:lnTo>
                    <a:lnTo>
                      <a:pt x="77" y="21"/>
                    </a:lnTo>
                    <a:lnTo>
                      <a:pt x="79" y="22"/>
                    </a:lnTo>
                    <a:lnTo>
                      <a:pt x="79" y="24"/>
                    </a:lnTo>
                    <a:lnTo>
                      <a:pt x="81" y="25"/>
                    </a:lnTo>
                    <a:lnTo>
                      <a:pt x="81" y="2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2" name="Freeform 331"/>
              <p:cNvSpPr>
                <a:spLocks/>
              </p:cNvSpPr>
              <p:nvPr/>
            </p:nvSpPr>
            <p:spPr bwMode="auto">
              <a:xfrm>
                <a:off x="2022" y="2471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0 w 2"/>
                  <a:gd name="T9" fmla="*/ 1 h 1"/>
                  <a:gd name="T10" fmla="*/ 1 w 2"/>
                  <a:gd name="T11" fmla="*/ 1 h 1"/>
                  <a:gd name="T12" fmla="*/ 2 w 2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3" name="Freeform 332"/>
              <p:cNvSpPr>
                <a:spLocks/>
              </p:cNvSpPr>
              <p:nvPr/>
            </p:nvSpPr>
            <p:spPr bwMode="auto">
              <a:xfrm>
                <a:off x="2025" y="246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2 h 2"/>
                  <a:gd name="T12" fmla="*/ 2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4" name="Freeform 333"/>
              <p:cNvSpPr>
                <a:spLocks/>
              </p:cNvSpPr>
              <p:nvPr/>
            </p:nvSpPr>
            <p:spPr bwMode="auto">
              <a:xfrm>
                <a:off x="2029" y="2462"/>
                <a:ext cx="5" cy="6"/>
              </a:xfrm>
              <a:custGeom>
                <a:avLst/>
                <a:gdLst>
                  <a:gd name="T0" fmla="*/ 5 w 5"/>
                  <a:gd name="T1" fmla="*/ 0 h 6"/>
                  <a:gd name="T2" fmla="*/ 4 w 5"/>
                  <a:gd name="T3" fmla="*/ 0 h 6"/>
                  <a:gd name="T4" fmla="*/ 4 w 5"/>
                  <a:gd name="T5" fmla="*/ 1 h 6"/>
                  <a:gd name="T6" fmla="*/ 4 w 5"/>
                  <a:gd name="T7" fmla="*/ 2 h 6"/>
                  <a:gd name="T8" fmla="*/ 3 w 5"/>
                  <a:gd name="T9" fmla="*/ 2 h 6"/>
                  <a:gd name="T10" fmla="*/ 1 w 5"/>
                  <a:gd name="T11" fmla="*/ 4 h 6"/>
                  <a:gd name="T12" fmla="*/ 1 w 5"/>
                  <a:gd name="T13" fmla="*/ 4 h 6"/>
                  <a:gd name="T14" fmla="*/ 0 w 5"/>
                  <a:gd name="T15" fmla="*/ 5 h 6"/>
                  <a:gd name="T16" fmla="*/ 0 w 5"/>
                  <a:gd name="T17" fmla="*/ 6 h 6"/>
                  <a:gd name="T18" fmla="*/ 3 w 5"/>
                  <a:gd name="T19" fmla="*/ 4 h 6"/>
                  <a:gd name="T20" fmla="*/ 5 w 5"/>
                  <a:gd name="T2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6">
                    <a:moveTo>
                      <a:pt x="5" y="0"/>
                    </a:moveTo>
                    <a:lnTo>
                      <a:pt x="4" y="0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3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5" name="Freeform 334"/>
              <p:cNvSpPr>
                <a:spLocks/>
              </p:cNvSpPr>
              <p:nvPr/>
            </p:nvSpPr>
            <p:spPr bwMode="auto">
              <a:xfrm>
                <a:off x="2018" y="2471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  <a:gd name="T8" fmla="*/ 0 w 1"/>
                  <a:gd name="T9" fmla="*/ 0 h 2"/>
                  <a:gd name="T10" fmla="*/ 0 w 1"/>
                  <a:gd name="T11" fmla="*/ 1 h 2"/>
                  <a:gd name="T12" fmla="*/ 0 w 1"/>
                  <a:gd name="T13" fmla="*/ 1 h 2"/>
                  <a:gd name="T14" fmla="*/ 0 w 1"/>
                  <a:gd name="T15" fmla="*/ 2 h 2"/>
                  <a:gd name="T16" fmla="*/ 0 w 1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6" name="Freeform 335"/>
              <p:cNvSpPr>
                <a:spLocks/>
              </p:cNvSpPr>
              <p:nvPr/>
            </p:nvSpPr>
            <p:spPr bwMode="auto">
              <a:xfrm>
                <a:off x="2028" y="246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7" name="Freeform 336"/>
              <p:cNvSpPr>
                <a:spLocks/>
              </p:cNvSpPr>
              <p:nvPr/>
            </p:nvSpPr>
            <p:spPr bwMode="auto">
              <a:xfrm>
                <a:off x="1967" y="2397"/>
                <a:ext cx="5" cy="2"/>
              </a:xfrm>
              <a:custGeom>
                <a:avLst/>
                <a:gdLst>
                  <a:gd name="T0" fmla="*/ 3 w 5"/>
                  <a:gd name="T1" fmla="*/ 1 h 2"/>
                  <a:gd name="T2" fmla="*/ 2 w 5"/>
                  <a:gd name="T3" fmla="*/ 1 h 2"/>
                  <a:gd name="T4" fmla="*/ 1 w 5"/>
                  <a:gd name="T5" fmla="*/ 2 h 2"/>
                  <a:gd name="T6" fmla="*/ 0 w 5"/>
                  <a:gd name="T7" fmla="*/ 2 h 2"/>
                  <a:gd name="T8" fmla="*/ 0 w 5"/>
                  <a:gd name="T9" fmla="*/ 2 h 2"/>
                  <a:gd name="T10" fmla="*/ 1 w 5"/>
                  <a:gd name="T11" fmla="*/ 2 h 2"/>
                  <a:gd name="T12" fmla="*/ 2 w 5"/>
                  <a:gd name="T13" fmla="*/ 2 h 2"/>
                  <a:gd name="T14" fmla="*/ 5 w 5"/>
                  <a:gd name="T15" fmla="*/ 0 h 2"/>
                  <a:gd name="T16" fmla="*/ 3 w 5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">
                    <a:moveTo>
                      <a:pt x="3" y="1"/>
                    </a:move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8" name="Freeform 337"/>
              <p:cNvSpPr>
                <a:spLocks/>
              </p:cNvSpPr>
              <p:nvPr/>
            </p:nvSpPr>
            <p:spPr bwMode="auto">
              <a:xfrm>
                <a:off x="2007" y="2444"/>
                <a:ext cx="2" cy="3"/>
              </a:xfrm>
              <a:custGeom>
                <a:avLst/>
                <a:gdLst>
                  <a:gd name="T0" fmla="*/ 0 w 2"/>
                  <a:gd name="T1" fmla="*/ 2 h 3"/>
                  <a:gd name="T2" fmla="*/ 1 w 2"/>
                  <a:gd name="T3" fmla="*/ 2 h 3"/>
                  <a:gd name="T4" fmla="*/ 2 w 2"/>
                  <a:gd name="T5" fmla="*/ 3 h 3"/>
                  <a:gd name="T6" fmla="*/ 2 w 2"/>
                  <a:gd name="T7" fmla="*/ 2 h 3"/>
                  <a:gd name="T8" fmla="*/ 1 w 2"/>
                  <a:gd name="T9" fmla="*/ 2 h 3"/>
                  <a:gd name="T10" fmla="*/ 1 w 2"/>
                  <a:gd name="T11" fmla="*/ 2 h 3"/>
                  <a:gd name="T12" fmla="*/ 0 w 2"/>
                  <a:gd name="T13" fmla="*/ 0 h 3"/>
                  <a:gd name="T14" fmla="*/ 0 w 2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lnTo>
                      <a:pt x="1" y="2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799" name="Freeform 338"/>
              <p:cNvSpPr>
                <a:spLocks/>
              </p:cNvSpPr>
              <p:nvPr/>
            </p:nvSpPr>
            <p:spPr bwMode="auto">
              <a:xfrm>
                <a:off x="2007" y="2442"/>
                <a:ext cx="1" cy="4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2 h 4"/>
                  <a:gd name="T4" fmla="*/ 1 w 1"/>
                  <a:gd name="T5" fmla="*/ 1 h 4"/>
                  <a:gd name="T6" fmla="*/ 0 w 1"/>
                  <a:gd name="T7" fmla="*/ 0 h 4"/>
                  <a:gd name="T8" fmla="*/ 1 w 1"/>
                  <a:gd name="T9" fmla="*/ 2 h 4"/>
                  <a:gd name="T10" fmla="*/ 1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0" name="Freeform 339"/>
              <p:cNvSpPr>
                <a:spLocks/>
              </p:cNvSpPr>
              <p:nvPr/>
            </p:nvSpPr>
            <p:spPr bwMode="auto">
              <a:xfrm>
                <a:off x="2014" y="2472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1 h 1"/>
                  <a:gd name="T4" fmla="*/ 1 w 3"/>
                  <a:gd name="T5" fmla="*/ 0 h 1"/>
                  <a:gd name="T6" fmla="*/ 1 w 3"/>
                  <a:gd name="T7" fmla="*/ 1 h 1"/>
                  <a:gd name="T8" fmla="*/ 0 w 3"/>
                  <a:gd name="T9" fmla="*/ 1 h 1"/>
                  <a:gd name="T10" fmla="*/ 1 w 3"/>
                  <a:gd name="T11" fmla="*/ 1 h 1"/>
                  <a:gd name="T12" fmla="*/ 3 w 3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1" name="Freeform 340"/>
              <p:cNvSpPr>
                <a:spLocks/>
              </p:cNvSpPr>
              <p:nvPr/>
            </p:nvSpPr>
            <p:spPr bwMode="auto">
              <a:xfrm>
                <a:off x="2012" y="2473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2" name="Freeform 341"/>
              <p:cNvSpPr>
                <a:spLocks/>
              </p:cNvSpPr>
              <p:nvPr/>
            </p:nvSpPr>
            <p:spPr bwMode="auto">
              <a:xfrm>
                <a:off x="1756" y="1672"/>
                <a:ext cx="4" cy="5"/>
              </a:xfrm>
              <a:custGeom>
                <a:avLst/>
                <a:gdLst>
                  <a:gd name="T0" fmla="*/ 3 w 4"/>
                  <a:gd name="T1" fmla="*/ 5 h 5"/>
                  <a:gd name="T2" fmla="*/ 4 w 4"/>
                  <a:gd name="T3" fmla="*/ 4 h 5"/>
                  <a:gd name="T4" fmla="*/ 4 w 4"/>
                  <a:gd name="T5" fmla="*/ 2 h 5"/>
                  <a:gd name="T6" fmla="*/ 3 w 4"/>
                  <a:gd name="T7" fmla="*/ 1 h 5"/>
                  <a:gd name="T8" fmla="*/ 3 w 4"/>
                  <a:gd name="T9" fmla="*/ 1 h 5"/>
                  <a:gd name="T10" fmla="*/ 1 w 4"/>
                  <a:gd name="T11" fmla="*/ 0 h 5"/>
                  <a:gd name="T12" fmla="*/ 1 w 4"/>
                  <a:gd name="T13" fmla="*/ 1 h 5"/>
                  <a:gd name="T14" fmla="*/ 0 w 4"/>
                  <a:gd name="T15" fmla="*/ 1 h 5"/>
                  <a:gd name="T16" fmla="*/ 0 w 4"/>
                  <a:gd name="T17" fmla="*/ 2 h 5"/>
                  <a:gd name="T18" fmla="*/ 0 w 4"/>
                  <a:gd name="T19" fmla="*/ 2 h 5"/>
                  <a:gd name="T20" fmla="*/ 0 w 4"/>
                  <a:gd name="T21" fmla="*/ 4 h 5"/>
                  <a:gd name="T22" fmla="*/ 1 w 4"/>
                  <a:gd name="T23" fmla="*/ 4 h 5"/>
                  <a:gd name="T24" fmla="*/ 3 w 4"/>
                  <a:gd name="T2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lnTo>
                      <a:pt x="4" y="4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3" name="Freeform 342"/>
              <p:cNvSpPr>
                <a:spLocks/>
              </p:cNvSpPr>
              <p:nvPr/>
            </p:nvSpPr>
            <p:spPr bwMode="auto">
              <a:xfrm>
                <a:off x="3106" y="1899"/>
                <a:ext cx="3" cy="2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2 h 2"/>
                  <a:gd name="T4" fmla="*/ 3 w 3"/>
                  <a:gd name="T5" fmla="*/ 2 h 2"/>
                  <a:gd name="T6" fmla="*/ 3 w 3"/>
                  <a:gd name="T7" fmla="*/ 1 h 2"/>
                  <a:gd name="T8" fmla="*/ 3 w 3"/>
                  <a:gd name="T9" fmla="*/ 1 h 2"/>
                  <a:gd name="T10" fmla="*/ 1 w 3"/>
                  <a:gd name="T11" fmla="*/ 0 h 2"/>
                  <a:gd name="T12" fmla="*/ 0 w 3"/>
                  <a:gd name="T13" fmla="*/ 1 h 2"/>
                  <a:gd name="T14" fmla="*/ 1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lnTo>
                      <a:pt x="1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4" name="Freeform 343"/>
              <p:cNvSpPr>
                <a:spLocks/>
              </p:cNvSpPr>
              <p:nvPr/>
            </p:nvSpPr>
            <p:spPr bwMode="auto">
              <a:xfrm>
                <a:off x="3064" y="1902"/>
                <a:ext cx="109" cy="164"/>
              </a:xfrm>
              <a:custGeom>
                <a:avLst/>
                <a:gdLst>
                  <a:gd name="T0" fmla="*/ 6 w 109"/>
                  <a:gd name="T1" fmla="*/ 37 h 164"/>
                  <a:gd name="T2" fmla="*/ 3 w 109"/>
                  <a:gd name="T3" fmla="*/ 43 h 164"/>
                  <a:gd name="T4" fmla="*/ 11 w 109"/>
                  <a:gd name="T5" fmla="*/ 43 h 164"/>
                  <a:gd name="T6" fmla="*/ 7 w 109"/>
                  <a:gd name="T7" fmla="*/ 57 h 164"/>
                  <a:gd name="T8" fmla="*/ 5 w 109"/>
                  <a:gd name="T9" fmla="*/ 65 h 164"/>
                  <a:gd name="T10" fmla="*/ 10 w 109"/>
                  <a:gd name="T11" fmla="*/ 57 h 164"/>
                  <a:gd name="T12" fmla="*/ 13 w 109"/>
                  <a:gd name="T13" fmla="*/ 50 h 164"/>
                  <a:gd name="T14" fmla="*/ 13 w 109"/>
                  <a:gd name="T15" fmla="*/ 54 h 164"/>
                  <a:gd name="T16" fmla="*/ 17 w 109"/>
                  <a:gd name="T17" fmla="*/ 52 h 164"/>
                  <a:gd name="T18" fmla="*/ 20 w 109"/>
                  <a:gd name="T19" fmla="*/ 60 h 164"/>
                  <a:gd name="T20" fmla="*/ 13 w 109"/>
                  <a:gd name="T21" fmla="*/ 73 h 164"/>
                  <a:gd name="T22" fmla="*/ 21 w 109"/>
                  <a:gd name="T23" fmla="*/ 77 h 164"/>
                  <a:gd name="T24" fmla="*/ 28 w 109"/>
                  <a:gd name="T25" fmla="*/ 77 h 164"/>
                  <a:gd name="T26" fmla="*/ 37 w 109"/>
                  <a:gd name="T27" fmla="*/ 73 h 164"/>
                  <a:gd name="T28" fmla="*/ 38 w 109"/>
                  <a:gd name="T29" fmla="*/ 87 h 164"/>
                  <a:gd name="T30" fmla="*/ 45 w 109"/>
                  <a:gd name="T31" fmla="*/ 92 h 164"/>
                  <a:gd name="T32" fmla="*/ 42 w 109"/>
                  <a:gd name="T33" fmla="*/ 100 h 164"/>
                  <a:gd name="T34" fmla="*/ 42 w 109"/>
                  <a:gd name="T35" fmla="*/ 102 h 164"/>
                  <a:gd name="T36" fmla="*/ 32 w 109"/>
                  <a:gd name="T37" fmla="*/ 104 h 164"/>
                  <a:gd name="T38" fmla="*/ 20 w 109"/>
                  <a:gd name="T39" fmla="*/ 113 h 164"/>
                  <a:gd name="T40" fmla="*/ 27 w 109"/>
                  <a:gd name="T41" fmla="*/ 113 h 164"/>
                  <a:gd name="T42" fmla="*/ 28 w 109"/>
                  <a:gd name="T43" fmla="*/ 122 h 164"/>
                  <a:gd name="T44" fmla="*/ 12 w 109"/>
                  <a:gd name="T45" fmla="*/ 131 h 164"/>
                  <a:gd name="T46" fmla="*/ 22 w 109"/>
                  <a:gd name="T47" fmla="*/ 133 h 164"/>
                  <a:gd name="T48" fmla="*/ 30 w 109"/>
                  <a:gd name="T49" fmla="*/ 137 h 164"/>
                  <a:gd name="T50" fmla="*/ 43 w 109"/>
                  <a:gd name="T51" fmla="*/ 137 h 164"/>
                  <a:gd name="T52" fmla="*/ 45 w 109"/>
                  <a:gd name="T53" fmla="*/ 139 h 164"/>
                  <a:gd name="T54" fmla="*/ 27 w 109"/>
                  <a:gd name="T55" fmla="*/ 143 h 164"/>
                  <a:gd name="T56" fmla="*/ 16 w 109"/>
                  <a:gd name="T57" fmla="*/ 156 h 164"/>
                  <a:gd name="T58" fmla="*/ 7 w 109"/>
                  <a:gd name="T59" fmla="*/ 164 h 164"/>
                  <a:gd name="T60" fmla="*/ 18 w 109"/>
                  <a:gd name="T61" fmla="*/ 161 h 164"/>
                  <a:gd name="T62" fmla="*/ 28 w 109"/>
                  <a:gd name="T63" fmla="*/ 159 h 164"/>
                  <a:gd name="T64" fmla="*/ 43 w 109"/>
                  <a:gd name="T65" fmla="*/ 152 h 164"/>
                  <a:gd name="T66" fmla="*/ 57 w 109"/>
                  <a:gd name="T67" fmla="*/ 154 h 164"/>
                  <a:gd name="T68" fmla="*/ 63 w 109"/>
                  <a:gd name="T69" fmla="*/ 152 h 164"/>
                  <a:gd name="T70" fmla="*/ 78 w 109"/>
                  <a:gd name="T71" fmla="*/ 151 h 164"/>
                  <a:gd name="T72" fmla="*/ 99 w 109"/>
                  <a:gd name="T73" fmla="*/ 148 h 164"/>
                  <a:gd name="T74" fmla="*/ 102 w 109"/>
                  <a:gd name="T75" fmla="*/ 141 h 164"/>
                  <a:gd name="T76" fmla="*/ 92 w 109"/>
                  <a:gd name="T77" fmla="*/ 138 h 164"/>
                  <a:gd name="T78" fmla="*/ 99 w 109"/>
                  <a:gd name="T79" fmla="*/ 132 h 164"/>
                  <a:gd name="T80" fmla="*/ 104 w 109"/>
                  <a:gd name="T81" fmla="*/ 129 h 164"/>
                  <a:gd name="T82" fmla="*/ 109 w 109"/>
                  <a:gd name="T83" fmla="*/ 118 h 164"/>
                  <a:gd name="T84" fmla="*/ 95 w 109"/>
                  <a:gd name="T85" fmla="*/ 110 h 164"/>
                  <a:gd name="T86" fmla="*/ 86 w 109"/>
                  <a:gd name="T87" fmla="*/ 110 h 164"/>
                  <a:gd name="T88" fmla="*/ 76 w 109"/>
                  <a:gd name="T89" fmla="*/ 97 h 164"/>
                  <a:gd name="T90" fmla="*/ 86 w 109"/>
                  <a:gd name="T91" fmla="*/ 98 h 164"/>
                  <a:gd name="T92" fmla="*/ 82 w 109"/>
                  <a:gd name="T93" fmla="*/ 88 h 164"/>
                  <a:gd name="T94" fmla="*/ 65 w 109"/>
                  <a:gd name="T95" fmla="*/ 72 h 164"/>
                  <a:gd name="T96" fmla="*/ 48 w 109"/>
                  <a:gd name="T97" fmla="*/ 53 h 164"/>
                  <a:gd name="T98" fmla="*/ 36 w 109"/>
                  <a:gd name="T99" fmla="*/ 53 h 164"/>
                  <a:gd name="T100" fmla="*/ 45 w 109"/>
                  <a:gd name="T101" fmla="*/ 45 h 164"/>
                  <a:gd name="T102" fmla="*/ 47 w 109"/>
                  <a:gd name="T103" fmla="*/ 43 h 164"/>
                  <a:gd name="T104" fmla="*/ 57 w 109"/>
                  <a:gd name="T105" fmla="*/ 29 h 164"/>
                  <a:gd name="T106" fmla="*/ 53 w 109"/>
                  <a:gd name="T107" fmla="*/ 20 h 164"/>
                  <a:gd name="T108" fmla="*/ 31 w 109"/>
                  <a:gd name="T109" fmla="*/ 22 h 164"/>
                  <a:gd name="T110" fmla="*/ 30 w 109"/>
                  <a:gd name="T111" fmla="*/ 15 h 164"/>
                  <a:gd name="T112" fmla="*/ 42 w 109"/>
                  <a:gd name="T113" fmla="*/ 4 h 164"/>
                  <a:gd name="T114" fmla="*/ 27 w 109"/>
                  <a:gd name="T115" fmla="*/ 3 h 164"/>
                  <a:gd name="T116" fmla="*/ 16 w 109"/>
                  <a:gd name="T117" fmla="*/ 2 h 164"/>
                  <a:gd name="T118" fmla="*/ 15 w 109"/>
                  <a:gd name="T119" fmla="*/ 8 h 164"/>
                  <a:gd name="T120" fmla="*/ 10 w 109"/>
                  <a:gd name="T121" fmla="*/ 13 h 164"/>
                  <a:gd name="T122" fmla="*/ 6 w 109"/>
                  <a:gd name="T123" fmla="*/ 18 h 164"/>
                  <a:gd name="T124" fmla="*/ 5 w 109"/>
                  <a:gd name="T125" fmla="*/ 2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9" h="164">
                    <a:moveTo>
                      <a:pt x="6" y="27"/>
                    </a:moveTo>
                    <a:lnTo>
                      <a:pt x="7" y="28"/>
                    </a:lnTo>
                    <a:lnTo>
                      <a:pt x="7" y="29"/>
                    </a:lnTo>
                    <a:lnTo>
                      <a:pt x="7" y="32"/>
                    </a:lnTo>
                    <a:lnTo>
                      <a:pt x="5" y="34"/>
                    </a:lnTo>
                    <a:lnTo>
                      <a:pt x="3" y="35"/>
                    </a:lnTo>
                    <a:lnTo>
                      <a:pt x="3" y="35"/>
                    </a:lnTo>
                    <a:lnTo>
                      <a:pt x="6" y="37"/>
                    </a:lnTo>
                    <a:lnTo>
                      <a:pt x="3" y="38"/>
                    </a:lnTo>
                    <a:lnTo>
                      <a:pt x="1" y="38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3" y="43"/>
                    </a:lnTo>
                    <a:lnTo>
                      <a:pt x="5" y="43"/>
                    </a:lnTo>
                    <a:lnTo>
                      <a:pt x="6" y="43"/>
                    </a:lnTo>
                    <a:lnTo>
                      <a:pt x="7" y="42"/>
                    </a:lnTo>
                    <a:lnTo>
                      <a:pt x="12" y="39"/>
                    </a:lnTo>
                    <a:lnTo>
                      <a:pt x="13" y="38"/>
                    </a:lnTo>
                    <a:lnTo>
                      <a:pt x="12" y="40"/>
                    </a:lnTo>
                    <a:lnTo>
                      <a:pt x="11" y="42"/>
                    </a:lnTo>
                    <a:lnTo>
                      <a:pt x="11" y="43"/>
                    </a:lnTo>
                    <a:lnTo>
                      <a:pt x="10" y="43"/>
                    </a:lnTo>
                    <a:lnTo>
                      <a:pt x="10" y="45"/>
                    </a:lnTo>
                    <a:lnTo>
                      <a:pt x="8" y="47"/>
                    </a:lnTo>
                    <a:lnTo>
                      <a:pt x="8" y="48"/>
                    </a:lnTo>
                    <a:lnTo>
                      <a:pt x="7" y="50"/>
                    </a:lnTo>
                    <a:lnTo>
                      <a:pt x="7" y="52"/>
                    </a:lnTo>
                    <a:lnTo>
                      <a:pt x="7" y="57"/>
                    </a:lnTo>
                    <a:lnTo>
                      <a:pt x="7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7" y="59"/>
                    </a:lnTo>
                    <a:lnTo>
                      <a:pt x="6" y="59"/>
                    </a:lnTo>
                    <a:lnTo>
                      <a:pt x="6" y="60"/>
                    </a:lnTo>
                    <a:lnTo>
                      <a:pt x="5" y="64"/>
                    </a:lnTo>
                    <a:lnTo>
                      <a:pt x="5" y="65"/>
                    </a:lnTo>
                    <a:lnTo>
                      <a:pt x="5" y="65"/>
                    </a:lnTo>
                    <a:lnTo>
                      <a:pt x="6" y="67"/>
                    </a:lnTo>
                    <a:lnTo>
                      <a:pt x="6" y="67"/>
                    </a:lnTo>
                    <a:lnTo>
                      <a:pt x="7" y="67"/>
                    </a:lnTo>
                    <a:lnTo>
                      <a:pt x="7" y="65"/>
                    </a:lnTo>
                    <a:lnTo>
                      <a:pt x="7" y="65"/>
                    </a:lnTo>
                    <a:lnTo>
                      <a:pt x="10" y="58"/>
                    </a:lnTo>
                    <a:lnTo>
                      <a:pt x="10" y="57"/>
                    </a:lnTo>
                    <a:lnTo>
                      <a:pt x="10" y="54"/>
                    </a:lnTo>
                    <a:lnTo>
                      <a:pt x="10" y="54"/>
                    </a:lnTo>
                    <a:lnTo>
                      <a:pt x="10" y="53"/>
                    </a:lnTo>
                    <a:lnTo>
                      <a:pt x="10" y="53"/>
                    </a:lnTo>
                    <a:lnTo>
                      <a:pt x="11" y="52"/>
                    </a:lnTo>
                    <a:lnTo>
                      <a:pt x="15" y="49"/>
                    </a:lnTo>
                    <a:lnTo>
                      <a:pt x="16" y="49"/>
                    </a:lnTo>
                    <a:lnTo>
                      <a:pt x="13" y="50"/>
                    </a:lnTo>
                    <a:lnTo>
                      <a:pt x="12" y="52"/>
                    </a:lnTo>
                    <a:lnTo>
                      <a:pt x="12" y="53"/>
                    </a:lnTo>
                    <a:lnTo>
                      <a:pt x="12" y="54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4"/>
                    </a:lnTo>
                    <a:lnTo>
                      <a:pt x="13" y="54"/>
                    </a:lnTo>
                    <a:lnTo>
                      <a:pt x="13" y="54"/>
                    </a:lnTo>
                    <a:lnTo>
                      <a:pt x="15" y="53"/>
                    </a:lnTo>
                    <a:lnTo>
                      <a:pt x="16" y="53"/>
                    </a:lnTo>
                    <a:lnTo>
                      <a:pt x="16" y="53"/>
                    </a:lnTo>
                    <a:lnTo>
                      <a:pt x="17" y="50"/>
                    </a:lnTo>
                    <a:lnTo>
                      <a:pt x="18" y="50"/>
                    </a:lnTo>
                    <a:lnTo>
                      <a:pt x="18" y="50"/>
                    </a:lnTo>
                    <a:lnTo>
                      <a:pt x="17" y="52"/>
                    </a:lnTo>
                    <a:lnTo>
                      <a:pt x="17" y="52"/>
                    </a:lnTo>
                    <a:lnTo>
                      <a:pt x="20" y="54"/>
                    </a:lnTo>
                    <a:lnTo>
                      <a:pt x="21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17" y="55"/>
                    </a:lnTo>
                    <a:lnTo>
                      <a:pt x="17" y="58"/>
                    </a:lnTo>
                    <a:lnTo>
                      <a:pt x="17" y="59"/>
                    </a:lnTo>
                    <a:lnTo>
                      <a:pt x="20" y="60"/>
                    </a:lnTo>
                    <a:lnTo>
                      <a:pt x="20" y="62"/>
                    </a:lnTo>
                    <a:lnTo>
                      <a:pt x="20" y="63"/>
                    </a:lnTo>
                    <a:lnTo>
                      <a:pt x="20" y="64"/>
                    </a:lnTo>
                    <a:lnTo>
                      <a:pt x="18" y="65"/>
                    </a:lnTo>
                    <a:lnTo>
                      <a:pt x="16" y="69"/>
                    </a:lnTo>
                    <a:lnTo>
                      <a:pt x="15" y="73"/>
                    </a:lnTo>
                    <a:lnTo>
                      <a:pt x="13" y="72"/>
                    </a:lnTo>
                    <a:lnTo>
                      <a:pt x="13" y="73"/>
                    </a:lnTo>
                    <a:lnTo>
                      <a:pt x="13" y="74"/>
                    </a:lnTo>
                    <a:lnTo>
                      <a:pt x="13" y="75"/>
                    </a:lnTo>
                    <a:lnTo>
                      <a:pt x="15" y="77"/>
                    </a:lnTo>
                    <a:lnTo>
                      <a:pt x="17" y="78"/>
                    </a:lnTo>
                    <a:lnTo>
                      <a:pt x="17" y="77"/>
                    </a:lnTo>
                    <a:lnTo>
                      <a:pt x="17" y="75"/>
                    </a:lnTo>
                    <a:lnTo>
                      <a:pt x="18" y="75"/>
                    </a:lnTo>
                    <a:lnTo>
                      <a:pt x="21" y="77"/>
                    </a:lnTo>
                    <a:lnTo>
                      <a:pt x="22" y="77"/>
                    </a:lnTo>
                    <a:lnTo>
                      <a:pt x="23" y="77"/>
                    </a:lnTo>
                    <a:lnTo>
                      <a:pt x="25" y="75"/>
                    </a:lnTo>
                    <a:lnTo>
                      <a:pt x="26" y="75"/>
                    </a:lnTo>
                    <a:lnTo>
                      <a:pt x="26" y="75"/>
                    </a:lnTo>
                    <a:lnTo>
                      <a:pt x="27" y="77"/>
                    </a:lnTo>
                    <a:lnTo>
                      <a:pt x="27" y="77"/>
                    </a:lnTo>
                    <a:lnTo>
                      <a:pt x="28" y="77"/>
                    </a:lnTo>
                    <a:lnTo>
                      <a:pt x="30" y="77"/>
                    </a:lnTo>
                    <a:lnTo>
                      <a:pt x="31" y="77"/>
                    </a:lnTo>
                    <a:lnTo>
                      <a:pt x="31" y="75"/>
                    </a:lnTo>
                    <a:lnTo>
                      <a:pt x="32" y="75"/>
                    </a:lnTo>
                    <a:lnTo>
                      <a:pt x="33" y="75"/>
                    </a:lnTo>
                    <a:lnTo>
                      <a:pt x="35" y="74"/>
                    </a:lnTo>
                    <a:lnTo>
                      <a:pt x="36" y="73"/>
                    </a:lnTo>
                    <a:lnTo>
                      <a:pt x="37" y="73"/>
                    </a:lnTo>
                    <a:lnTo>
                      <a:pt x="42" y="73"/>
                    </a:lnTo>
                    <a:lnTo>
                      <a:pt x="42" y="73"/>
                    </a:lnTo>
                    <a:lnTo>
                      <a:pt x="40" y="74"/>
                    </a:lnTo>
                    <a:lnTo>
                      <a:pt x="37" y="77"/>
                    </a:lnTo>
                    <a:lnTo>
                      <a:pt x="35" y="80"/>
                    </a:lnTo>
                    <a:lnTo>
                      <a:pt x="35" y="83"/>
                    </a:lnTo>
                    <a:lnTo>
                      <a:pt x="37" y="85"/>
                    </a:lnTo>
                    <a:lnTo>
                      <a:pt x="38" y="87"/>
                    </a:lnTo>
                    <a:lnTo>
                      <a:pt x="41" y="89"/>
                    </a:lnTo>
                    <a:lnTo>
                      <a:pt x="42" y="89"/>
                    </a:lnTo>
                    <a:lnTo>
                      <a:pt x="42" y="88"/>
                    </a:lnTo>
                    <a:lnTo>
                      <a:pt x="43" y="88"/>
                    </a:lnTo>
                    <a:lnTo>
                      <a:pt x="45" y="88"/>
                    </a:lnTo>
                    <a:lnTo>
                      <a:pt x="46" y="89"/>
                    </a:lnTo>
                    <a:lnTo>
                      <a:pt x="45" y="90"/>
                    </a:lnTo>
                    <a:lnTo>
                      <a:pt x="45" y="92"/>
                    </a:lnTo>
                    <a:lnTo>
                      <a:pt x="43" y="93"/>
                    </a:lnTo>
                    <a:lnTo>
                      <a:pt x="42" y="94"/>
                    </a:lnTo>
                    <a:lnTo>
                      <a:pt x="42" y="95"/>
                    </a:lnTo>
                    <a:lnTo>
                      <a:pt x="43" y="97"/>
                    </a:lnTo>
                    <a:lnTo>
                      <a:pt x="45" y="97"/>
                    </a:lnTo>
                    <a:lnTo>
                      <a:pt x="43" y="98"/>
                    </a:lnTo>
                    <a:lnTo>
                      <a:pt x="42" y="99"/>
                    </a:lnTo>
                    <a:lnTo>
                      <a:pt x="42" y="100"/>
                    </a:lnTo>
                    <a:lnTo>
                      <a:pt x="43" y="103"/>
                    </a:lnTo>
                    <a:lnTo>
                      <a:pt x="45" y="104"/>
                    </a:lnTo>
                    <a:lnTo>
                      <a:pt x="46" y="104"/>
                    </a:lnTo>
                    <a:lnTo>
                      <a:pt x="46" y="104"/>
                    </a:lnTo>
                    <a:lnTo>
                      <a:pt x="47" y="104"/>
                    </a:lnTo>
                    <a:lnTo>
                      <a:pt x="45" y="104"/>
                    </a:lnTo>
                    <a:lnTo>
                      <a:pt x="45" y="104"/>
                    </a:lnTo>
                    <a:lnTo>
                      <a:pt x="42" y="102"/>
                    </a:lnTo>
                    <a:lnTo>
                      <a:pt x="41" y="103"/>
                    </a:lnTo>
                    <a:lnTo>
                      <a:pt x="42" y="105"/>
                    </a:lnTo>
                    <a:lnTo>
                      <a:pt x="38" y="104"/>
                    </a:lnTo>
                    <a:lnTo>
                      <a:pt x="37" y="104"/>
                    </a:lnTo>
                    <a:lnTo>
                      <a:pt x="36" y="104"/>
                    </a:lnTo>
                    <a:lnTo>
                      <a:pt x="35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7"/>
                    </a:lnTo>
                    <a:lnTo>
                      <a:pt x="26" y="108"/>
                    </a:lnTo>
                    <a:lnTo>
                      <a:pt x="25" y="108"/>
                    </a:lnTo>
                    <a:lnTo>
                      <a:pt x="25" y="109"/>
                    </a:lnTo>
                    <a:lnTo>
                      <a:pt x="23" y="110"/>
                    </a:lnTo>
                    <a:lnTo>
                      <a:pt x="22" y="110"/>
                    </a:lnTo>
                    <a:lnTo>
                      <a:pt x="21" y="112"/>
                    </a:lnTo>
                    <a:lnTo>
                      <a:pt x="20" y="113"/>
                    </a:lnTo>
                    <a:lnTo>
                      <a:pt x="20" y="114"/>
                    </a:lnTo>
                    <a:lnTo>
                      <a:pt x="21" y="114"/>
                    </a:lnTo>
                    <a:lnTo>
                      <a:pt x="22" y="113"/>
                    </a:lnTo>
                    <a:lnTo>
                      <a:pt x="25" y="112"/>
                    </a:lnTo>
                    <a:lnTo>
                      <a:pt x="26" y="112"/>
                    </a:lnTo>
                    <a:lnTo>
                      <a:pt x="28" y="112"/>
                    </a:lnTo>
                    <a:lnTo>
                      <a:pt x="27" y="113"/>
                    </a:lnTo>
                    <a:lnTo>
                      <a:pt x="27" y="113"/>
                    </a:lnTo>
                    <a:lnTo>
                      <a:pt x="28" y="114"/>
                    </a:lnTo>
                    <a:lnTo>
                      <a:pt x="28" y="115"/>
                    </a:lnTo>
                    <a:lnTo>
                      <a:pt x="28" y="117"/>
                    </a:lnTo>
                    <a:lnTo>
                      <a:pt x="28" y="118"/>
                    </a:lnTo>
                    <a:lnTo>
                      <a:pt x="28" y="118"/>
                    </a:lnTo>
                    <a:lnTo>
                      <a:pt x="30" y="119"/>
                    </a:lnTo>
                    <a:lnTo>
                      <a:pt x="28" y="120"/>
                    </a:lnTo>
                    <a:lnTo>
                      <a:pt x="28" y="122"/>
                    </a:lnTo>
                    <a:lnTo>
                      <a:pt x="27" y="123"/>
                    </a:lnTo>
                    <a:lnTo>
                      <a:pt x="26" y="123"/>
                    </a:lnTo>
                    <a:lnTo>
                      <a:pt x="23" y="125"/>
                    </a:lnTo>
                    <a:lnTo>
                      <a:pt x="21" y="125"/>
                    </a:lnTo>
                    <a:lnTo>
                      <a:pt x="17" y="128"/>
                    </a:lnTo>
                    <a:lnTo>
                      <a:pt x="15" y="129"/>
                    </a:lnTo>
                    <a:lnTo>
                      <a:pt x="13" y="129"/>
                    </a:lnTo>
                    <a:lnTo>
                      <a:pt x="12" y="131"/>
                    </a:lnTo>
                    <a:lnTo>
                      <a:pt x="12" y="132"/>
                    </a:lnTo>
                    <a:lnTo>
                      <a:pt x="13" y="132"/>
                    </a:lnTo>
                    <a:lnTo>
                      <a:pt x="13" y="133"/>
                    </a:lnTo>
                    <a:lnTo>
                      <a:pt x="13" y="134"/>
                    </a:lnTo>
                    <a:lnTo>
                      <a:pt x="17" y="136"/>
                    </a:lnTo>
                    <a:lnTo>
                      <a:pt x="20" y="134"/>
                    </a:lnTo>
                    <a:lnTo>
                      <a:pt x="21" y="133"/>
                    </a:lnTo>
                    <a:lnTo>
                      <a:pt x="22" y="133"/>
                    </a:lnTo>
                    <a:lnTo>
                      <a:pt x="23" y="133"/>
                    </a:lnTo>
                    <a:lnTo>
                      <a:pt x="25" y="134"/>
                    </a:lnTo>
                    <a:lnTo>
                      <a:pt x="26" y="134"/>
                    </a:lnTo>
                    <a:lnTo>
                      <a:pt x="28" y="136"/>
                    </a:lnTo>
                    <a:lnTo>
                      <a:pt x="27" y="136"/>
                    </a:lnTo>
                    <a:lnTo>
                      <a:pt x="26" y="137"/>
                    </a:lnTo>
                    <a:lnTo>
                      <a:pt x="27" y="137"/>
                    </a:lnTo>
                    <a:lnTo>
                      <a:pt x="30" y="137"/>
                    </a:lnTo>
                    <a:lnTo>
                      <a:pt x="30" y="136"/>
                    </a:lnTo>
                    <a:lnTo>
                      <a:pt x="31" y="137"/>
                    </a:lnTo>
                    <a:lnTo>
                      <a:pt x="32" y="137"/>
                    </a:lnTo>
                    <a:lnTo>
                      <a:pt x="36" y="139"/>
                    </a:lnTo>
                    <a:lnTo>
                      <a:pt x="40" y="139"/>
                    </a:lnTo>
                    <a:lnTo>
                      <a:pt x="40" y="139"/>
                    </a:lnTo>
                    <a:lnTo>
                      <a:pt x="42" y="138"/>
                    </a:lnTo>
                    <a:lnTo>
                      <a:pt x="43" y="137"/>
                    </a:lnTo>
                    <a:lnTo>
                      <a:pt x="47" y="137"/>
                    </a:lnTo>
                    <a:lnTo>
                      <a:pt x="47" y="136"/>
                    </a:lnTo>
                    <a:lnTo>
                      <a:pt x="50" y="134"/>
                    </a:lnTo>
                    <a:lnTo>
                      <a:pt x="51" y="133"/>
                    </a:lnTo>
                    <a:lnTo>
                      <a:pt x="48" y="136"/>
                    </a:lnTo>
                    <a:lnTo>
                      <a:pt x="47" y="137"/>
                    </a:lnTo>
                    <a:lnTo>
                      <a:pt x="46" y="138"/>
                    </a:lnTo>
                    <a:lnTo>
                      <a:pt x="45" y="139"/>
                    </a:lnTo>
                    <a:lnTo>
                      <a:pt x="42" y="143"/>
                    </a:lnTo>
                    <a:lnTo>
                      <a:pt x="41" y="143"/>
                    </a:lnTo>
                    <a:lnTo>
                      <a:pt x="40" y="143"/>
                    </a:lnTo>
                    <a:lnTo>
                      <a:pt x="38" y="143"/>
                    </a:lnTo>
                    <a:lnTo>
                      <a:pt x="35" y="143"/>
                    </a:lnTo>
                    <a:lnTo>
                      <a:pt x="31" y="143"/>
                    </a:lnTo>
                    <a:lnTo>
                      <a:pt x="27" y="143"/>
                    </a:lnTo>
                    <a:lnTo>
                      <a:pt x="27" y="143"/>
                    </a:lnTo>
                    <a:lnTo>
                      <a:pt x="25" y="147"/>
                    </a:lnTo>
                    <a:lnTo>
                      <a:pt x="22" y="147"/>
                    </a:lnTo>
                    <a:lnTo>
                      <a:pt x="22" y="149"/>
                    </a:lnTo>
                    <a:lnTo>
                      <a:pt x="22" y="151"/>
                    </a:lnTo>
                    <a:lnTo>
                      <a:pt x="21" y="151"/>
                    </a:lnTo>
                    <a:lnTo>
                      <a:pt x="17" y="154"/>
                    </a:lnTo>
                    <a:lnTo>
                      <a:pt x="17" y="156"/>
                    </a:lnTo>
                    <a:lnTo>
                      <a:pt x="16" y="156"/>
                    </a:lnTo>
                    <a:lnTo>
                      <a:pt x="16" y="156"/>
                    </a:lnTo>
                    <a:lnTo>
                      <a:pt x="15" y="157"/>
                    </a:lnTo>
                    <a:lnTo>
                      <a:pt x="13" y="158"/>
                    </a:lnTo>
                    <a:lnTo>
                      <a:pt x="11" y="161"/>
                    </a:lnTo>
                    <a:lnTo>
                      <a:pt x="7" y="162"/>
                    </a:lnTo>
                    <a:lnTo>
                      <a:pt x="6" y="163"/>
                    </a:lnTo>
                    <a:lnTo>
                      <a:pt x="6" y="163"/>
                    </a:lnTo>
                    <a:lnTo>
                      <a:pt x="7" y="164"/>
                    </a:lnTo>
                    <a:lnTo>
                      <a:pt x="8" y="163"/>
                    </a:lnTo>
                    <a:lnTo>
                      <a:pt x="10" y="163"/>
                    </a:lnTo>
                    <a:lnTo>
                      <a:pt x="11" y="163"/>
                    </a:lnTo>
                    <a:lnTo>
                      <a:pt x="12" y="164"/>
                    </a:lnTo>
                    <a:lnTo>
                      <a:pt x="13" y="164"/>
                    </a:lnTo>
                    <a:lnTo>
                      <a:pt x="15" y="163"/>
                    </a:lnTo>
                    <a:lnTo>
                      <a:pt x="16" y="162"/>
                    </a:lnTo>
                    <a:lnTo>
                      <a:pt x="18" y="161"/>
                    </a:lnTo>
                    <a:lnTo>
                      <a:pt x="20" y="159"/>
                    </a:lnTo>
                    <a:lnTo>
                      <a:pt x="22" y="159"/>
                    </a:lnTo>
                    <a:lnTo>
                      <a:pt x="25" y="158"/>
                    </a:lnTo>
                    <a:lnTo>
                      <a:pt x="25" y="158"/>
                    </a:lnTo>
                    <a:lnTo>
                      <a:pt x="26" y="158"/>
                    </a:lnTo>
                    <a:lnTo>
                      <a:pt x="27" y="158"/>
                    </a:lnTo>
                    <a:lnTo>
                      <a:pt x="27" y="158"/>
                    </a:lnTo>
                    <a:lnTo>
                      <a:pt x="28" y="159"/>
                    </a:lnTo>
                    <a:lnTo>
                      <a:pt x="31" y="159"/>
                    </a:lnTo>
                    <a:lnTo>
                      <a:pt x="32" y="161"/>
                    </a:lnTo>
                    <a:lnTo>
                      <a:pt x="33" y="161"/>
                    </a:lnTo>
                    <a:lnTo>
                      <a:pt x="35" y="159"/>
                    </a:lnTo>
                    <a:lnTo>
                      <a:pt x="36" y="157"/>
                    </a:lnTo>
                    <a:lnTo>
                      <a:pt x="36" y="156"/>
                    </a:lnTo>
                    <a:lnTo>
                      <a:pt x="37" y="153"/>
                    </a:lnTo>
                    <a:lnTo>
                      <a:pt x="43" y="152"/>
                    </a:lnTo>
                    <a:lnTo>
                      <a:pt x="45" y="152"/>
                    </a:lnTo>
                    <a:lnTo>
                      <a:pt x="46" y="152"/>
                    </a:lnTo>
                    <a:lnTo>
                      <a:pt x="48" y="153"/>
                    </a:lnTo>
                    <a:lnTo>
                      <a:pt x="50" y="154"/>
                    </a:lnTo>
                    <a:lnTo>
                      <a:pt x="51" y="154"/>
                    </a:lnTo>
                    <a:lnTo>
                      <a:pt x="52" y="153"/>
                    </a:lnTo>
                    <a:lnTo>
                      <a:pt x="52" y="153"/>
                    </a:lnTo>
                    <a:lnTo>
                      <a:pt x="57" y="154"/>
                    </a:lnTo>
                    <a:lnTo>
                      <a:pt x="57" y="154"/>
                    </a:lnTo>
                    <a:lnTo>
                      <a:pt x="57" y="154"/>
                    </a:lnTo>
                    <a:lnTo>
                      <a:pt x="57" y="153"/>
                    </a:lnTo>
                    <a:lnTo>
                      <a:pt x="57" y="152"/>
                    </a:lnTo>
                    <a:lnTo>
                      <a:pt x="58" y="152"/>
                    </a:lnTo>
                    <a:lnTo>
                      <a:pt x="61" y="152"/>
                    </a:lnTo>
                    <a:lnTo>
                      <a:pt x="62" y="152"/>
                    </a:lnTo>
                    <a:lnTo>
                      <a:pt x="63" y="152"/>
                    </a:lnTo>
                    <a:lnTo>
                      <a:pt x="66" y="151"/>
                    </a:lnTo>
                    <a:lnTo>
                      <a:pt x="65" y="149"/>
                    </a:lnTo>
                    <a:lnTo>
                      <a:pt x="67" y="149"/>
                    </a:lnTo>
                    <a:lnTo>
                      <a:pt x="70" y="149"/>
                    </a:lnTo>
                    <a:lnTo>
                      <a:pt x="71" y="151"/>
                    </a:lnTo>
                    <a:lnTo>
                      <a:pt x="72" y="151"/>
                    </a:lnTo>
                    <a:lnTo>
                      <a:pt x="73" y="152"/>
                    </a:lnTo>
                    <a:lnTo>
                      <a:pt x="78" y="151"/>
                    </a:lnTo>
                    <a:lnTo>
                      <a:pt x="82" y="151"/>
                    </a:lnTo>
                    <a:lnTo>
                      <a:pt x="87" y="152"/>
                    </a:lnTo>
                    <a:lnTo>
                      <a:pt x="88" y="151"/>
                    </a:lnTo>
                    <a:lnTo>
                      <a:pt x="91" y="151"/>
                    </a:lnTo>
                    <a:lnTo>
                      <a:pt x="92" y="149"/>
                    </a:lnTo>
                    <a:lnTo>
                      <a:pt x="95" y="149"/>
                    </a:lnTo>
                    <a:lnTo>
                      <a:pt x="96" y="148"/>
                    </a:lnTo>
                    <a:lnTo>
                      <a:pt x="99" y="148"/>
                    </a:lnTo>
                    <a:lnTo>
                      <a:pt x="99" y="148"/>
                    </a:lnTo>
                    <a:lnTo>
                      <a:pt x="100" y="146"/>
                    </a:lnTo>
                    <a:lnTo>
                      <a:pt x="104" y="144"/>
                    </a:lnTo>
                    <a:lnTo>
                      <a:pt x="105" y="144"/>
                    </a:lnTo>
                    <a:lnTo>
                      <a:pt x="105" y="142"/>
                    </a:lnTo>
                    <a:lnTo>
                      <a:pt x="105" y="141"/>
                    </a:lnTo>
                    <a:lnTo>
                      <a:pt x="104" y="141"/>
                    </a:lnTo>
                    <a:lnTo>
                      <a:pt x="102" y="141"/>
                    </a:lnTo>
                    <a:lnTo>
                      <a:pt x="99" y="141"/>
                    </a:lnTo>
                    <a:lnTo>
                      <a:pt x="97" y="141"/>
                    </a:lnTo>
                    <a:lnTo>
                      <a:pt x="95" y="141"/>
                    </a:lnTo>
                    <a:lnTo>
                      <a:pt x="93" y="139"/>
                    </a:lnTo>
                    <a:lnTo>
                      <a:pt x="93" y="138"/>
                    </a:lnTo>
                    <a:lnTo>
                      <a:pt x="92" y="138"/>
                    </a:lnTo>
                    <a:lnTo>
                      <a:pt x="91" y="138"/>
                    </a:lnTo>
                    <a:lnTo>
                      <a:pt x="92" y="138"/>
                    </a:lnTo>
                    <a:lnTo>
                      <a:pt x="93" y="138"/>
                    </a:lnTo>
                    <a:lnTo>
                      <a:pt x="95" y="138"/>
                    </a:lnTo>
                    <a:lnTo>
                      <a:pt x="96" y="137"/>
                    </a:lnTo>
                    <a:lnTo>
                      <a:pt x="97" y="137"/>
                    </a:lnTo>
                    <a:lnTo>
                      <a:pt x="97" y="136"/>
                    </a:lnTo>
                    <a:lnTo>
                      <a:pt x="97" y="134"/>
                    </a:lnTo>
                    <a:lnTo>
                      <a:pt x="95" y="134"/>
                    </a:lnTo>
                    <a:lnTo>
                      <a:pt x="99" y="132"/>
                    </a:lnTo>
                    <a:lnTo>
                      <a:pt x="100" y="133"/>
                    </a:lnTo>
                    <a:lnTo>
                      <a:pt x="101" y="132"/>
                    </a:lnTo>
                    <a:lnTo>
                      <a:pt x="102" y="132"/>
                    </a:lnTo>
                    <a:lnTo>
                      <a:pt x="102" y="131"/>
                    </a:lnTo>
                    <a:lnTo>
                      <a:pt x="102" y="129"/>
                    </a:lnTo>
                    <a:lnTo>
                      <a:pt x="102" y="129"/>
                    </a:lnTo>
                    <a:lnTo>
                      <a:pt x="102" y="129"/>
                    </a:lnTo>
                    <a:lnTo>
                      <a:pt x="104" y="129"/>
                    </a:lnTo>
                    <a:lnTo>
                      <a:pt x="105" y="129"/>
                    </a:lnTo>
                    <a:lnTo>
                      <a:pt x="106" y="127"/>
                    </a:lnTo>
                    <a:lnTo>
                      <a:pt x="107" y="127"/>
                    </a:lnTo>
                    <a:lnTo>
                      <a:pt x="107" y="125"/>
                    </a:lnTo>
                    <a:lnTo>
                      <a:pt x="107" y="123"/>
                    </a:lnTo>
                    <a:lnTo>
                      <a:pt x="109" y="122"/>
                    </a:lnTo>
                    <a:lnTo>
                      <a:pt x="109" y="120"/>
                    </a:lnTo>
                    <a:lnTo>
                      <a:pt x="109" y="118"/>
                    </a:lnTo>
                    <a:lnTo>
                      <a:pt x="109" y="117"/>
                    </a:lnTo>
                    <a:lnTo>
                      <a:pt x="107" y="114"/>
                    </a:lnTo>
                    <a:lnTo>
                      <a:pt x="104" y="112"/>
                    </a:lnTo>
                    <a:lnTo>
                      <a:pt x="102" y="112"/>
                    </a:lnTo>
                    <a:lnTo>
                      <a:pt x="100" y="110"/>
                    </a:lnTo>
                    <a:lnTo>
                      <a:pt x="99" y="110"/>
                    </a:lnTo>
                    <a:lnTo>
                      <a:pt x="96" y="110"/>
                    </a:lnTo>
                    <a:lnTo>
                      <a:pt x="95" y="110"/>
                    </a:lnTo>
                    <a:lnTo>
                      <a:pt x="92" y="110"/>
                    </a:lnTo>
                    <a:lnTo>
                      <a:pt x="92" y="112"/>
                    </a:lnTo>
                    <a:lnTo>
                      <a:pt x="91" y="113"/>
                    </a:lnTo>
                    <a:lnTo>
                      <a:pt x="90" y="113"/>
                    </a:lnTo>
                    <a:lnTo>
                      <a:pt x="90" y="114"/>
                    </a:lnTo>
                    <a:lnTo>
                      <a:pt x="88" y="114"/>
                    </a:lnTo>
                    <a:lnTo>
                      <a:pt x="86" y="112"/>
                    </a:lnTo>
                    <a:lnTo>
                      <a:pt x="86" y="110"/>
                    </a:lnTo>
                    <a:lnTo>
                      <a:pt x="87" y="109"/>
                    </a:lnTo>
                    <a:lnTo>
                      <a:pt x="88" y="109"/>
                    </a:lnTo>
                    <a:lnTo>
                      <a:pt x="90" y="107"/>
                    </a:lnTo>
                    <a:lnTo>
                      <a:pt x="88" y="104"/>
                    </a:lnTo>
                    <a:lnTo>
                      <a:pt x="87" y="102"/>
                    </a:lnTo>
                    <a:lnTo>
                      <a:pt x="81" y="97"/>
                    </a:lnTo>
                    <a:lnTo>
                      <a:pt x="78" y="97"/>
                    </a:lnTo>
                    <a:lnTo>
                      <a:pt x="76" y="97"/>
                    </a:lnTo>
                    <a:lnTo>
                      <a:pt x="77" y="97"/>
                    </a:lnTo>
                    <a:lnTo>
                      <a:pt x="78" y="97"/>
                    </a:lnTo>
                    <a:lnTo>
                      <a:pt x="81" y="97"/>
                    </a:lnTo>
                    <a:lnTo>
                      <a:pt x="82" y="98"/>
                    </a:lnTo>
                    <a:lnTo>
                      <a:pt x="83" y="98"/>
                    </a:lnTo>
                    <a:lnTo>
                      <a:pt x="85" y="98"/>
                    </a:lnTo>
                    <a:lnTo>
                      <a:pt x="86" y="98"/>
                    </a:lnTo>
                    <a:lnTo>
                      <a:pt x="86" y="98"/>
                    </a:lnTo>
                    <a:lnTo>
                      <a:pt x="86" y="99"/>
                    </a:lnTo>
                    <a:lnTo>
                      <a:pt x="85" y="97"/>
                    </a:lnTo>
                    <a:lnTo>
                      <a:pt x="83" y="94"/>
                    </a:lnTo>
                    <a:lnTo>
                      <a:pt x="82" y="93"/>
                    </a:lnTo>
                    <a:lnTo>
                      <a:pt x="82" y="90"/>
                    </a:lnTo>
                    <a:lnTo>
                      <a:pt x="82" y="90"/>
                    </a:lnTo>
                    <a:lnTo>
                      <a:pt x="83" y="89"/>
                    </a:lnTo>
                    <a:lnTo>
                      <a:pt x="82" y="88"/>
                    </a:lnTo>
                    <a:lnTo>
                      <a:pt x="80" y="87"/>
                    </a:lnTo>
                    <a:lnTo>
                      <a:pt x="77" y="84"/>
                    </a:lnTo>
                    <a:lnTo>
                      <a:pt x="76" y="82"/>
                    </a:lnTo>
                    <a:lnTo>
                      <a:pt x="75" y="82"/>
                    </a:lnTo>
                    <a:lnTo>
                      <a:pt x="68" y="79"/>
                    </a:lnTo>
                    <a:lnTo>
                      <a:pt x="67" y="78"/>
                    </a:lnTo>
                    <a:lnTo>
                      <a:pt x="67" y="77"/>
                    </a:lnTo>
                    <a:lnTo>
                      <a:pt x="65" y="72"/>
                    </a:lnTo>
                    <a:lnTo>
                      <a:pt x="63" y="68"/>
                    </a:lnTo>
                    <a:lnTo>
                      <a:pt x="62" y="63"/>
                    </a:lnTo>
                    <a:lnTo>
                      <a:pt x="62" y="62"/>
                    </a:lnTo>
                    <a:lnTo>
                      <a:pt x="61" y="60"/>
                    </a:lnTo>
                    <a:lnTo>
                      <a:pt x="60" y="59"/>
                    </a:lnTo>
                    <a:lnTo>
                      <a:pt x="57" y="57"/>
                    </a:lnTo>
                    <a:lnTo>
                      <a:pt x="55" y="55"/>
                    </a:lnTo>
                    <a:lnTo>
                      <a:pt x="48" y="53"/>
                    </a:lnTo>
                    <a:lnTo>
                      <a:pt x="46" y="53"/>
                    </a:lnTo>
                    <a:lnTo>
                      <a:pt x="43" y="54"/>
                    </a:lnTo>
                    <a:lnTo>
                      <a:pt x="42" y="54"/>
                    </a:lnTo>
                    <a:lnTo>
                      <a:pt x="35" y="53"/>
                    </a:lnTo>
                    <a:lnTo>
                      <a:pt x="33" y="53"/>
                    </a:lnTo>
                    <a:lnTo>
                      <a:pt x="32" y="52"/>
                    </a:lnTo>
                    <a:lnTo>
                      <a:pt x="33" y="52"/>
                    </a:lnTo>
                    <a:lnTo>
                      <a:pt x="36" y="53"/>
                    </a:lnTo>
                    <a:lnTo>
                      <a:pt x="38" y="53"/>
                    </a:lnTo>
                    <a:lnTo>
                      <a:pt x="40" y="53"/>
                    </a:lnTo>
                    <a:lnTo>
                      <a:pt x="41" y="52"/>
                    </a:lnTo>
                    <a:lnTo>
                      <a:pt x="43" y="49"/>
                    </a:lnTo>
                    <a:lnTo>
                      <a:pt x="46" y="49"/>
                    </a:lnTo>
                    <a:lnTo>
                      <a:pt x="47" y="48"/>
                    </a:lnTo>
                    <a:lnTo>
                      <a:pt x="48" y="47"/>
                    </a:lnTo>
                    <a:lnTo>
                      <a:pt x="45" y="45"/>
                    </a:lnTo>
                    <a:lnTo>
                      <a:pt x="42" y="45"/>
                    </a:lnTo>
                    <a:lnTo>
                      <a:pt x="41" y="47"/>
                    </a:lnTo>
                    <a:lnTo>
                      <a:pt x="38" y="47"/>
                    </a:lnTo>
                    <a:lnTo>
                      <a:pt x="40" y="45"/>
                    </a:lnTo>
                    <a:lnTo>
                      <a:pt x="41" y="45"/>
                    </a:lnTo>
                    <a:lnTo>
                      <a:pt x="42" y="44"/>
                    </a:lnTo>
                    <a:lnTo>
                      <a:pt x="46" y="44"/>
                    </a:lnTo>
                    <a:lnTo>
                      <a:pt x="47" y="43"/>
                    </a:lnTo>
                    <a:lnTo>
                      <a:pt x="48" y="43"/>
                    </a:lnTo>
                    <a:lnTo>
                      <a:pt x="50" y="40"/>
                    </a:lnTo>
                    <a:lnTo>
                      <a:pt x="51" y="39"/>
                    </a:lnTo>
                    <a:lnTo>
                      <a:pt x="53" y="37"/>
                    </a:lnTo>
                    <a:lnTo>
                      <a:pt x="56" y="32"/>
                    </a:lnTo>
                    <a:lnTo>
                      <a:pt x="56" y="30"/>
                    </a:lnTo>
                    <a:lnTo>
                      <a:pt x="56" y="29"/>
                    </a:lnTo>
                    <a:lnTo>
                      <a:pt x="57" y="29"/>
                    </a:lnTo>
                    <a:lnTo>
                      <a:pt x="58" y="27"/>
                    </a:lnTo>
                    <a:lnTo>
                      <a:pt x="60" y="25"/>
                    </a:lnTo>
                    <a:lnTo>
                      <a:pt x="60" y="24"/>
                    </a:lnTo>
                    <a:lnTo>
                      <a:pt x="60" y="24"/>
                    </a:lnTo>
                    <a:lnTo>
                      <a:pt x="58" y="22"/>
                    </a:lnTo>
                    <a:lnTo>
                      <a:pt x="57" y="20"/>
                    </a:lnTo>
                    <a:lnTo>
                      <a:pt x="56" y="20"/>
                    </a:lnTo>
                    <a:lnTo>
                      <a:pt x="53" y="20"/>
                    </a:lnTo>
                    <a:lnTo>
                      <a:pt x="45" y="20"/>
                    </a:lnTo>
                    <a:lnTo>
                      <a:pt x="43" y="20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40" y="19"/>
                    </a:lnTo>
                    <a:lnTo>
                      <a:pt x="37" y="19"/>
                    </a:lnTo>
                    <a:lnTo>
                      <a:pt x="35" y="20"/>
                    </a:lnTo>
                    <a:lnTo>
                      <a:pt x="31" y="22"/>
                    </a:lnTo>
                    <a:lnTo>
                      <a:pt x="30" y="22"/>
                    </a:lnTo>
                    <a:lnTo>
                      <a:pt x="27" y="23"/>
                    </a:lnTo>
                    <a:lnTo>
                      <a:pt x="28" y="20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31" y="17"/>
                    </a:lnTo>
                    <a:lnTo>
                      <a:pt x="28" y="17"/>
                    </a:lnTo>
                    <a:lnTo>
                      <a:pt x="30" y="15"/>
                    </a:lnTo>
                    <a:lnTo>
                      <a:pt x="30" y="14"/>
                    </a:lnTo>
                    <a:lnTo>
                      <a:pt x="32" y="13"/>
                    </a:lnTo>
                    <a:lnTo>
                      <a:pt x="37" y="9"/>
                    </a:lnTo>
                    <a:lnTo>
                      <a:pt x="40" y="8"/>
                    </a:lnTo>
                    <a:lnTo>
                      <a:pt x="41" y="7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40" y="0"/>
                    </a:lnTo>
                    <a:lnTo>
                      <a:pt x="37" y="2"/>
                    </a:lnTo>
                    <a:lnTo>
                      <a:pt x="33" y="2"/>
                    </a:lnTo>
                    <a:lnTo>
                      <a:pt x="31" y="3"/>
                    </a:lnTo>
                    <a:lnTo>
                      <a:pt x="27" y="3"/>
                    </a:lnTo>
                    <a:lnTo>
                      <a:pt x="23" y="4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5" y="5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8"/>
                    </a:lnTo>
                    <a:lnTo>
                      <a:pt x="16" y="9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1" y="10"/>
                    </a:lnTo>
                    <a:lnTo>
                      <a:pt x="11" y="12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13" y="15"/>
                    </a:lnTo>
                    <a:lnTo>
                      <a:pt x="13" y="17"/>
                    </a:lnTo>
                    <a:lnTo>
                      <a:pt x="11" y="15"/>
                    </a:lnTo>
                    <a:lnTo>
                      <a:pt x="11" y="15"/>
                    </a:lnTo>
                    <a:lnTo>
                      <a:pt x="11" y="17"/>
                    </a:lnTo>
                    <a:lnTo>
                      <a:pt x="7" y="17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6" y="22"/>
                    </a:lnTo>
                    <a:lnTo>
                      <a:pt x="6" y="23"/>
                    </a:lnTo>
                    <a:lnTo>
                      <a:pt x="7" y="23"/>
                    </a:lnTo>
                    <a:lnTo>
                      <a:pt x="6" y="23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5"/>
                    </a:lnTo>
                    <a:lnTo>
                      <a:pt x="5" y="27"/>
                    </a:lnTo>
                    <a:lnTo>
                      <a:pt x="6" y="2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5" name="Freeform 344"/>
              <p:cNvSpPr>
                <a:spLocks/>
              </p:cNvSpPr>
              <p:nvPr/>
            </p:nvSpPr>
            <p:spPr bwMode="auto">
              <a:xfrm>
                <a:off x="3101" y="1897"/>
                <a:ext cx="4" cy="3"/>
              </a:xfrm>
              <a:custGeom>
                <a:avLst/>
                <a:gdLst>
                  <a:gd name="T0" fmla="*/ 3 w 4"/>
                  <a:gd name="T1" fmla="*/ 3 h 3"/>
                  <a:gd name="T2" fmla="*/ 3 w 4"/>
                  <a:gd name="T3" fmla="*/ 3 h 3"/>
                  <a:gd name="T4" fmla="*/ 4 w 4"/>
                  <a:gd name="T5" fmla="*/ 3 h 3"/>
                  <a:gd name="T6" fmla="*/ 4 w 4"/>
                  <a:gd name="T7" fmla="*/ 3 h 3"/>
                  <a:gd name="T8" fmla="*/ 3 w 4"/>
                  <a:gd name="T9" fmla="*/ 3 h 3"/>
                  <a:gd name="T10" fmla="*/ 3 w 4"/>
                  <a:gd name="T11" fmla="*/ 3 h 3"/>
                  <a:gd name="T12" fmla="*/ 3 w 4"/>
                  <a:gd name="T13" fmla="*/ 2 h 3"/>
                  <a:gd name="T14" fmla="*/ 3 w 4"/>
                  <a:gd name="T15" fmla="*/ 0 h 3"/>
                  <a:gd name="T16" fmla="*/ 1 w 4"/>
                  <a:gd name="T17" fmla="*/ 0 h 3"/>
                  <a:gd name="T18" fmla="*/ 0 w 4"/>
                  <a:gd name="T19" fmla="*/ 0 h 3"/>
                  <a:gd name="T20" fmla="*/ 0 w 4"/>
                  <a:gd name="T21" fmla="*/ 2 h 3"/>
                  <a:gd name="T22" fmla="*/ 1 w 4"/>
                  <a:gd name="T23" fmla="*/ 2 h 3"/>
                  <a:gd name="T24" fmla="*/ 3 w 4"/>
                  <a:gd name="T2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6" name="Freeform 345"/>
              <p:cNvSpPr>
                <a:spLocks/>
              </p:cNvSpPr>
              <p:nvPr/>
            </p:nvSpPr>
            <p:spPr bwMode="auto">
              <a:xfrm>
                <a:off x="3132" y="1861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3 w 3"/>
                  <a:gd name="T3" fmla="*/ 4 h 4"/>
                  <a:gd name="T4" fmla="*/ 3 w 3"/>
                  <a:gd name="T5" fmla="*/ 3 h 4"/>
                  <a:gd name="T6" fmla="*/ 2 w 3"/>
                  <a:gd name="T7" fmla="*/ 1 h 4"/>
                  <a:gd name="T8" fmla="*/ 3 w 3"/>
                  <a:gd name="T9" fmla="*/ 1 h 4"/>
                  <a:gd name="T10" fmla="*/ 3 w 3"/>
                  <a:gd name="T11" fmla="*/ 1 h 4"/>
                  <a:gd name="T12" fmla="*/ 3 w 3"/>
                  <a:gd name="T13" fmla="*/ 0 h 4"/>
                  <a:gd name="T14" fmla="*/ 3 w 3"/>
                  <a:gd name="T15" fmla="*/ 0 h 4"/>
                  <a:gd name="T16" fmla="*/ 2 w 3"/>
                  <a:gd name="T17" fmla="*/ 0 h 4"/>
                  <a:gd name="T18" fmla="*/ 0 w 3"/>
                  <a:gd name="T19" fmla="*/ 3 h 4"/>
                  <a:gd name="T20" fmla="*/ 2 w 3"/>
                  <a:gd name="T21" fmla="*/ 4 h 4"/>
                  <a:gd name="T22" fmla="*/ 3 w 3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7" name="Freeform 346"/>
              <p:cNvSpPr>
                <a:spLocks/>
              </p:cNvSpPr>
              <p:nvPr/>
            </p:nvSpPr>
            <p:spPr bwMode="auto">
              <a:xfrm>
                <a:off x="3127" y="2053"/>
                <a:ext cx="7" cy="3"/>
              </a:xfrm>
              <a:custGeom>
                <a:avLst/>
                <a:gdLst>
                  <a:gd name="T0" fmla="*/ 4 w 7"/>
                  <a:gd name="T1" fmla="*/ 0 h 3"/>
                  <a:gd name="T2" fmla="*/ 3 w 7"/>
                  <a:gd name="T3" fmla="*/ 1 h 3"/>
                  <a:gd name="T4" fmla="*/ 0 w 7"/>
                  <a:gd name="T5" fmla="*/ 1 h 3"/>
                  <a:gd name="T6" fmla="*/ 0 w 7"/>
                  <a:gd name="T7" fmla="*/ 2 h 3"/>
                  <a:gd name="T8" fmla="*/ 0 w 7"/>
                  <a:gd name="T9" fmla="*/ 2 h 3"/>
                  <a:gd name="T10" fmla="*/ 4 w 7"/>
                  <a:gd name="T11" fmla="*/ 3 h 3"/>
                  <a:gd name="T12" fmla="*/ 4 w 7"/>
                  <a:gd name="T13" fmla="*/ 3 h 3"/>
                  <a:gd name="T14" fmla="*/ 5 w 7"/>
                  <a:gd name="T15" fmla="*/ 3 h 3"/>
                  <a:gd name="T16" fmla="*/ 5 w 7"/>
                  <a:gd name="T17" fmla="*/ 3 h 3"/>
                  <a:gd name="T18" fmla="*/ 5 w 7"/>
                  <a:gd name="T19" fmla="*/ 2 h 3"/>
                  <a:gd name="T20" fmla="*/ 7 w 7"/>
                  <a:gd name="T21" fmla="*/ 2 h 3"/>
                  <a:gd name="T22" fmla="*/ 5 w 7"/>
                  <a:gd name="T23" fmla="*/ 1 h 3"/>
                  <a:gd name="T24" fmla="*/ 4 w 7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3">
                    <a:moveTo>
                      <a:pt x="4" y="0"/>
                    </a:moveTo>
                    <a:lnTo>
                      <a:pt x="3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8" name="Freeform 347"/>
              <p:cNvSpPr>
                <a:spLocks/>
              </p:cNvSpPr>
              <p:nvPr/>
            </p:nvSpPr>
            <p:spPr bwMode="auto">
              <a:xfrm>
                <a:off x="3106" y="1889"/>
                <a:ext cx="5" cy="3"/>
              </a:xfrm>
              <a:custGeom>
                <a:avLst/>
                <a:gdLst>
                  <a:gd name="T0" fmla="*/ 1 w 5"/>
                  <a:gd name="T1" fmla="*/ 1 h 3"/>
                  <a:gd name="T2" fmla="*/ 3 w 5"/>
                  <a:gd name="T3" fmla="*/ 2 h 3"/>
                  <a:gd name="T4" fmla="*/ 3 w 5"/>
                  <a:gd name="T5" fmla="*/ 3 h 3"/>
                  <a:gd name="T6" fmla="*/ 4 w 5"/>
                  <a:gd name="T7" fmla="*/ 3 h 3"/>
                  <a:gd name="T8" fmla="*/ 5 w 5"/>
                  <a:gd name="T9" fmla="*/ 3 h 3"/>
                  <a:gd name="T10" fmla="*/ 5 w 5"/>
                  <a:gd name="T11" fmla="*/ 2 h 3"/>
                  <a:gd name="T12" fmla="*/ 5 w 5"/>
                  <a:gd name="T13" fmla="*/ 2 h 3"/>
                  <a:gd name="T14" fmla="*/ 4 w 5"/>
                  <a:gd name="T15" fmla="*/ 2 h 3"/>
                  <a:gd name="T16" fmla="*/ 3 w 5"/>
                  <a:gd name="T17" fmla="*/ 1 h 3"/>
                  <a:gd name="T18" fmla="*/ 1 w 5"/>
                  <a:gd name="T19" fmla="*/ 0 h 3"/>
                  <a:gd name="T20" fmla="*/ 0 w 5"/>
                  <a:gd name="T21" fmla="*/ 0 h 3"/>
                  <a:gd name="T22" fmla="*/ 0 w 5"/>
                  <a:gd name="T23" fmla="*/ 1 h 3"/>
                  <a:gd name="T24" fmla="*/ 1 w 5"/>
                  <a:gd name="T25" fmla="*/ 1 h 3"/>
                  <a:gd name="T26" fmla="*/ 1 w 5"/>
                  <a:gd name="T2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3">
                    <a:moveTo>
                      <a:pt x="1" y="1"/>
                    </a:moveTo>
                    <a:lnTo>
                      <a:pt x="3" y="2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09" name="Freeform 348"/>
              <p:cNvSpPr>
                <a:spLocks/>
              </p:cNvSpPr>
              <p:nvPr/>
            </p:nvSpPr>
            <p:spPr bwMode="auto">
              <a:xfrm>
                <a:off x="3112" y="1890"/>
                <a:ext cx="3" cy="1"/>
              </a:xfrm>
              <a:custGeom>
                <a:avLst/>
                <a:gdLst>
                  <a:gd name="T0" fmla="*/ 3 w 3"/>
                  <a:gd name="T1" fmla="*/ 0 h 1"/>
                  <a:gd name="T2" fmla="*/ 3 w 3"/>
                  <a:gd name="T3" fmla="*/ 0 h 1"/>
                  <a:gd name="T4" fmla="*/ 2 w 3"/>
                  <a:gd name="T5" fmla="*/ 0 h 1"/>
                  <a:gd name="T6" fmla="*/ 0 w 3"/>
                  <a:gd name="T7" fmla="*/ 0 h 1"/>
                  <a:gd name="T8" fmla="*/ 0 w 3"/>
                  <a:gd name="T9" fmla="*/ 1 h 1"/>
                  <a:gd name="T10" fmla="*/ 2 w 3"/>
                  <a:gd name="T11" fmla="*/ 1 h 1"/>
                  <a:gd name="T12" fmla="*/ 3 w 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0" name="Freeform 349"/>
              <p:cNvSpPr>
                <a:spLocks/>
              </p:cNvSpPr>
              <p:nvPr/>
            </p:nvSpPr>
            <p:spPr bwMode="auto">
              <a:xfrm>
                <a:off x="3126" y="1862"/>
                <a:ext cx="8" cy="15"/>
              </a:xfrm>
              <a:custGeom>
                <a:avLst/>
                <a:gdLst>
                  <a:gd name="T0" fmla="*/ 0 w 8"/>
                  <a:gd name="T1" fmla="*/ 9 h 15"/>
                  <a:gd name="T2" fmla="*/ 0 w 8"/>
                  <a:gd name="T3" fmla="*/ 9 h 15"/>
                  <a:gd name="T4" fmla="*/ 1 w 8"/>
                  <a:gd name="T5" fmla="*/ 9 h 15"/>
                  <a:gd name="T6" fmla="*/ 1 w 8"/>
                  <a:gd name="T7" fmla="*/ 9 h 15"/>
                  <a:gd name="T8" fmla="*/ 1 w 8"/>
                  <a:gd name="T9" fmla="*/ 9 h 15"/>
                  <a:gd name="T10" fmla="*/ 3 w 8"/>
                  <a:gd name="T11" fmla="*/ 10 h 15"/>
                  <a:gd name="T12" fmla="*/ 3 w 8"/>
                  <a:gd name="T13" fmla="*/ 9 h 15"/>
                  <a:gd name="T14" fmla="*/ 4 w 8"/>
                  <a:gd name="T15" fmla="*/ 9 h 15"/>
                  <a:gd name="T16" fmla="*/ 5 w 8"/>
                  <a:gd name="T17" fmla="*/ 10 h 15"/>
                  <a:gd name="T18" fmla="*/ 5 w 8"/>
                  <a:gd name="T19" fmla="*/ 12 h 15"/>
                  <a:gd name="T20" fmla="*/ 5 w 8"/>
                  <a:gd name="T21" fmla="*/ 13 h 15"/>
                  <a:gd name="T22" fmla="*/ 4 w 8"/>
                  <a:gd name="T23" fmla="*/ 15 h 15"/>
                  <a:gd name="T24" fmla="*/ 5 w 8"/>
                  <a:gd name="T25" fmla="*/ 15 h 15"/>
                  <a:gd name="T26" fmla="*/ 5 w 8"/>
                  <a:gd name="T27" fmla="*/ 15 h 15"/>
                  <a:gd name="T28" fmla="*/ 5 w 8"/>
                  <a:gd name="T29" fmla="*/ 14 h 15"/>
                  <a:gd name="T30" fmla="*/ 6 w 8"/>
                  <a:gd name="T31" fmla="*/ 13 h 15"/>
                  <a:gd name="T32" fmla="*/ 6 w 8"/>
                  <a:gd name="T33" fmla="*/ 12 h 15"/>
                  <a:gd name="T34" fmla="*/ 6 w 8"/>
                  <a:gd name="T35" fmla="*/ 10 h 15"/>
                  <a:gd name="T36" fmla="*/ 6 w 8"/>
                  <a:gd name="T37" fmla="*/ 10 h 15"/>
                  <a:gd name="T38" fmla="*/ 8 w 8"/>
                  <a:gd name="T39" fmla="*/ 9 h 15"/>
                  <a:gd name="T40" fmla="*/ 8 w 8"/>
                  <a:gd name="T41" fmla="*/ 5 h 15"/>
                  <a:gd name="T42" fmla="*/ 8 w 8"/>
                  <a:gd name="T43" fmla="*/ 4 h 15"/>
                  <a:gd name="T44" fmla="*/ 8 w 8"/>
                  <a:gd name="T45" fmla="*/ 5 h 15"/>
                  <a:gd name="T46" fmla="*/ 6 w 8"/>
                  <a:gd name="T47" fmla="*/ 5 h 15"/>
                  <a:gd name="T48" fmla="*/ 5 w 8"/>
                  <a:gd name="T49" fmla="*/ 3 h 15"/>
                  <a:gd name="T50" fmla="*/ 5 w 8"/>
                  <a:gd name="T51" fmla="*/ 4 h 15"/>
                  <a:gd name="T52" fmla="*/ 5 w 8"/>
                  <a:gd name="T53" fmla="*/ 3 h 15"/>
                  <a:gd name="T54" fmla="*/ 5 w 8"/>
                  <a:gd name="T55" fmla="*/ 0 h 15"/>
                  <a:gd name="T56" fmla="*/ 4 w 8"/>
                  <a:gd name="T57" fmla="*/ 0 h 15"/>
                  <a:gd name="T58" fmla="*/ 3 w 8"/>
                  <a:gd name="T59" fmla="*/ 2 h 15"/>
                  <a:gd name="T60" fmla="*/ 1 w 8"/>
                  <a:gd name="T61" fmla="*/ 3 h 15"/>
                  <a:gd name="T62" fmla="*/ 1 w 8"/>
                  <a:gd name="T63" fmla="*/ 3 h 15"/>
                  <a:gd name="T64" fmla="*/ 1 w 8"/>
                  <a:gd name="T65" fmla="*/ 3 h 15"/>
                  <a:gd name="T66" fmla="*/ 1 w 8"/>
                  <a:gd name="T67" fmla="*/ 4 h 15"/>
                  <a:gd name="T68" fmla="*/ 3 w 8"/>
                  <a:gd name="T69" fmla="*/ 4 h 15"/>
                  <a:gd name="T70" fmla="*/ 4 w 8"/>
                  <a:gd name="T71" fmla="*/ 7 h 15"/>
                  <a:gd name="T72" fmla="*/ 3 w 8"/>
                  <a:gd name="T73" fmla="*/ 8 h 15"/>
                  <a:gd name="T74" fmla="*/ 1 w 8"/>
                  <a:gd name="T75" fmla="*/ 8 h 15"/>
                  <a:gd name="T76" fmla="*/ 0 w 8"/>
                  <a:gd name="T77" fmla="*/ 8 h 15"/>
                  <a:gd name="T78" fmla="*/ 0 w 8"/>
                  <a:gd name="T79" fmla="*/ 8 h 15"/>
                  <a:gd name="T80" fmla="*/ 0 w 8"/>
                  <a:gd name="T81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15">
                    <a:moveTo>
                      <a:pt x="0" y="9"/>
                    </a:moveTo>
                    <a:lnTo>
                      <a:pt x="0" y="9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5" y="10"/>
                    </a:lnTo>
                    <a:lnTo>
                      <a:pt x="5" y="12"/>
                    </a:lnTo>
                    <a:lnTo>
                      <a:pt x="5" y="13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8" y="9"/>
                    </a:lnTo>
                    <a:lnTo>
                      <a:pt x="8" y="5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6" y="5"/>
                    </a:lnTo>
                    <a:lnTo>
                      <a:pt x="5" y="3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1" name="Freeform 350"/>
              <p:cNvSpPr>
                <a:spLocks/>
              </p:cNvSpPr>
              <p:nvPr/>
            </p:nvSpPr>
            <p:spPr bwMode="auto">
              <a:xfrm>
                <a:off x="3102" y="1892"/>
                <a:ext cx="8" cy="7"/>
              </a:xfrm>
              <a:custGeom>
                <a:avLst/>
                <a:gdLst>
                  <a:gd name="T0" fmla="*/ 0 w 8"/>
                  <a:gd name="T1" fmla="*/ 4 h 7"/>
                  <a:gd name="T2" fmla="*/ 0 w 8"/>
                  <a:gd name="T3" fmla="*/ 4 h 7"/>
                  <a:gd name="T4" fmla="*/ 2 w 8"/>
                  <a:gd name="T5" fmla="*/ 4 h 7"/>
                  <a:gd name="T6" fmla="*/ 2 w 8"/>
                  <a:gd name="T7" fmla="*/ 4 h 7"/>
                  <a:gd name="T8" fmla="*/ 2 w 8"/>
                  <a:gd name="T9" fmla="*/ 5 h 7"/>
                  <a:gd name="T10" fmla="*/ 2 w 8"/>
                  <a:gd name="T11" fmla="*/ 5 h 7"/>
                  <a:gd name="T12" fmla="*/ 3 w 8"/>
                  <a:gd name="T13" fmla="*/ 5 h 7"/>
                  <a:gd name="T14" fmla="*/ 3 w 8"/>
                  <a:gd name="T15" fmla="*/ 5 h 7"/>
                  <a:gd name="T16" fmla="*/ 5 w 8"/>
                  <a:gd name="T17" fmla="*/ 5 h 7"/>
                  <a:gd name="T18" fmla="*/ 7 w 8"/>
                  <a:gd name="T19" fmla="*/ 7 h 7"/>
                  <a:gd name="T20" fmla="*/ 8 w 8"/>
                  <a:gd name="T21" fmla="*/ 7 h 7"/>
                  <a:gd name="T22" fmla="*/ 8 w 8"/>
                  <a:gd name="T23" fmla="*/ 5 h 7"/>
                  <a:gd name="T24" fmla="*/ 8 w 8"/>
                  <a:gd name="T25" fmla="*/ 5 h 7"/>
                  <a:gd name="T26" fmla="*/ 8 w 8"/>
                  <a:gd name="T27" fmla="*/ 4 h 7"/>
                  <a:gd name="T28" fmla="*/ 7 w 8"/>
                  <a:gd name="T29" fmla="*/ 4 h 7"/>
                  <a:gd name="T30" fmla="*/ 5 w 8"/>
                  <a:gd name="T31" fmla="*/ 4 h 7"/>
                  <a:gd name="T32" fmla="*/ 4 w 8"/>
                  <a:gd name="T33" fmla="*/ 4 h 7"/>
                  <a:gd name="T34" fmla="*/ 4 w 8"/>
                  <a:gd name="T35" fmla="*/ 3 h 7"/>
                  <a:gd name="T36" fmla="*/ 5 w 8"/>
                  <a:gd name="T37" fmla="*/ 3 h 7"/>
                  <a:gd name="T38" fmla="*/ 5 w 8"/>
                  <a:gd name="T39" fmla="*/ 3 h 7"/>
                  <a:gd name="T40" fmla="*/ 4 w 8"/>
                  <a:gd name="T41" fmla="*/ 2 h 7"/>
                  <a:gd name="T42" fmla="*/ 3 w 8"/>
                  <a:gd name="T43" fmla="*/ 2 h 7"/>
                  <a:gd name="T44" fmla="*/ 2 w 8"/>
                  <a:gd name="T45" fmla="*/ 0 h 7"/>
                  <a:gd name="T46" fmla="*/ 0 w 8"/>
                  <a:gd name="T47" fmla="*/ 2 h 7"/>
                  <a:gd name="T48" fmla="*/ 0 w 8"/>
                  <a:gd name="T49" fmla="*/ 3 h 7"/>
                  <a:gd name="T50" fmla="*/ 0 w 8"/>
                  <a:gd name="T51" fmla="*/ 3 h 7"/>
                  <a:gd name="T52" fmla="*/ 0 w 8"/>
                  <a:gd name="T53" fmla="*/ 4 h 7"/>
                  <a:gd name="T54" fmla="*/ 0 w 8"/>
                  <a:gd name="T5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" h="7">
                    <a:moveTo>
                      <a:pt x="0" y="4"/>
                    </a:move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2" name="Freeform 351"/>
              <p:cNvSpPr>
                <a:spLocks/>
              </p:cNvSpPr>
              <p:nvPr/>
            </p:nvSpPr>
            <p:spPr bwMode="auto">
              <a:xfrm>
                <a:off x="3112" y="207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  <a:gd name="T8" fmla="*/ 2 w 2"/>
                  <a:gd name="T9" fmla="*/ 0 h 2"/>
                  <a:gd name="T10" fmla="*/ 2 w 2"/>
                  <a:gd name="T11" fmla="*/ 0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3" name="Freeform 352"/>
              <p:cNvSpPr>
                <a:spLocks/>
              </p:cNvSpPr>
              <p:nvPr/>
            </p:nvSpPr>
            <p:spPr bwMode="auto">
              <a:xfrm>
                <a:off x="3117" y="2080"/>
                <a:ext cx="4" cy="1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1 h 1"/>
                  <a:gd name="T4" fmla="*/ 2 w 4"/>
                  <a:gd name="T5" fmla="*/ 1 h 1"/>
                  <a:gd name="T6" fmla="*/ 3 w 4"/>
                  <a:gd name="T7" fmla="*/ 1 h 1"/>
                  <a:gd name="T8" fmla="*/ 3 w 4"/>
                  <a:gd name="T9" fmla="*/ 1 h 1"/>
                  <a:gd name="T10" fmla="*/ 4 w 4"/>
                  <a:gd name="T11" fmla="*/ 1 h 1"/>
                  <a:gd name="T12" fmla="*/ 4 w 4"/>
                  <a:gd name="T13" fmla="*/ 1 h 1"/>
                  <a:gd name="T14" fmla="*/ 3 w 4"/>
                  <a:gd name="T15" fmla="*/ 0 h 1"/>
                  <a:gd name="T16" fmla="*/ 0 w 4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4" name="Freeform 353"/>
              <p:cNvSpPr>
                <a:spLocks/>
              </p:cNvSpPr>
              <p:nvPr/>
            </p:nvSpPr>
            <p:spPr bwMode="auto">
              <a:xfrm>
                <a:off x="3060" y="1935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1 w 2"/>
                  <a:gd name="T9" fmla="*/ 1 h 1"/>
                  <a:gd name="T10" fmla="*/ 1 w 2"/>
                  <a:gd name="T11" fmla="*/ 1 h 1"/>
                  <a:gd name="T12" fmla="*/ 1 w 2"/>
                  <a:gd name="T13" fmla="*/ 1 h 1"/>
                  <a:gd name="T14" fmla="*/ 2 w 2"/>
                  <a:gd name="T15" fmla="*/ 1 h 1"/>
                  <a:gd name="T16" fmla="*/ 2 w 2"/>
                  <a:gd name="T17" fmla="*/ 0 h 1"/>
                  <a:gd name="T18" fmla="*/ 1 w 2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5" name="Freeform 354"/>
              <p:cNvSpPr>
                <a:spLocks/>
              </p:cNvSpPr>
              <p:nvPr/>
            </p:nvSpPr>
            <p:spPr bwMode="auto">
              <a:xfrm>
                <a:off x="3065" y="1952"/>
                <a:ext cx="5" cy="7"/>
              </a:xfrm>
              <a:custGeom>
                <a:avLst/>
                <a:gdLst>
                  <a:gd name="T0" fmla="*/ 1 w 5"/>
                  <a:gd name="T1" fmla="*/ 7 h 7"/>
                  <a:gd name="T2" fmla="*/ 1 w 5"/>
                  <a:gd name="T3" fmla="*/ 7 h 7"/>
                  <a:gd name="T4" fmla="*/ 4 w 5"/>
                  <a:gd name="T5" fmla="*/ 3 h 7"/>
                  <a:gd name="T6" fmla="*/ 5 w 5"/>
                  <a:gd name="T7" fmla="*/ 0 h 7"/>
                  <a:gd name="T8" fmla="*/ 4 w 5"/>
                  <a:gd name="T9" fmla="*/ 0 h 7"/>
                  <a:gd name="T10" fmla="*/ 4 w 5"/>
                  <a:gd name="T11" fmla="*/ 2 h 7"/>
                  <a:gd name="T12" fmla="*/ 1 w 5"/>
                  <a:gd name="T13" fmla="*/ 3 h 7"/>
                  <a:gd name="T14" fmla="*/ 1 w 5"/>
                  <a:gd name="T15" fmla="*/ 3 h 7"/>
                  <a:gd name="T16" fmla="*/ 1 w 5"/>
                  <a:gd name="T17" fmla="*/ 3 h 7"/>
                  <a:gd name="T18" fmla="*/ 2 w 5"/>
                  <a:gd name="T19" fmla="*/ 4 h 7"/>
                  <a:gd name="T20" fmla="*/ 0 w 5"/>
                  <a:gd name="T21" fmla="*/ 4 h 7"/>
                  <a:gd name="T22" fmla="*/ 0 w 5"/>
                  <a:gd name="T23" fmla="*/ 5 h 7"/>
                  <a:gd name="T24" fmla="*/ 0 w 5"/>
                  <a:gd name="T25" fmla="*/ 7 h 7"/>
                  <a:gd name="T26" fmla="*/ 0 w 5"/>
                  <a:gd name="T27" fmla="*/ 7 h 7"/>
                  <a:gd name="T28" fmla="*/ 0 w 5"/>
                  <a:gd name="T29" fmla="*/ 7 h 7"/>
                  <a:gd name="T30" fmla="*/ 1 w 5"/>
                  <a:gd name="T3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7">
                    <a:moveTo>
                      <a:pt x="1" y="7"/>
                    </a:moveTo>
                    <a:lnTo>
                      <a:pt x="1" y="7"/>
                    </a:lnTo>
                    <a:lnTo>
                      <a:pt x="4" y="3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6" name="Freeform 355"/>
              <p:cNvSpPr>
                <a:spLocks/>
              </p:cNvSpPr>
              <p:nvPr/>
            </p:nvSpPr>
            <p:spPr bwMode="auto">
              <a:xfrm>
                <a:off x="3055" y="1922"/>
                <a:ext cx="15" cy="13"/>
              </a:xfrm>
              <a:custGeom>
                <a:avLst/>
                <a:gdLst>
                  <a:gd name="T0" fmla="*/ 6 w 15"/>
                  <a:gd name="T1" fmla="*/ 0 h 13"/>
                  <a:gd name="T2" fmla="*/ 6 w 15"/>
                  <a:gd name="T3" fmla="*/ 0 h 13"/>
                  <a:gd name="T4" fmla="*/ 5 w 15"/>
                  <a:gd name="T5" fmla="*/ 2 h 13"/>
                  <a:gd name="T6" fmla="*/ 2 w 15"/>
                  <a:gd name="T7" fmla="*/ 3 h 13"/>
                  <a:gd name="T8" fmla="*/ 2 w 15"/>
                  <a:gd name="T9" fmla="*/ 3 h 13"/>
                  <a:gd name="T10" fmla="*/ 2 w 15"/>
                  <a:gd name="T11" fmla="*/ 3 h 13"/>
                  <a:gd name="T12" fmla="*/ 2 w 15"/>
                  <a:gd name="T13" fmla="*/ 4 h 13"/>
                  <a:gd name="T14" fmla="*/ 2 w 15"/>
                  <a:gd name="T15" fmla="*/ 4 h 13"/>
                  <a:gd name="T16" fmla="*/ 1 w 15"/>
                  <a:gd name="T17" fmla="*/ 4 h 13"/>
                  <a:gd name="T18" fmla="*/ 1 w 15"/>
                  <a:gd name="T19" fmla="*/ 4 h 13"/>
                  <a:gd name="T20" fmla="*/ 0 w 15"/>
                  <a:gd name="T21" fmla="*/ 4 h 13"/>
                  <a:gd name="T22" fmla="*/ 0 w 15"/>
                  <a:gd name="T23" fmla="*/ 5 h 13"/>
                  <a:gd name="T24" fmla="*/ 0 w 15"/>
                  <a:gd name="T25" fmla="*/ 5 h 13"/>
                  <a:gd name="T26" fmla="*/ 1 w 15"/>
                  <a:gd name="T27" fmla="*/ 7 h 13"/>
                  <a:gd name="T28" fmla="*/ 5 w 15"/>
                  <a:gd name="T29" fmla="*/ 7 h 13"/>
                  <a:gd name="T30" fmla="*/ 6 w 15"/>
                  <a:gd name="T31" fmla="*/ 9 h 13"/>
                  <a:gd name="T32" fmla="*/ 6 w 15"/>
                  <a:gd name="T33" fmla="*/ 9 h 13"/>
                  <a:gd name="T34" fmla="*/ 7 w 15"/>
                  <a:gd name="T35" fmla="*/ 10 h 13"/>
                  <a:gd name="T36" fmla="*/ 9 w 15"/>
                  <a:gd name="T37" fmla="*/ 10 h 13"/>
                  <a:gd name="T38" fmla="*/ 10 w 15"/>
                  <a:gd name="T39" fmla="*/ 9 h 13"/>
                  <a:gd name="T40" fmla="*/ 10 w 15"/>
                  <a:gd name="T41" fmla="*/ 13 h 13"/>
                  <a:gd name="T42" fmla="*/ 11 w 15"/>
                  <a:gd name="T43" fmla="*/ 13 h 13"/>
                  <a:gd name="T44" fmla="*/ 11 w 15"/>
                  <a:gd name="T45" fmla="*/ 13 h 13"/>
                  <a:gd name="T46" fmla="*/ 11 w 15"/>
                  <a:gd name="T47" fmla="*/ 13 h 13"/>
                  <a:gd name="T48" fmla="*/ 14 w 15"/>
                  <a:gd name="T49" fmla="*/ 10 h 13"/>
                  <a:gd name="T50" fmla="*/ 15 w 15"/>
                  <a:gd name="T51" fmla="*/ 10 h 13"/>
                  <a:gd name="T52" fmla="*/ 15 w 15"/>
                  <a:gd name="T53" fmla="*/ 9 h 13"/>
                  <a:gd name="T54" fmla="*/ 15 w 15"/>
                  <a:gd name="T55" fmla="*/ 9 h 13"/>
                  <a:gd name="T56" fmla="*/ 15 w 15"/>
                  <a:gd name="T57" fmla="*/ 8 h 13"/>
                  <a:gd name="T58" fmla="*/ 12 w 15"/>
                  <a:gd name="T59" fmla="*/ 9 h 13"/>
                  <a:gd name="T60" fmla="*/ 10 w 15"/>
                  <a:gd name="T61" fmla="*/ 8 h 13"/>
                  <a:gd name="T62" fmla="*/ 9 w 15"/>
                  <a:gd name="T63" fmla="*/ 8 h 13"/>
                  <a:gd name="T64" fmla="*/ 9 w 15"/>
                  <a:gd name="T65" fmla="*/ 8 h 13"/>
                  <a:gd name="T66" fmla="*/ 9 w 15"/>
                  <a:gd name="T67" fmla="*/ 7 h 13"/>
                  <a:gd name="T68" fmla="*/ 9 w 15"/>
                  <a:gd name="T69" fmla="*/ 5 h 13"/>
                  <a:gd name="T70" fmla="*/ 9 w 15"/>
                  <a:gd name="T71" fmla="*/ 4 h 13"/>
                  <a:gd name="T72" fmla="*/ 9 w 15"/>
                  <a:gd name="T73" fmla="*/ 4 h 13"/>
                  <a:gd name="T74" fmla="*/ 9 w 15"/>
                  <a:gd name="T75" fmla="*/ 2 h 13"/>
                  <a:gd name="T76" fmla="*/ 7 w 15"/>
                  <a:gd name="T77" fmla="*/ 0 h 13"/>
                  <a:gd name="T78" fmla="*/ 6 w 15"/>
                  <a:gd name="T7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5" h="13">
                    <a:moveTo>
                      <a:pt x="6" y="0"/>
                    </a:moveTo>
                    <a:lnTo>
                      <a:pt x="6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5" y="7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0" y="13"/>
                    </a:lnTo>
                    <a:lnTo>
                      <a:pt x="11" y="13"/>
                    </a:lnTo>
                    <a:lnTo>
                      <a:pt x="11" y="13"/>
                    </a:lnTo>
                    <a:lnTo>
                      <a:pt x="11" y="13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15" y="8"/>
                    </a:lnTo>
                    <a:lnTo>
                      <a:pt x="12" y="9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7" name="Freeform 356"/>
              <p:cNvSpPr>
                <a:spLocks/>
              </p:cNvSpPr>
              <p:nvPr/>
            </p:nvSpPr>
            <p:spPr bwMode="auto">
              <a:xfrm>
                <a:off x="3074" y="1961"/>
                <a:ext cx="5" cy="5"/>
              </a:xfrm>
              <a:custGeom>
                <a:avLst/>
                <a:gdLst>
                  <a:gd name="T0" fmla="*/ 2 w 5"/>
                  <a:gd name="T1" fmla="*/ 5 h 5"/>
                  <a:gd name="T2" fmla="*/ 2 w 5"/>
                  <a:gd name="T3" fmla="*/ 5 h 5"/>
                  <a:gd name="T4" fmla="*/ 3 w 5"/>
                  <a:gd name="T5" fmla="*/ 5 h 5"/>
                  <a:gd name="T6" fmla="*/ 5 w 5"/>
                  <a:gd name="T7" fmla="*/ 4 h 5"/>
                  <a:gd name="T8" fmla="*/ 3 w 5"/>
                  <a:gd name="T9" fmla="*/ 3 h 5"/>
                  <a:gd name="T10" fmla="*/ 3 w 5"/>
                  <a:gd name="T11" fmla="*/ 0 h 5"/>
                  <a:gd name="T12" fmla="*/ 3 w 5"/>
                  <a:gd name="T13" fmla="*/ 0 h 5"/>
                  <a:gd name="T14" fmla="*/ 2 w 5"/>
                  <a:gd name="T15" fmla="*/ 0 h 5"/>
                  <a:gd name="T16" fmla="*/ 1 w 5"/>
                  <a:gd name="T17" fmla="*/ 0 h 5"/>
                  <a:gd name="T18" fmla="*/ 1 w 5"/>
                  <a:gd name="T19" fmla="*/ 0 h 5"/>
                  <a:gd name="T20" fmla="*/ 1 w 5"/>
                  <a:gd name="T21" fmla="*/ 0 h 5"/>
                  <a:gd name="T22" fmla="*/ 0 w 5"/>
                  <a:gd name="T23" fmla="*/ 1 h 5"/>
                  <a:gd name="T24" fmla="*/ 1 w 5"/>
                  <a:gd name="T25" fmla="*/ 4 h 5"/>
                  <a:gd name="T26" fmla="*/ 2 w 5"/>
                  <a:gd name="T2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lnTo>
                      <a:pt x="2" y="5"/>
                    </a:lnTo>
                    <a:lnTo>
                      <a:pt x="3" y="5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4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8" name="Freeform 357"/>
              <p:cNvSpPr>
                <a:spLocks/>
              </p:cNvSpPr>
              <p:nvPr/>
            </p:nvSpPr>
            <p:spPr bwMode="auto">
              <a:xfrm>
                <a:off x="3061" y="1942"/>
                <a:ext cx="8" cy="8"/>
              </a:xfrm>
              <a:custGeom>
                <a:avLst/>
                <a:gdLst>
                  <a:gd name="T0" fmla="*/ 0 w 8"/>
                  <a:gd name="T1" fmla="*/ 7 h 8"/>
                  <a:gd name="T2" fmla="*/ 0 w 8"/>
                  <a:gd name="T3" fmla="*/ 7 h 8"/>
                  <a:gd name="T4" fmla="*/ 0 w 8"/>
                  <a:gd name="T5" fmla="*/ 8 h 8"/>
                  <a:gd name="T6" fmla="*/ 3 w 8"/>
                  <a:gd name="T7" fmla="*/ 8 h 8"/>
                  <a:gd name="T8" fmla="*/ 8 w 8"/>
                  <a:gd name="T9" fmla="*/ 7 h 8"/>
                  <a:gd name="T10" fmla="*/ 8 w 8"/>
                  <a:gd name="T11" fmla="*/ 4 h 8"/>
                  <a:gd name="T12" fmla="*/ 6 w 8"/>
                  <a:gd name="T13" fmla="*/ 3 h 8"/>
                  <a:gd name="T14" fmla="*/ 5 w 8"/>
                  <a:gd name="T15" fmla="*/ 3 h 8"/>
                  <a:gd name="T16" fmla="*/ 4 w 8"/>
                  <a:gd name="T17" fmla="*/ 2 h 8"/>
                  <a:gd name="T18" fmla="*/ 3 w 8"/>
                  <a:gd name="T19" fmla="*/ 0 h 8"/>
                  <a:gd name="T20" fmla="*/ 3 w 8"/>
                  <a:gd name="T21" fmla="*/ 0 h 8"/>
                  <a:gd name="T22" fmla="*/ 3 w 8"/>
                  <a:gd name="T23" fmla="*/ 0 h 8"/>
                  <a:gd name="T24" fmla="*/ 0 w 8"/>
                  <a:gd name="T25" fmla="*/ 2 h 8"/>
                  <a:gd name="T26" fmla="*/ 0 w 8"/>
                  <a:gd name="T27" fmla="*/ 2 h 8"/>
                  <a:gd name="T28" fmla="*/ 0 w 8"/>
                  <a:gd name="T29" fmla="*/ 2 h 8"/>
                  <a:gd name="T30" fmla="*/ 0 w 8"/>
                  <a:gd name="T31" fmla="*/ 3 h 8"/>
                  <a:gd name="T32" fmla="*/ 3 w 8"/>
                  <a:gd name="T33" fmla="*/ 4 h 8"/>
                  <a:gd name="T34" fmla="*/ 1 w 8"/>
                  <a:gd name="T35" fmla="*/ 7 h 8"/>
                  <a:gd name="T36" fmla="*/ 0 w 8"/>
                  <a:gd name="T3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" h="8">
                    <a:moveTo>
                      <a:pt x="0" y="7"/>
                    </a:moveTo>
                    <a:lnTo>
                      <a:pt x="0" y="7"/>
                    </a:lnTo>
                    <a:lnTo>
                      <a:pt x="0" y="8"/>
                    </a:lnTo>
                    <a:lnTo>
                      <a:pt x="3" y="8"/>
                    </a:lnTo>
                    <a:lnTo>
                      <a:pt x="8" y="7"/>
                    </a:lnTo>
                    <a:lnTo>
                      <a:pt x="8" y="4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3" y="4"/>
                    </a:lnTo>
                    <a:lnTo>
                      <a:pt x="1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19" name="Freeform 358"/>
              <p:cNvSpPr>
                <a:spLocks/>
              </p:cNvSpPr>
              <p:nvPr/>
            </p:nvSpPr>
            <p:spPr bwMode="auto">
              <a:xfrm>
                <a:off x="3085" y="2005"/>
                <a:ext cx="7" cy="5"/>
              </a:xfrm>
              <a:custGeom>
                <a:avLst/>
                <a:gdLst>
                  <a:gd name="T0" fmla="*/ 0 w 7"/>
                  <a:gd name="T1" fmla="*/ 0 h 5"/>
                  <a:gd name="T2" fmla="*/ 1 w 7"/>
                  <a:gd name="T3" fmla="*/ 2 h 5"/>
                  <a:gd name="T4" fmla="*/ 1 w 7"/>
                  <a:gd name="T5" fmla="*/ 4 h 5"/>
                  <a:gd name="T6" fmla="*/ 2 w 7"/>
                  <a:gd name="T7" fmla="*/ 4 h 5"/>
                  <a:gd name="T8" fmla="*/ 4 w 7"/>
                  <a:gd name="T9" fmla="*/ 5 h 5"/>
                  <a:gd name="T10" fmla="*/ 5 w 7"/>
                  <a:gd name="T11" fmla="*/ 4 h 5"/>
                  <a:gd name="T12" fmla="*/ 5 w 7"/>
                  <a:gd name="T13" fmla="*/ 4 h 5"/>
                  <a:gd name="T14" fmla="*/ 7 w 7"/>
                  <a:gd name="T15" fmla="*/ 2 h 5"/>
                  <a:gd name="T16" fmla="*/ 7 w 7"/>
                  <a:gd name="T17" fmla="*/ 1 h 5"/>
                  <a:gd name="T18" fmla="*/ 6 w 7"/>
                  <a:gd name="T19" fmla="*/ 1 h 5"/>
                  <a:gd name="T20" fmla="*/ 6 w 7"/>
                  <a:gd name="T21" fmla="*/ 1 h 5"/>
                  <a:gd name="T22" fmla="*/ 4 w 7"/>
                  <a:gd name="T23" fmla="*/ 0 h 5"/>
                  <a:gd name="T24" fmla="*/ 2 w 7"/>
                  <a:gd name="T25" fmla="*/ 0 h 5"/>
                  <a:gd name="T26" fmla="*/ 0 w 7"/>
                  <a:gd name="T2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5">
                    <a:moveTo>
                      <a:pt x="0" y="0"/>
                    </a:moveTo>
                    <a:lnTo>
                      <a:pt x="1" y="2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0" name="Freeform 359"/>
              <p:cNvSpPr>
                <a:spLocks/>
              </p:cNvSpPr>
              <p:nvPr/>
            </p:nvSpPr>
            <p:spPr bwMode="auto">
              <a:xfrm>
                <a:off x="3082" y="1986"/>
                <a:ext cx="7" cy="6"/>
              </a:xfrm>
              <a:custGeom>
                <a:avLst/>
                <a:gdLst>
                  <a:gd name="T0" fmla="*/ 5 w 7"/>
                  <a:gd name="T1" fmla="*/ 0 h 6"/>
                  <a:gd name="T2" fmla="*/ 5 w 7"/>
                  <a:gd name="T3" fmla="*/ 0 h 6"/>
                  <a:gd name="T4" fmla="*/ 4 w 7"/>
                  <a:gd name="T5" fmla="*/ 0 h 6"/>
                  <a:gd name="T6" fmla="*/ 3 w 7"/>
                  <a:gd name="T7" fmla="*/ 3 h 6"/>
                  <a:gd name="T8" fmla="*/ 2 w 7"/>
                  <a:gd name="T9" fmla="*/ 3 h 6"/>
                  <a:gd name="T10" fmla="*/ 0 w 7"/>
                  <a:gd name="T11" fmla="*/ 5 h 6"/>
                  <a:gd name="T12" fmla="*/ 0 w 7"/>
                  <a:gd name="T13" fmla="*/ 6 h 6"/>
                  <a:gd name="T14" fmla="*/ 0 w 7"/>
                  <a:gd name="T15" fmla="*/ 6 h 6"/>
                  <a:gd name="T16" fmla="*/ 2 w 7"/>
                  <a:gd name="T17" fmla="*/ 6 h 6"/>
                  <a:gd name="T18" fmla="*/ 3 w 7"/>
                  <a:gd name="T19" fmla="*/ 6 h 6"/>
                  <a:gd name="T20" fmla="*/ 5 w 7"/>
                  <a:gd name="T21" fmla="*/ 4 h 6"/>
                  <a:gd name="T22" fmla="*/ 5 w 7"/>
                  <a:gd name="T23" fmla="*/ 3 h 6"/>
                  <a:gd name="T24" fmla="*/ 7 w 7"/>
                  <a:gd name="T25" fmla="*/ 3 h 6"/>
                  <a:gd name="T26" fmla="*/ 7 w 7"/>
                  <a:gd name="T27" fmla="*/ 0 h 6"/>
                  <a:gd name="T28" fmla="*/ 5 w 7"/>
                  <a:gd name="T2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lnTo>
                      <a:pt x="5" y="0"/>
                    </a:lnTo>
                    <a:lnTo>
                      <a:pt x="4" y="0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7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1" name="Freeform 360"/>
              <p:cNvSpPr>
                <a:spLocks/>
              </p:cNvSpPr>
              <p:nvPr/>
            </p:nvSpPr>
            <p:spPr bwMode="auto">
              <a:xfrm>
                <a:off x="3059" y="1956"/>
                <a:ext cx="6" cy="6"/>
              </a:xfrm>
              <a:custGeom>
                <a:avLst/>
                <a:gdLst>
                  <a:gd name="T0" fmla="*/ 2 w 6"/>
                  <a:gd name="T1" fmla="*/ 6 h 6"/>
                  <a:gd name="T2" fmla="*/ 3 w 6"/>
                  <a:gd name="T3" fmla="*/ 6 h 6"/>
                  <a:gd name="T4" fmla="*/ 6 w 6"/>
                  <a:gd name="T5" fmla="*/ 6 h 6"/>
                  <a:gd name="T6" fmla="*/ 6 w 6"/>
                  <a:gd name="T7" fmla="*/ 5 h 6"/>
                  <a:gd name="T8" fmla="*/ 6 w 6"/>
                  <a:gd name="T9" fmla="*/ 5 h 6"/>
                  <a:gd name="T10" fmla="*/ 6 w 6"/>
                  <a:gd name="T11" fmla="*/ 3 h 6"/>
                  <a:gd name="T12" fmla="*/ 5 w 6"/>
                  <a:gd name="T13" fmla="*/ 0 h 6"/>
                  <a:gd name="T14" fmla="*/ 3 w 6"/>
                  <a:gd name="T15" fmla="*/ 1 h 6"/>
                  <a:gd name="T16" fmla="*/ 2 w 6"/>
                  <a:gd name="T17" fmla="*/ 1 h 6"/>
                  <a:gd name="T18" fmla="*/ 2 w 6"/>
                  <a:gd name="T19" fmla="*/ 1 h 6"/>
                  <a:gd name="T20" fmla="*/ 1 w 6"/>
                  <a:gd name="T21" fmla="*/ 1 h 6"/>
                  <a:gd name="T22" fmla="*/ 1 w 6"/>
                  <a:gd name="T23" fmla="*/ 1 h 6"/>
                  <a:gd name="T24" fmla="*/ 1 w 6"/>
                  <a:gd name="T25" fmla="*/ 3 h 6"/>
                  <a:gd name="T26" fmla="*/ 0 w 6"/>
                  <a:gd name="T27" fmla="*/ 3 h 6"/>
                  <a:gd name="T28" fmla="*/ 0 w 6"/>
                  <a:gd name="T29" fmla="*/ 4 h 6"/>
                  <a:gd name="T30" fmla="*/ 0 w 6"/>
                  <a:gd name="T31" fmla="*/ 5 h 6"/>
                  <a:gd name="T32" fmla="*/ 0 w 6"/>
                  <a:gd name="T33" fmla="*/ 5 h 6"/>
                  <a:gd name="T34" fmla="*/ 1 w 6"/>
                  <a:gd name="T35" fmla="*/ 5 h 6"/>
                  <a:gd name="T36" fmla="*/ 2 w 6"/>
                  <a:gd name="T37" fmla="*/ 4 h 6"/>
                  <a:gd name="T38" fmla="*/ 2 w 6"/>
                  <a:gd name="T39" fmla="*/ 4 h 6"/>
                  <a:gd name="T40" fmla="*/ 2 w 6"/>
                  <a:gd name="T41" fmla="*/ 4 h 6"/>
                  <a:gd name="T42" fmla="*/ 2 w 6"/>
                  <a:gd name="T43" fmla="*/ 4 h 6"/>
                  <a:gd name="T44" fmla="*/ 3 w 6"/>
                  <a:gd name="T45" fmla="*/ 5 h 6"/>
                  <a:gd name="T46" fmla="*/ 2 w 6"/>
                  <a:gd name="T47" fmla="*/ 6 h 6"/>
                  <a:gd name="T48" fmla="*/ 2 w 6"/>
                  <a:gd name="T4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" h="6">
                    <a:moveTo>
                      <a:pt x="2" y="6"/>
                    </a:moveTo>
                    <a:lnTo>
                      <a:pt x="3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2" y="6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2" name="Freeform 361"/>
              <p:cNvSpPr>
                <a:spLocks/>
              </p:cNvSpPr>
              <p:nvPr/>
            </p:nvSpPr>
            <p:spPr bwMode="auto">
              <a:xfrm>
                <a:off x="3056" y="1942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2 h 2"/>
                  <a:gd name="T4" fmla="*/ 0 w 3"/>
                  <a:gd name="T5" fmla="*/ 2 h 2"/>
                  <a:gd name="T6" fmla="*/ 1 w 3"/>
                  <a:gd name="T7" fmla="*/ 2 h 2"/>
                  <a:gd name="T8" fmla="*/ 3 w 3"/>
                  <a:gd name="T9" fmla="*/ 2 h 2"/>
                  <a:gd name="T10" fmla="*/ 3 w 3"/>
                  <a:gd name="T11" fmla="*/ 0 h 2"/>
                  <a:gd name="T12" fmla="*/ 3 w 3"/>
                  <a:gd name="T13" fmla="*/ 0 h 2"/>
                  <a:gd name="T14" fmla="*/ 1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3" name="Freeform 362"/>
              <p:cNvSpPr>
                <a:spLocks/>
              </p:cNvSpPr>
              <p:nvPr/>
            </p:nvSpPr>
            <p:spPr bwMode="auto">
              <a:xfrm>
                <a:off x="3200" y="2035"/>
                <a:ext cx="5" cy="3"/>
              </a:xfrm>
              <a:custGeom>
                <a:avLst/>
                <a:gdLst>
                  <a:gd name="T0" fmla="*/ 0 w 5"/>
                  <a:gd name="T1" fmla="*/ 1 h 3"/>
                  <a:gd name="T2" fmla="*/ 1 w 5"/>
                  <a:gd name="T3" fmla="*/ 1 h 3"/>
                  <a:gd name="T4" fmla="*/ 4 w 5"/>
                  <a:gd name="T5" fmla="*/ 3 h 3"/>
                  <a:gd name="T6" fmla="*/ 5 w 5"/>
                  <a:gd name="T7" fmla="*/ 3 h 3"/>
                  <a:gd name="T8" fmla="*/ 5 w 5"/>
                  <a:gd name="T9" fmla="*/ 1 h 3"/>
                  <a:gd name="T10" fmla="*/ 5 w 5"/>
                  <a:gd name="T11" fmla="*/ 1 h 3"/>
                  <a:gd name="T12" fmla="*/ 4 w 5"/>
                  <a:gd name="T13" fmla="*/ 0 h 3"/>
                  <a:gd name="T14" fmla="*/ 1 w 5"/>
                  <a:gd name="T15" fmla="*/ 0 h 3"/>
                  <a:gd name="T16" fmla="*/ 0 w 5"/>
                  <a:gd name="T17" fmla="*/ 1 h 3"/>
                  <a:gd name="T18" fmla="*/ 0 w 5"/>
                  <a:gd name="T19" fmla="*/ 1 h 3"/>
                  <a:gd name="T20" fmla="*/ 0 w 5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3">
                    <a:moveTo>
                      <a:pt x="0" y="1"/>
                    </a:moveTo>
                    <a:lnTo>
                      <a:pt x="1" y="1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4" name="Freeform 363"/>
              <p:cNvSpPr>
                <a:spLocks/>
              </p:cNvSpPr>
              <p:nvPr/>
            </p:nvSpPr>
            <p:spPr bwMode="auto">
              <a:xfrm>
                <a:off x="3295" y="1408"/>
                <a:ext cx="23" cy="21"/>
              </a:xfrm>
              <a:custGeom>
                <a:avLst/>
                <a:gdLst>
                  <a:gd name="T0" fmla="*/ 4 w 23"/>
                  <a:gd name="T1" fmla="*/ 7 h 21"/>
                  <a:gd name="T2" fmla="*/ 4 w 23"/>
                  <a:gd name="T3" fmla="*/ 9 h 21"/>
                  <a:gd name="T4" fmla="*/ 8 w 23"/>
                  <a:gd name="T5" fmla="*/ 14 h 21"/>
                  <a:gd name="T6" fmla="*/ 9 w 23"/>
                  <a:gd name="T7" fmla="*/ 15 h 21"/>
                  <a:gd name="T8" fmla="*/ 12 w 23"/>
                  <a:gd name="T9" fmla="*/ 15 h 21"/>
                  <a:gd name="T10" fmla="*/ 15 w 23"/>
                  <a:gd name="T11" fmla="*/ 16 h 21"/>
                  <a:gd name="T12" fmla="*/ 18 w 23"/>
                  <a:gd name="T13" fmla="*/ 17 h 21"/>
                  <a:gd name="T14" fmla="*/ 20 w 23"/>
                  <a:gd name="T15" fmla="*/ 21 h 21"/>
                  <a:gd name="T16" fmla="*/ 23 w 23"/>
                  <a:gd name="T17" fmla="*/ 21 h 21"/>
                  <a:gd name="T18" fmla="*/ 22 w 23"/>
                  <a:gd name="T19" fmla="*/ 19 h 21"/>
                  <a:gd name="T20" fmla="*/ 19 w 23"/>
                  <a:gd name="T21" fmla="*/ 16 h 21"/>
                  <a:gd name="T22" fmla="*/ 19 w 23"/>
                  <a:gd name="T23" fmla="*/ 15 h 21"/>
                  <a:gd name="T24" fmla="*/ 18 w 23"/>
                  <a:gd name="T25" fmla="*/ 15 h 21"/>
                  <a:gd name="T26" fmla="*/ 15 w 23"/>
                  <a:gd name="T27" fmla="*/ 14 h 21"/>
                  <a:gd name="T28" fmla="*/ 13 w 23"/>
                  <a:gd name="T29" fmla="*/ 11 h 21"/>
                  <a:gd name="T30" fmla="*/ 10 w 23"/>
                  <a:gd name="T31" fmla="*/ 11 h 21"/>
                  <a:gd name="T32" fmla="*/ 10 w 23"/>
                  <a:gd name="T33" fmla="*/ 10 h 21"/>
                  <a:gd name="T34" fmla="*/ 9 w 23"/>
                  <a:gd name="T35" fmla="*/ 9 h 21"/>
                  <a:gd name="T36" fmla="*/ 8 w 23"/>
                  <a:gd name="T37" fmla="*/ 7 h 21"/>
                  <a:gd name="T38" fmla="*/ 9 w 23"/>
                  <a:gd name="T39" fmla="*/ 6 h 21"/>
                  <a:gd name="T40" fmla="*/ 9 w 23"/>
                  <a:gd name="T41" fmla="*/ 5 h 21"/>
                  <a:gd name="T42" fmla="*/ 7 w 23"/>
                  <a:gd name="T43" fmla="*/ 2 h 21"/>
                  <a:gd name="T44" fmla="*/ 4 w 23"/>
                  <a:gd name="T45" fmla="*/ 1 h 21"/>
                  <a:gd name="T46" fmla="*/ 0 w 23"/>
                  <a:gd name="T47" fmla="*/ 0 h 21"/>
                  <a:gd name="T48" fmla="*/ 0 w 23"/>
                  <a:gd name="T49" fmla="*/ 2 h 21"/>
                  <a:gd name="T50" fmla="*/ 1 w 23"/>
                  <a:gd name="T51" fmla="*/ 5 h 21"/>
                  <a:gd name="T52" fmla="*/ 4 w 23"/>
                  <a:gd name="T53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" h="21">
                    <a:moveTo>
                      <a:pt x="4" y="7"/>
                    </a:moveTo>
                    <a:lnTo>
                      <a:pt x="4" y="9"/>
                    </a:lnTo>
                    <a:lnTo>
                      <a:pt x="8" y="14"/>
                    </a:lnTo>
                    <a:lnTo>
                      <a:pt x="9" y="15"/>
                    </a:lnTo>
                    <a:lnTo>
                      <a:pt x="12" y="15"/>
                    </a:lnTo>
                    <a:lnTo>
                      <a:pt x="15" y="16"/>
                    </a:lnTo>
                    <a:lnTo>
                      <a:pt x="18" y="17"/>
                    </a:lnTo>
                    <a:lnTo>
                      <a:pt x="20" y="21"/>
                    </a:lnTo>
                    <a:lnTo>
                      <a:pt x="23" y="21"/>
                    </a:lnTo>
                    <a:lnTo>
                      <a:pt x="22" y="19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18" y="15"/>
                    </a:lnTo>
                    <a:lnTo>
                      <a:pt x="15" y="14"/>
                    </a:lnTo>
                    <a:lnTo>
                      <a:pt x="13" y="11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9" y="9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5"/>
                    </a:lnTo>
                    <a:lnTo>
                      <a:pt x="7" y="2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5" name="Freeform 364"/>
              <p:cNvSpPr>
                <a:spLocks/>
              </p:cNvSpPr>
              <p:nvPr/>
            </p:nvSpPr>
            <p:spPr bwMode="auto">
              <a:xfrm>
                <a:off x="3333" y="1693"/>
                <a:ext cx="12" cy="7"/>
              </a:xfrm>
              <a:custGeom>
                <a:avLst/>
                <a:gdLst>
                  <a:gd name="T0" fmla="*/ 9 w 12"/>
                  <a:gd name="T1" fmla="*/ 0 h 7"/>
                  <a:gd name="T2" fmla="*/ 7 w 12"/>
                  <a:gd name="T3" fmla="*/ 0 h 7"/>
                  <a:gd name="T4" fmla="*/ 6 w 12"/>
                  <a:gd name="T5" fmla="*/ 0 h 7"/>
                  <a:gd name="T6" fmla="*/ 4 w 12"/>
                  <a:gd name="T7" fmla="*/ 0 h 7"/>
                  <a:gd name="T8" fmla="*/ 2 w 12"/>
                  <a:gd name="T9" fmla="*/ 3 h 7"/>
                  <a:gd name="T10" fmla="*/ 1 w 12"/>
                  <a:gd name="T11" fmla="*/ 3 h 7"/>
                  <a:gd name="T12" fmla="*/ 1 w 12"/>
                  <a:gd name="T13" fmla="*/ 3 h 7"/>
                  <a:gd name="T14" fmla="*/ 0 w 12"/>
                  <a:gd name="T15" fmla="*/ 4 h 7"/>
                  <a:gd name="T16" fmla="*/ 0 w 12"/>
                  <a:gd name="T17" fmla="*/ 4 h 7"/>
                  <a:gd name="T18" fmla="*/ 0 w 12"/>
                  <a:gd name="T19" fmla="*/ 7 h 7"/>
                  <a:gd name="T20" fmla="*/ 1 w 12"/>
                  <a:gd name="T21" fmla="*/ 7 h 7"/>
                  <a:gd name="T22" fmla="*/ 2 w 12"/>
                  <a:gd name="T23" fmla="*/ 7 h 7"/>
                  <a:gd name="T24" fmla="*/ 2 w 12"/>
                  <a:gd name="T25" fmla="*/ 5 h 7"/>
                  <a:gd name="T26" fmla="*/ 2 w 12"/>
                  <a:gd name="T27" fmla="*/ 4 h 7"/>
                  <a:gd name="T28" fmla="*/ 4 w 12"/>
                  <a:gd name="T29" fmla="*/ 5 h 7"/>
                  <a:gd name="T30" fmla="*/ 5 w 12"/>
                  <a:gd name="T31" fmla="*/ 4 h 7"/>
                  <a:gd name="T32" fmla="*/ 6 w 12"/>
                  <a:gd name="T33" fmla="*/ 4 h 7"/>
                  <a:gd name="T34" fmla="*/ 7 w 12"/>
                  <a:gd name="T35" fmla="*/ 4 h 7"/>
                  <a:gd name="T36" fmla="*/ 7 w 12"/>
                  <a:gd name="T37" fmla="*/ 4 h 7"/>
                  <a:gd name="T38" fmla="*/ 9 w 12"/>
                  <a:gd name="T39" fmla="*/ 3 h 7"/>
                  <a:gd name="T40" fmla="*/ 11 w 12"/>
                  <a:gd name="T41" fmla="*/ 1 h 7"/>
                  <a:gd name="T42" fmla="*/ 12 w 12"/>
                  <a:gd name="T43" fmla="*/ 1 h 7"/>
                  <a:gd name="T44" fmla="*/ 12 w 12"/>
                  <a:gd name="T45" fmla="*/ 0 h 7"/>
                  <a:gd name="T46" fmla="*/ 11 w 12"/>
                  <a:gd name="T47" fmla="*/ 0 h 7"/>
                  <a:gd name="T48" fmla="*/ 10 w 12"/>
                  <a:gd name="T49" fmla="*/ 0 h 7"/>
                  <a:gd name="T50" fmla="*/ 9 w 12"/>
                  <a:gd name="T5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" h="7">
                    <a:moveTo>
                      <a:pt x="9" y="0"/>
                    </a:move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6" name="Freeform 365"/>
              <p:cNvSpPr>
                <a:spLocks/>
              </p:cNvSpPr>
              <p:nvPr/>
            </p:nvSpPr>
            <p:spPr bwMode="auto">
              <a:xfrm>
                <a:off x="3136" y="185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1 w 3"/>
                  <a:gd name="T3" fmla="*/ 3 h 3"/>
                  <a:gd name="T4" fmla="*/ 1 w 3"/>
                  <a:gd name="T5" fmla="*/ 3 h 3"/>
                  <a:gd name="T6" fmla="*/ 3 w 3"/>
                  <a:gd name="T7" fmla="*/ 0 h 3"/>
                  <a:gd name="T8" fmla="*/ 3 w 3"/>
                  <a:gd name="T9" fmla="*/ 0 h 3"/>
                  <a:gd name="T10" fmla="*/ 1 w 3"/>
                  <a:gd name="T11" fmla="*/ 0 h 3"/>
                  <a:gd name="T12" fmla="*/ 1 w 3"/>
                  <a:gd name="T13" fmla="*/ 0 h 3"/>
                  <a:gd name="T14" fmla="*/ 1 w 3"/>
                  <a:gd name="T15" fmla="*/ 0 h 3"/>
                  <a:gd name="T16" fmla="*/ 0 w 3"/>
                  <a:gd name="T17" fmla="*/ 0 h 3"/>
                  <a:gd name="T18" fmla="*/ 0 w 3"/>
                  <a:gd name="T19" fmla="*/ 0 h 3"/>
                  <a:gd name="T20" fmla="*/ 0 w 3"/>
                  <a:gd name="T21" fmla="*/ 0 h 3"/>
                  <a:gd name="T22" fmla="*/ 0 w 3"/>
                  <a:gd name="T23" fmla="*/ 2 h 3"/>
                  <a:gd name="T24" fmla="*/ 0 w 3"/>
                  <a:gd name="T25" fmla="*/ 3 h 3"/>
                  <a:gd name="T26" fmla="*/ 0 w 3"/>
                  <a:gd name="T2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7" name="Freeform 366"/>
              <p:cNvSpPr>
                <a:spLocks/>
              </p:cNvSpPr>
              <p:nvPr/>
            </p:nvSpPr>
            <p:spPr bwMode="auto">
              <a:xfrm>
                <a:off x="3322" y="1746"/>
                <a:ext cx="5" cy="2"/>
              </a:xfrm>
              <a:custGeom>
                <a:avLst/>
                <a:gdLst>
                  <a:gd name="T0" fmla="*/ 3 w 5"/>
                  <a:gd name="T1" fmla="*/ 1 h 2"/>
                  <a:gd name="T2" fmla="*/ 5 w 5"/>
                  <a:gd name="T3" fmla="*/ 0 h 2"/>
                  <a:gd name="T4" fmla="*/ 5 w 5"/>
                  <a:gd name="T5" fmla="*/ 0 h 2"/>
                  <a:gd name="T6" fmla="*/ 2 w 5"/>
                  <a:gd name="T7" fmla="*/ 0 h 2"/>
                  <a:gd name="T8" fmla="*/ 1 w 5"/>
                  <a:gd name="T9" fmla="*/ 0 h 2"/>
                  <a:gd name="T10" fmla="*/ 1 w 5"/>
                  <a:gd name="T11" fmla="*/ 0 h 2"/>
                  <a:gd name="T12" fmla="*/ 0 w 5"/>
                  <a:gd name="T13" fmla="*/ 1 h 2"/>
                  <a:gd name="T14" fmla="*/ 0 w 5"/>
                  <a:gd name="T15" fmla="*/ 2 h 2"/>
                  <a:gd name="T16" fmla="*/ 1 w 5"/>
                  <a:gd name="T17" fmla="*/ 2 h 2"/>
                  <a:gd name="T18" fmla="*/ 3 w 5"/>
                  <a:gd name="T1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2">
                    <a:moveTo>
                      <a:pt x="3" y="1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8" name="Freeform 367"/>
              <p:cNvSpPr>
                <a:spLocks/>
              </p:cNvSpPr>
              <p:nvPr/>
            </p:nvSpPr>
            <p:spPr bwMode="auto">
              <a:xfrm>
                <a:off x="3320" y="1741"/>
                <a:ext cx="4" cy="4"/>
              </a:xfrm>
              <a:custGeom>
                <a:avLst/>
                <a:gdLst>
                  <a:gd name="T0" fmla="*/ 4 w 4"/>
                  <a:gd name="T1" fmla="*/ 2 h 4"/>
                  <a:gd name="T2" fmla="*/ 4 w 4"/>
                  <a:gd name="T3" fmla="*/ 1 h 4"/>
                  <a:gd name="T4" fmla="*/ 3 w 4"/>
                  <a:gd name="T5" fmla="*/ 0 h 4"/>
                  <a:gd name="T6" fmla="*/ 2 w 4"/>
                  <a:gd name="T7" fmla="*/ 1 h 4"/>
                  <a:gd name="T8" fmla="*/ 2 w 4"/>
                  <a:gd name="T9" fmla="*/ 1 h 4"/>
                  <a:gd name="T10" fmla="*/ 2 w 4"/>
                  <a:gd name="T11" fmla="*/ 2 h 4"/>
                  <a:gd name="T12" fmla="*/ 0 w 4"/>
                  <a:gd name="T13" fmla="*/ 2 h 4"/>
                  <a:gd name="T14" fmla="*/ 0 w 4"/>
                  <a:gd name="T15" fmla="*/ 4 h 4"/>
                  <a:gd name="T16" fmla="*/ 2 w 4"/>
                  <a:gd name="T17" fmla="*/ 4 h 4"/>
                  <a:gd name="T18" fmla="*/ 4 w 4"/>
                  <a:gd name="T19" fmla="*/ 4 h 4"/>
                  <a:gd name="T20" fmla="*/ 4 w 4"/>
                  <a:gd name="T2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29" name="Freeform 368"/>
              <p:cNvSpPr>
                <a:spLocks/>
              </p:cNvSpPr>
              <p:nvPr/>
            </p:nvSpPr>
            <p:spPr bwMode="auto">
              <a:xfrm>
                <a:off x="3327" y="1698"/>
                <a:ext cx="5" cy="5"/>
              </a:xfrm>
              <a:custGeom>
                <a:avLst/>
                <a:gdLst>
                  <a:gd name="T0" fmla="*/ 3 w 5"/>
                  <a:gd name="T1" fmla="*/ 0 h 5"/>
                  <a:gd name="T2" fmla="*/ 2 w 5"/>
                  <a:gd name="T3" fmla="*/ 2 h 5"/>
                  <a:gd name="T4" fmla="*/ 1 w 5"/>
                  <a:gd name="T5" fmla="*/ 3 h 5"/>
                  <a:gd name="T6" fmla="*/ 0 w 5"/>
                  <a:gd name="T7" fmla="*/ 5 h 5"/>
                  <a:gd name="T8" fmla="*/ 2 w 5"/>
                  <a:gd name="T9" fmla="*/ 4 h 5"/>
                  <a:gd name="T10" fmla="*/ 3 w 5"/>
                  <a:gd name="T11" fmla="*/ 3 h 5"/>
                  <a:gd name="T12" fmla="*/ 3 w 5"/>
                  <a:gd name="T13" fmla="*/ 3 h 5"/>
                  <a:gd name="T14" fmla="*/ 3 w 5"/>
                  <a:gd name="T15" fmla="*/ 2 h 5"/>
                  <a:gd name="T16" fmla="*/ 5 w 5"/>
                  <a:gd name="T17" fmla="*/ 0 h 5"/>
                  <a:gd name="T18" fmla="*/ 3 w 5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0" name="Freeform 369"/>
              <p:cNvSpPr>
                <a:spLocks/>
              </p:cNvSpPr>
              <p:nvPr/>
            </p:nvSpPr>
            <p:spPr bwMode="auto">
              <a:xfrm>
                <a:off x="3349" y="1676"/>
                <a:ext cx="14" cy="8"/>
              </a:xfrm>
              <a:custGeom>
                <a:avLst/>
                <a:gdLst>
                  <a:gd name="T0" fmla="*/ 4 w 14"/>
                  <a:gd name="T1" fmla="*/ 5 h 8"/>
                  <a:gd name="T2" fmla="*/ 4 w 14"/>
                  <a:gd name="T3" fmla="*/ 3 h 8"/>
                  <a:gd name="T4" fmla="*/ 3 w 14"/>
                  <a:gd name="T5" fmla="*/ 3 h 8"/>
                  <a:gd name="T6" fmla="*/ 1 w 14"/>
                  <a:gd name="T7" fmla="*/ 5 h 8"/>
                  <a:gd name="T8" fmla="*/ 0 w 14"/>
                  <a:gd name="T9" fmla="*/ 6 h 8"/>
                  <a:gd name="T10" fmla="*/ 0 w 14"/>
                  <a:gd name="T11" fmla="*/ 7 h 8"/>
                  <a:gd name="T12" fmla="*/ 1 w 14"/>
                  <a:gd name="T13" fmla="*/ 8 h 8"/>
                  <a:gd name="T14" fmla="*/ 3 w 14"/>
                  <a:gd name="T15" fmla="*/ 8 h 8"/>
                  <a:gd name="T16" fmla="*/ 5 w 14"/>
                  <a:gd name="T17" fmla="*/ 7 h 8"/>
                  <a:gd name="T18" fmla="*/ 5 w 14"/>
                  <a:gd name="T19" fmla="*/ 7 h 8"/>
                  <a:gd name="T20" fmla="*/ 5 w 14"/>
                  <a:gd name="T21" fmla="*/ 8 h 8"/>
                  <a:gd name="T22" fmla="*/ 6 w 14"/>
                  <a:gd name="T23" fmla="*/ 8 h 8"/>
                  <a:gd name="T24" fmla="*/ 9 w 14"/>
                  <a:gd name="T25" fmla="*/ 8 h 8"/>
                  <a:gd name="T26" fmla="*/ 11 w 14"/>
                  <a:gd name="T27" fmla="*/ 8 h 8"/>
                  <a:gd name="T28" fmla="*/ 13 w 14"/>
                  <a:gd name="T29" fmla="*/ 7 h 8"/>
                  <a:gd name="T30" fmla="*/ 14 w 14"/>
                  <a:gd name="T31" fmla="*/ 5 h 8"/>
                  <a:gd name="T32" fmla="*/ 13 w 14"/>
                  <a:gd name="T33" fmla="*/ 3 h 8"/>
                  <a:gd name="T34" fmla="*/ 11 w 14"/>
                  <a:gd name="T35" fmla="*/ 1 h 8"/>
                  <a:gd name="T36" fmla="*/ 10 w 14"/>
                  <a:gd name="T37" fmla="*/ 0 h 8"/>
                  <a:gd name="T38" fmla="*/ 10 w 14"/>
                  <a:gd name="T39" fmla="*/ 0 h 8"/>
                  <a:gd name="T40" fmla="*/ 10 w 14"/>
                  <a:gd name="T41" fmla="*/ 0 h 8"/>
                  <a:gd name="T42" fmla="*/ 9 w 14"/>
                  <a:gd name="T43" fmla="*/ 0 h 8"/>
                  <a:gd name="T44" fmla="*/ 9 w 14"/>
                  <a:gd name="T45" fmla="*/ 2 h 8"/>
                  <a:gd name="T46" fmla="*/ 6 w 14"/>
                  <a:gd name="T47" fmla="*/ 2 h 8"/>
                  <a:gd name="T48" fmla="*/ 6 w 14"/>
                  <a:gd name="T49" fmla="*/ 2 h 8"/>
                  <a:gd name="T50" fmla="*/ 6 w 14"/>
                  <a:gd name="T51" fmla="*/ 3 h 8"/>
                  <a:gd name="T52" fmla="*/ 5 w 14"/>
                  <a:gd name="T53" fmla="*/ 5 h 8"/>
                  <a:gd name="T54" fmla="*/ 4 w 14"/>
                  <a:gd name="T5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" h="8">
                    <a:moveTo>
                      <a:pt x="4" y="5"/>
                    </a:moveTo>
                    <a:lnTo>
                      <a:pt x="4" y="3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8"/>
                    </a:lnTo>
                    <a:lnTo>
                      <a:pt x="3" y="8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8"/>
                    </a:lnTo>
                    <a:lnTo>
                      <a:pt x="6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5"/>
                    </a:lnTo>
                    <a:lnTo>
                      <a:pt x="13" y="3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5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1" name="Freeform 370"/>
              <p:cNvSpPr>
                <a:spLocks/>
              </p:cNvSpPr>
              <p:nvPr/>
            </p:nvSpPr>
            <p:spPr bwMode="auto">
              <a:xfrm>
                <a:off x="3400" y="1646"/>
                <a:ext cx="22" cy="16"/>
              </a:xfrm>
              <a:custGeom>
                <a:avLst/>
                <a:gdLst>
                  <a:gd name="T0" fmla="*/ 3 w 22"/>
                  <a:gd name="T1" fmla="*/ 16 h 16"/>
                  <a:gd name="T2" fmla="*/ 4 w 22"/>
                  <a:gd name="T3" fmla="*/ 16 h 16"/>
                  <a:gd name="T4" fmla="*/ 10 w 22"/>
                  <a:gd name="T5" fmla="*/ 16 h 16"/>
                  <a:gd name="T6" fmla="*/ 10 w 22"/>
                  <a:gd name="T7" fmla="*/ 15 h 16"/>
                  <a:gd name="T8" fmla="*/ 10 w 22"/>
                  <a:gd name="T9" fmla="*/ 13 h 16"/>
                  <a:gd name="T10" fmla="*/ 12 w 22"/>
                  <a:gd name="T11" fmla="*/ 12 h 16"/>
                  <a:gd name="T12" fmla="*/ 13 w 22"/>
                  <a:gd name="T13" fmla="*/ 11 h 16"/>
                  <a:gd name="T14" fmla="*/ 14 w 22"/>
                  <a:gd name="T15" fmla="*/ 10 h 16"/>
                  <a:gd name="T16" fmla="*/ 15 w 22"/>
                  <a:gd name="T17" fmla="*/ 10 h 16"/>
                  <a:gd name="T18" fmla="*/ 18 w 22"/>
                  <a:gd name="T19" fmla="*/ 10 h 16"/>
                  <a:gd name="T20" fmla="*/ 19 w 22"/>
                  <a:gd name="T21" fmla="*/ 7 h 16"/>
                  <a:gd name="T22" fmla="*/ 20 w 22"/>
                  <a:gd name="T23" fmla="*/ 6 h 16"/>
                  <a:gd name="T24" fmla="*/ 22 w 22"/>
                  <a:gd name="T25" fmla="*/ 5 h 16"/>
                  <a:gd name="T26" fmla="*/ 19 w 22"/>
                  <a:gd name="T27" fmla="*/ 3 h 16"/>
                  <a:gd name="T28" fmla="*/ 19 w 22"/>
                  <a:gd name="T29" fmla="*/ 5 h 16"/>
                  <a:gd name="T30" fmla="*/ 19 w 22"/>
                  <a:gd name="T31" fmla="*/ 5 h 16"/>
                  <a:gd name="T32" fmla="*/ 18 w 22"/>
                  <a:gd name="T33" fmla="*/ 5 h 16"/>
                  <a:gd name="T34" fmla="*/ 17 w 22"/>
                  <a:gd name="T35" fmla="*/ 3 h 16"/>
                  <a:gd name="T36" fmla="*/ 17 w 22"/>
                  <a:gd name="T37" fmla="*/ 1 h 16"/>
                  <a:gd name="T38" fmla="*/ 15 w 22"/>
                  <a:gd name="T39" fmla="*/ 0 h 16"/>
                  <a:gd name="T40" fmla="*/ 14 w 22"/>
                  <a:gd name="T41" fmla="*/ 0 h 16"/>
                  <a:gd name="T42" fmla="*/ 14 w 22"/>
                  <a:gd name="T43" fmla="*/ 1 h 16"/>
                  <a:gd name="T44" fmla="*/ 13 w 22"/>
                  <a:gd name="T45" fmla="*/ 2 h 16"/>
                  <a:gd name="T46" fmla="*/ 14 w 22"/>
                  <a:gd name="T47" fmla="*/ 3 h 16"/>
                  <a:gd name="T48" fmla="*/ 13 w 22"/>
                  <a:gd name="T49" fmla="*/ 5 h 16"/>
                  <a:gd name="T50" fmla="*/ 13 w 22"/>
                  <a:gd name="T51" fmla="*/ 5 h 16"/>
                  <a:gd name="T52" fmla="*/ 12 w 22"/>
                  <a:gd name="T53" fmla="*/ 5 h 16"/>
                  <a:gd name="T54" fmla="*/ 10 w 22"/>
                  <a:gd name="T55" fmla="*/ 6 h 16"/>
                  <a:gd name="T56" fmla="*/ 8 w 22"/>
                  <a:gd name="T57" fmla="*/ 8 h 16"/>
                  <a:gd name="T58" fmla="*/ 8 w 22"/>
                  <a:gd name="T59" fmla="*/ 8 h 16"/>
                  <a:gd name="T60" fmla="*/ 9 w 22"/>
                  <a:gd name="T61" fmla="*/ 10 h 16"/>
                  <a:gd name="T62" fmla="*/ 8 w 22"/>
                  <a:gd name="T63" fmla="*/ 11 h 16"/>
                  <a:gd name="T64" fmla="*/ 8 w 22"/>
                  <a:gd name="T65" fmla="*/ 10 h 16"/>
                  <a:gd name="T66" fmla="*/ 7 w 22"/>
                  <a:gd name="T67" fmla="*/ 10 h 16"/>
                  <a:gd name="T68" fmla="*/ 5 w 22"/>
                  <a:gd name="T69" fmla="*/ 11 h 16"/>
                  <a:gd name="T70" fmla="*/ 4 w 22"/>
                  <a:gd name="T71" fmla="*/ 11 h 16"/>
                  <a:gd name="T72" fmla="*/ 4 w 22"/>
                  <a:gd name="T73" fmla="*/ 11 h 16"/>
                  <a:gd name="T74" fmla="*/ 3 w 22"/>
                  <a:gd name="T75" fmla="*/ 12 h 16"/>
                  <a:gd name="T76" fmla="*/ 3 w 22"/>
                  <a:gd name="T77" fmla="*/ 12 h 16"/>
                  <a:gd name="T78" fmla="*/ 2 w 22"/>
                  <a:gd name="T79" fmla="*/ 13 h 16"/>
                  <a:gd name="T80" fmla="*/ 2 w 22"/>
                  <a:gd name="T81" fmla="*/ 15 h 16"/>
                  <a:gd name="T82" fmla="*/ 0 w 22"/>
                  <a:gd name="T83" fmla="*/ 15 h 16"/>
                  <a:gd name="T84" fmla="*/ 0 w 22"/>
                  <a:gd name="T85" fmla="*/ 15 h 16"/>
                  <a:gd name="T86" fmla="*/ 0 w 22"/>
                  <a:gd name="T87" fmla="*/ 16 h 16"/>
                  <a:gd name="T88" fmla="*/ 3 w 22"/>
                  <a:gd name="T8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" h="16">
                    <a:moveTo>
                      <a:pt x="3" y="16"/>
                    </a:moveTo>
                    <a:lnTo>
                      <a:pt x="4" y="16"/>
                    </a:lnTo>
                    <a:lnTo>
                      <a:pt x="10" y="16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12" y="12"/>
                    </a:lnTo>
                    <a:lnTo>
                      <a:pt x="13" y="11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8" y="10"/>
                    </a:lnTo>
                    <a:lnTo>
                      <a:pt x="19" y="7"/>
                    </a:lnTo>
                    <a:lnTo>
                      <a:pt x="20" y="6"/>
                    </a:lnTo>
                    <a:lnTo>
                      <a:pt x="22" y="5"/>
                    </a:lnTo>
                    <a:lnTo>
                      <a:pt x="19" y="3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4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10"/>
                    </a:lnTo>
                    <a:lnTo>
                      <a:pt x="8" y="11"/>
                    </a:lnTo>
                    <a:lnTo>
                      <a:pt x="8" y="10"/>
                    </a:lnTo>
                    <a:lnTo>
                      <a:pt x="7" y="10"/>
                    </a:lnTo>
                    <a:lnTo>
                      <a:pt x="5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2" y="13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2" name="Freeform 371"/>
              <p:cNvSpPr>
                <a:spLocks/>
              </p:cNvSpPr>
              <p:nvPr/>
            </p:nvSpPr>
            <p:spPr bwMode="auto">
              <a:xfrm>
                <a:off x="3410" y="1534"/>
                <a:ext cx="7" cy="5"/>
              </a:xfrm>
              <a:custGeom>
                <a:avLst/>
                <a:gdLst>
                  <a:gd name="T0" fmla="*/ 4 w 7"/>
                  <a:gd name="T1" fmla="*/ 5 h 5"/>
                  <a:gd name="T2" fmla="*/ 5 w 7"/>
                  <a:gd name="T3" fmla="*/ 4 h 5"/>
                  <a:gd name="T4" fmla="*/ 7 w 7"/>
                  <a:gd name="T5" fmla="*/ 2 h 5"/>
                  <a:gd name="T6" fmla="*/ 7 w 7"/>
                  <a:gd name="T7" fmla="*/ 2 h 5"/>
                  <a:gd name="T8" fmla="*/ 5 w 7"/>
                  <a:gd name="T9" fmla="*/ 0 h 5"/>
                  <a:gd name="T10" fmla="*/ 0 w 7"/>
                  <a:gd name="T11" fmla="*/ 0 h 5"/>
                  <a:gd name="T12" fmla="*/ 0 w 7"/>
                  <a:gd name="T13" fmla="*/ 2 h 5"/>
                  <a:gd name="T14" fmla="*/ 2 w 7"/>
                  <a:gd name="T15" fmla="*/ 3 h 5"/>
                  <a:gd name="T16" fmla="*/ 4 w 7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lnTo>
                      <a:pt x="5" y="4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3" name="Freeform 372"/>
              <p:cNvSpPr>
                <a:spLocks/>
              </p:cNvSpPr>
              <p:nvPr/>
            </p:nvSpPr>
            <p:spPr bwMode="auto">
              <a:xfrm>
                <a:off x="3422" y="1644"/>
                <a:ext cx="6" cy="5"/>
              </a:xfrm>
              <a:custGeom>
                <a:avLst/>
                <a:gdLst>
                  <a:gd name="T0" fmla="*/ 1 w 6"/>
                  <a:gd name="T1" fmla="*/ 3 h 5"/>
                  <a:gd name="T2" fmla="*/ 1 w 6"/>
                  <a:gd name="T3" fmla="*/ 4 h 5"/>
                  <a:gd name="T4" fmla="*/ 2 w 6"/>
                  <a:gd name="T5" fmla="*/ 5 h 5"/>
                  <a:gd name="T6" fmla="*/ 3 w 6"/>
                  <a:gd name="T7" fmla="*/ 5 h 5"/>
                  <a:gd name="T8" fmla="*/ 5 w 6"/>
                  <a:gd name="T9" fmla="*/ 5 h 5"/>
                  <a:gd name="T10" fmla="*/ 6 w 6"/>
                  <a:gd name="T11" fmla="*/ 4 h 5"/>
                  <a:gd name="T12" fmla="*/ 6 w 6"/>
                  <a:gd name="T13" fmla="*/ 4 h 5"/>
                  <a:gd name="T14" fmla="*/ 5 w 6"/>
                  <a:gd name="T15" fmla="*/ 3 h 5"/>
                  <a:gd name="T16" fmla="*/ 3 w 6"/>
                  <a:gd name="T17" fmla="*/ 2 h 5"/>
                  <a:gd name="T18" fmla="*/ 3 w 6"/>
                  <a:gd name="T19" fmla="*/ 2 h 5"/>
                  <a:gd name="T20" fmla="*/ 2 w 6"/>
                  <a:gd name="T21" fmla="*/ 2 h 5"/>
                  <a:gd name="T22" fmla="*/ 1 w 6"/>
                  <a:gd name="T23" fmla="*/ 2 h 5"/>
                  <a:gd name="T24" fmla="*/ 0 w 6"/>
                  <a:gd name="T25" fmla="*/ 0 h 5"/>
                  <a:gd name="T26" fmla="*/ 0 w 6"/>
                  <a:gd name="T27" fmla="*/ 0 h 5"/>
                  <a:gd name="T28" fmla="*/ 0 w 6"/>
                  <a:gd name="T29" fmla="*/ 2 h 5"/>
                  <a:gd name="T30" fmla="*/ 1 w 6"/>
                  <a:gd name="T3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" h="5">
                    <a:moveTo>
                      <a:pt x="1" y="3"/>
                    </a:moveTo>
                    <a:lnTo>
                      <a:pt x="1" y="4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4" name="Freeform 373"/>
              <p:cNvSpPr>
                <a:spLocks/>
              </p:cNvSpPr>
              <p:nvPr/>
            </p:nvSpPr>
            <p:spPr bwMode="auto">
              <a:xfrm>
                <a:off x="3347" y="1668"/>
                <a:ext cx="32" cy="28"/>
              </a:xfrm>
              <a:custGeom>
                <a:avLst/>
                <a:gdLst>
                  <a:gd name="T0" fmla="*/ 0 w 32"/>
                  <a:gd name="T1" fmla="*/ 26 h 28"/>
                  <a:gd name="T2" fmla="*/ 1 w 32"/>
                  <a:gd name="T3" fmla="*/ 28 h 28"/>
                  <a:gd name="T4" fmla="*/ 5 w 32"/>
                  <a:gd name="T5" fmla="*/ 26 h 28"/>
                  <a:gd name="T6" fmla="*/ 10 w 32"/>
                  <a:gd name="T7" fmla="*/ 24 h 28"/>
                  <a:gd name="T8" fmla="*/ 11 w 32"/>
                  <a:gd name="T9" fmla="*/ 25 h 28"/>
                  <a:gd name="T10" fmla="*/ 12 w 32"/>
                  <a:gd name="T11" fmla="*/ 24 h 28"/>
                  <a:gd name="T12" fmla="*/ 13 w 32"/>
                  <a:gd name="T13" fmla="*/ 24 h 28"/>
                  <a:gd name="T14" fmla="*/ 15 w 32"/>
                  <a:gd name="T15" fmla="*/ 23 h 28"/>
                  <a:gd name="T16" fmla="*/ 15 w 32"/>
                  <a:gd name="T17" fmla="*/ 23 h 28"/>
                  <a:gd name="T18" fmla="*/ 15 w 32"/>
                  <a:gd name="T19" fmla="*/ 24 h 28"/>
                  <a:gd name="T20" fmla="*/ 16 w 32"/>
                  <a:gd name="T21" fmla="*/ 24 h 28"/>
                  <a:gd name="T22" fmla="*/ 20 w 32"/>
                  <a:gd name="T23" fmla="*/ 23 h 28"/>
                  <a:gd name="T24" fmla="*/ 21 w 32"/>
                  <a:gd name="T25" fmla="*/ 21 h 28"/>
                  <a:gd name="T26" fmla="*/ 22 w 32"/>
                  <a:gd name="T27" fmla="*/ 21 h 28"/>
                  <a:gd name="T28" fmla="*/ 22 w 32"/>
                  <a:gd name="T29" fmla="*/ 21 h 28"/>
                  <a:gd name="T30" fmla="*/ 23 w 32"/>
                  <a:gd name="T31" fmla="*/ 23 h 28"/>
                  <a:gd name="T32" fmla="*/ 23 w 32"/>
                  <a:gd name="T33" fmla="*/ 21 h 28"/>
                  <a:gd name="T34" fmla="*/ 25 w 32"/>
                  <a:gd name="T35" fmla="*/ 20 h 28"/>
                  <a:gd name="T36" fmla="*/ 27 w 32"/>
                  <a:gd name="T37" fmla="*/ 19 h 28"/>
                  <a:gd name="T38" fmla="*/ 28 w 32"/>
                  <a:gd name="T39" fmla="*/ 18 h 28"/>
                  <a:gd name="T40" fmla="*/ 31 w 32"/>
                  <a:gd name="T41" fmla="*/ 16 h 28"/>
                  <a:gd name="T42" fmla="*/ 32 w 32"/>
                  <a:gd name="T43" fmla="*/ 14 h 28"/>
                  <a:gd name="T44" fmla="*/ 31 w 32"/>
                  <a:gd name="T45" fmla="*/ 13 h 28"/>
                  <a:gd name="T46" fmla="*/ 30 w 32"/>
                  <a:gd name="T47" fmla="*/ 11 h 28"/>
                  <a:gd name="T48" fmla="*/ 28 w 32"/>
                  <a:gd name="T49" fmla="*/ 10 h 28"/>
                  <a:gd name="T50" fmla="*/ 28 w 32"/>
                  <a:gd name="T51" fmla="*/ 10 h 28"/>
                  <a:gd name="T52" fmla="*/ 27 w 32"/>
                  <a:gd name="T53" fmla="*/ 11 h 28"/>
                  <a:gd name="T54" fmla="*/ 26 w 32"/>
                  <a:gd name="T55" fmla="*/ 11 h 28"/>
                  <a:gd name="T56" fmla="*/ 26 w 32"/>
                  <a:gd name="T57" fmla="*/ 13 h 28"/>
                  <a:gd name="T58" fmla="*/ 26 w 32"/>
                  <a:gd name="T59" fmla="*/ 14 h 28"/>
                  <a:gd name="T60" fmla="*/ 25 w 32"/>
                  <a:gd name="T61" fmla="*/ 14 h 28"/>
                  <a:gd name="T62" fmla="*/ 25 w 32"/>
                  <a:gd name="T63" fmla="*/ 15 h 28"/>
                  <a:gd name="T64" fmla="*/ 23 w 32"/>
                  <a:gd name="T65" fmla="*/ 16 h 28"/>
                  <a:gd name="T66" fmla="*/ 21 w 32"/>
                  <a:gd name="T67" fmla="*/ 18 h 28"/>
                  <a:gd name="T68" fmla="*/ 21 w 32"/>
                  <a:gd name="T69" fmla="*/ 18 h 28"/>
                  <a:gd name="T70" fmla="*/ 21 w 32"/>
                  <a:gd name="T71" fmla="*/ 16 h 28"/>
                  <a:gd name="T72" fmla="*/ 23 w 32"/>
                  <a:gd name="T73" fmla="*/ 14 h 28"/>
                  <a:gd name="T74" fmla="*/ 23 w 32"/>
                  <a:gd name="T75" fmla="*/ 11 h 28"/>
                  <a:gd name="T76" fmla="*/ 23 w 32"/>
                  <a:gd name="T77" fmla="*/ 10 h 28"/>
                  <a:gd name="T78" fmla="*/ 22 w 32"/>
                  <a:gd name="T79" fmla="*/ 9 h 28"/>
                  <a:gd name="T80" fmla="*/ 22 w 32"/>
                  <a:gd name="T81" fmla="*/ 6 h 28"/>
                  <a:gd name="T82" fmla="*/ 25 w 32"/>
                  <a:gd name="T83" fmla="*/ 5 h 28"/>
                  <a:gd name="T84" fmla="*/ 26 w 32"/>
                  <a:gd name="T85" fmla="*/ 3 h 28"/>
                  <a:gd name="T86" fmla="*/ 26 w 32"/>
                  <a:gd name="T87" fmla="*/ 1 h 28"/>
                  <a:gd name="T88" fmla="*/ 25 w 32"/>
                  <a:gd name="T89" fmla="*/ 0 h 28"/>
                  <a:gd name="T90" fmla="*/ 23 w 32"/>
                  <a:gd name="T91" fmla="*/ 0 h 28"/>
                  <a:gd name="T92" fmla="*/ 22 w 32"/>
                  <a:gd name="T93" fmla="*/ 0 h 28"/>
                  <a:gd name="T94" fmla="*/ 21 w 32"/>
                  <a:gd name="T95" fmla="*/ 4 h 28"/>
                  <a:gd name="T96" fmla="*/ 20 w 32"/>
                  <a:gd name="T97" fmla="*/ 4 h 28"/>
                  <a:gd name="T98" fmla="*/ 17 w 32"/>
                  <a:gd name="T99" fmla="*/ 6 h 28"/>
                  <a:gd name="T100" fmla="*/ 16 w 32"/>
                  <a:gd name="T101" fmla="*/ 8 h 28"/>
                  <a:gd name="T102" fmla="*/ 16 w 32"/>
                  <a:gd name="T103" fmla="*/ 9 h 28"/>
                  <a:gd name="T104" fmla="*/ 17 w 32"/>
                  <a:gd name="T105" fmla="*/ 10 h 28"/>
                  <a:gd name="T106" fmla="*/ 18 w 32"/>
                  <a:gd name="T107" fmla="*/ 10 h 28"/>
                  <a:gd name="T108" fmla="*/ 17 w 32"/>
                  <a:gd name="T109" fmla="*/ 13 h 28"/>
                  <a:gd name="T110" fmla="*/ 16 w 32"/>
                  <a:gd name="T111" fmla="*/ 16 h 28"/>
                  <a:gd name="T112" fmla="*/ 12 w 32"/>
                  <a:gd name="T113" fmla="*/ 21 h 28"/>
                  <a:gd name="T114" fmla="*/ 5 w 32"/>
                  <a:gd name="T115" fmla="*/ 21 h 28"/>
                  <a:gd name="T116" fmla="*/ 2 w 32"/>
                  <a:gd name="T117" fmla="*/ 23 h 28"/>
                  <a:gd name="T118" fmla="*/ 0 w 32"/>
                  <a:gd name="T119" fmla="*/ 25 h 28"/>
                  <a:gd name="T120" fmla="*/ 0 w 32"/>
                  <a:gd name="T121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2" h="28">
                    <a:moveTo>
                      <a:pt x="0" y="26"/>
                    </a:moveTo>
                    <a:lnTo>
                      <a:pt x="1" y="28"/>
                    </a:lnTo>
                    <a:lnTo>
                      <a:pt x="5" y="26"/>
                    </a:lnTo>
                    <a:lnTo>
                      <a:pt x="10" y="24"/>
                    </a:lnTo>
                    <a:lnTo>
                      <a:pt x="11" y="25"/>
                    </a:lnTo>
                    <a:lnTo>
                      <a:pt x="12" y="24"/>
                    </a:lnTo>
                    <a:lnTo>
                      <a:pt x="13" y="24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5" y="24"/>
                    </a:lnTo>
                    <a:lnTo>
                      <a:pt x="16" y="24"/>
                    </a:lnTo>
                    <a:lnTo>
                      <a:pt x="20" y="23"/>
                    </a:lnTo>
                    <a:lnTo>
                      <a:pt x="21" y="21"/>
                    </a:lnTo>
                    <a:lnTo>
                      <a:pt x="22" y="21"/>
                    </a:lnTo>
                    <a:lnTo>
                      <a:pt x="22" y="21"/>
                    </a:lnTo>
                    <a:lnTo>
                      <a:pt x="23" y="23"/>
                    </a:lnTo>
                    <a:lnTo>
                      <a:pt x="23" y="21"/>
                    </a:lnTo>
                    <a:lnTo>
                      <a:pt x="25" y="20"/>
                    </a:lnTo>
                    <a:lnTo>
                      <a:pt x="27" y="19"/>
                    </a:lnTo>
                    <a:lnTo>
                      <a:pt x="28" y="18"/>
                    </a:lnTo>
                    <a:lnTo>
                      <a:pt x="31" y="16"/>
                    </a:lnTo>
                    <a:lnTo>
                      <a:pt x="32" y="14"/>
                    </a:lnTo>
                    <a:lnTo>
                      <a:pt x="31" y="13"/>
                    </a:lnTo>
                    <a:lnTo>
                      <a:pt x="30" y="11"/>
                    </a:lnTo>
                    <a:lnTo>
                      <a:pt x="28" y="10"/>
                    </a:lnTo>
                    <a:lnTo>
                      <a:pt x="28" y="10"/>
                    </a:lnTo>
                    <a:lnTo>
                      <a:pt x="27" y="11"/>
                    </a:lnTo>
                    <a:lnTo>
                      <a:pt x="26" y="11"/>
                    </a:lnTo>
                    <a:lnTo>
                      <a:pt x="26" y="13"/>
                    </a:lnTo>
                    <a:lnTo>
                      <a:pt x="26" y="14"/>
                    </a:lnTo>
                    <a:lnTo>
                      <a:pt x="25" y="14"/>
                    </a:lnTo>
                    <a:lnTo>
                      <a:pt x="25" y="15"/>
                    </a:lnTo>
                    <a:lnTo>
                      <a:pt x="23" y="16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21" y="16"/>
                    </a:lnTo>
                    <a:lnTo>
                      <a:pt x="23" y="14"/>
                    </a:lnTo>
                    <a:lnTo>
                      <a:pt x="23" y="11"/>
                    </a:lnTo>
                    <a:lnTo>
                      <a:pt x="23" y="10"/>
                    </a:lnTo>
                    <a:lnTo>
                      <a:pt x="22" y="9"/>
                    </a:lnTo>
                    <a:lnTo>
                      <a:pt x="22" y="6"/>
                    </a:lnTo>
                    <a:lnTo>
                      <a:pt x="25" y="5"/>
                    </a:lnTo>
                    <a:lnTo>
                      <a:pt x="26" y="3"/>
                    </a:lnTo>
                    <a:lnTo>
                      <a:pt x="26" y="1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21" y="4"/>
                    </a:lnTo>
                    <a:lnTo>
                      <a:pt x="20" y="4"/>
                    </a:lnTo>
                    <a:lnTo>
                      <a:pt x="17" y="6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7" y="10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6" y="16"/>
                    </a:lnTo>
                    <a:lnTo>
                      <a:pt x="12" y="21"/>
                    </a:lnTo>
                    <a:lnTo>
                      <a:pt x="5" y="21"/>
                    </a:lnTo>
                    <a:lnTo>
                      <a:pt x="2" y="23"/>
                    </a:lnTo>
                    <a:lnTo>
                      <a:pt x="0" y="25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5" name="Freeform 374"/>
              <p:cNvSpPr>
                <a:spLocks/>
              </p:cNvSpPr>
              <p:nvPr/>
            </p:nvSpPr>
            <p:spPr bwMode="auto">
              <a:xfrm>
                <a:off x="3218" y="2006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1 w 2"/>
                  <a:gd name="T5" fmla="*/ 0 h 1"/>
                  <a:gd name="T6" fmla="*/ 0 w 2"/>
                  <a:gd name="T7" fmla="*/ 1 h 1"/>
                  <a:gd name="T8" fmla="*/ 0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6" name="Freeform 375"/>
              <p:cNvSpPr>
                <a:spLocks/>
              </p:cNvSpPr>
              <p:nvPr/>
            </p:nvSpPr>
            <p:spPr bwMode="auto">
              <a:xfrm>
                <a:off x="3218" y="1866"/>
                <a:ext cx="2" cy="5"/>
              </a:xfrm>
              <a:custGeom>
                <a:avLst/>
                <a:gdLst>
                  <a:gd name="T0" fmla="*/ 1 w 2"/>
                  <a:gd name="T1" fmla="*/ 1 h 5"/>
                  <a:gd name="T2" fmla="*/ 0 w 2"/>
                  <a:gd name="T3" fmla="*/ 0 h 5"/>
                  <a:gd name="T4" fmla="*/ 0 w 2"/>
                  <a:gd name="T5" fmla="*/ 0 h 5"/>
                  <a:gd name="T6" fmla="*/ 0 w 2"/>
                  <a:gd name="T7" fmla="*/ 1 h 5"/>
                  <a:gd name="T8" fmla="*/ 0 w 2"/>
                  <a:gd name="T9" fmla="*/ 3 h 5"/>
                  <a:gd name="T10" fmla="*/ 0 w 2"/>
                  <a:gd name="T11" fmla="*/ 4 h 5"/>
                  <a:gd name="T12" fmla="*/ 0 w 2"/>
                  <a:gd name="T13" fmla="*/ 4 h 5"/>
                  <a:gd name="T14" fmla="*/ 1 w 2"/>
                  <a:gd name="T15" fmla="*/ 5 h 5"/>
                  <a:gd name="T16" fmla="*/ 2 w 2"/>
                  <a:gd name="T17" fmla="*/ 5 h 5"/>
                  <a:gd name="T18" fmla="*/ 2 w 2"/>
                  <a:gd name="T19" fmla="*/ 3 h 5"/>
                  <a:gd name="T20" fmla="*/ 1 w 2"/>
                  <a:gd name="T2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5">
                    <a:moveTo>
                      <a:pt x="1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7" name="Freeform 376"/>
              <p:cNvSpPr>
                <a:spLocks/>
              </p:cNvSpPr>
              <p:nvPr/>
            </p:nvSpPr>
            <p:spPr bwMode="auto">
              <a:xfrm>
                <a:off x="3214" y="2009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2 w 2"/>
                  <a:gd name="T5" fmla="*/ 0 h 3"/>
                  <a:gd name="T6" fmla="*/ 1 w 2"/>
                  <a:gd name="T7" fmla="*/ 1 h 3"/>
                  <a:gd name="T8" fmla="*/ 0 w 2"/>
                  <a:gd name="T9" fmla="*/ 2 h 3"/>
                  <a:gd name="T10" fmla="*/ 1 w 2"/>
                  <a:gd name="T11" fmla="*/ 2 h 3"/>
                  <a:gd name="T12" fmla="*/ 1 w 2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8" name="Freeform 377"/>
              <p:cNvSpPr>
                <a:spLocks/>
              </p:cNvSpPr>
              <p:nvPr/>
            </p:nvSpPr>
            <p:spPr bwMode="auto">
              <a:xfrm>
                <a:off x="3050" y="1906"/>
                <a:ext cx="12" cy="15"/>
              </a:xfrm>
              <a:custGeom>
                <a:avLst/>
                <a:gdLst>
                  <a:gd name="T0" fmla="*/ 5 w 12"/>
                  <a:gd name="T1" fmla="*/ 4 h 15"/>
                  <a:gd name="T2" fmla="*/ 5 w 12"/>
                  <a:gd name="T3" fmla="*/ 4 h 15"/>
                  <a:gd name="T4" fmla="*/ 5 w 12"/>
                  <a:gd name="T5" fmla="*/ 4 h 15"/>
                  <a:gd name="T6" fmla="*/ 5 w 12"/>
                  <a:gd name="T7" fmla="*/ 6 h 15"/>
                  <a:gd name="T8" fmla="*/ 5 w 12"/>
                  <a:gd name="T9" fmla="*/ 6 h 15"/>
                  <a:gd name="T10" fmla="*/ 5 w 12"/>
                  <a:gd name="T11" fmla="*/ 6 h 15"/>
                  <a:gd name="T12" fmla="*/ 4 w 12"/>
                  <a:gd name="T13" fmla="*/ 6 h 15"/>
                  <a:gd name="T14" fmla="*/ 2 w 12"/>
                  <a:gd name="T15" fmla="*/ 5 h 15"/>
                  <a:gd name="T16" fmla="*/ 1 w 12"/>
                  <a:gd name="T17" fmla="*/ 5 h 15"/>
                  <a:gd name="T18" fmla="*/ 1 w 12"/>
                  <a:gd name="T19" fmla="*/ 5 h 15"/>
                  <a:gd name="T20" fmla="*/ 1 w 12"/>
                  <a:gd name="T21" fmla="*/ 6 h 15"/>
                  <a:gd name="T22" fmla="*/ 0 w 12"/>
                  <a:gd name="T23" fmla="*/ 6 h 15"/>
                  <a:gd name="T24" fmla="*/ 0 w 12"/>
                  <a:gd name="T25" fmla="*/ 8 h 15"/>
                  <a:gd name="T26" fmla="*/ 0 w 12"/>
                  <a:gd name="T27" fmla="*/ 8 h 15"/>
                  <a:gd name="T28" fmla="*/ 1 w 12"/>
                  <a:gd name="T29" fmla="*/ 9 h 15"/>
                  <a:gd name="T30" fmla="*/ 1 w 12"/>
                  <a:gd name="T31" fmla="*/ 9 h 15"/>
                  <a:gd name="T32" fmla="*/ 1 w 12"/>
                  <a:gd name="T33" fmla="*/ 9 h 15"/>
                  <a:gd name="T34" fmla="*/ 2 w 12"/>
                  <a:gd name="T35" fmla="*/ 9 h 15"/>
                  <a:gd name="T36" fmla="*/ 1 w 12"/>
                  <a:gd name="T37" fmla="*/ 10 h 15"/>
                  <a:gd name="T38" fmla="*/ 1 w 12"/>
                  <a:gd name="T39" fmla="*/ 10 h 15"/>
                  <a:gd name="T40" fmla="*/ 1 w 12"/>
                  <a:gd name="T41" fmla="*/ 10 h 15"/>
                  <a:gd name="T42" fmla="*/ 4 w 12"/>
                  <a:gd name="T43" fmla="*/ 11 h 15"/>
                  <a:gd name="T44" fmla="*/ 4 w 12"/>
                  <a:gd name="T45" fmla="*/ 11 h 15"/>
                  <a:gd name="T46" fmla="*/ 2 w 12"/>
                  <a:gd name="T47" fmla="*/ 13 h 15"/>
                  <a:gd name="T48" fmla="*/ 2 w 12"/>
                  <a:gd name="T49" fmla="*/ 13 h 15"/>
                  <a:gd name="T50" fmla="*/ 1 w 12"/>
                  <a:gd name="T51" fmla="*/ 14 h 15"/>
                  <a:gd name="T52" fmla="*/ 1 w 12"/>
                  <a:gd name="T53" fmla="*/ 15 h 15"/>
                  <a:gd name="T54" fmla="*/ 2 w 12"/>
                  <a:gd name="T55" fmla="*/ 15 h 15"/>
                  <a:gd name="T56" fmla="*/ 2 w 12"/>
                  <a:gd name="T57" fmla="*/ 15 h 15"/>
                  <a:gd name="T58" fmla="*/ 2 w 12"/>
                  <a:gd name="T59" fmla="*/ 14 h 15"/>
                  <a:gd name="T60" fmla="*/ 4 w 12"/>
                  <a:gd name="T61" fmla="*/ 14 h 15"/>
                  <a:gd name="T62" fmla="*/ 5 w 12"/>
                  <a:gd name="T63" fmla="*/ 14 h 15"/>
                  <a:gd name="T64" fmla="*/ 6 w 12"/>
                  <a:gd name="T65" fmla="*/ 11 h 15"/>
                  <a:gd name="T66" fmla="*/ 7 w 12"/>
                  <a:gd name="T67" fmla="*/ 11 h 15"/>
                  <a:gd name="T68" fmla="*/ 10 w 12"/>
                  <a:gd name="T69" fmla="*/ 9 h 15"/>
                  <a:gd name="T70" fmla="*/ 10 w 12"/>
                  <a:gd name="T71" fmla="*/ 9 h 15"/>
                  <a:gd name="T72" fmla="*/ 10 w 12"/>
                  <a:gd name="T73" fmla="*/ 9 h 15"/>
                  <a:gd name="T74" fmla="*/ 10 w 12"/>
                  <a:gd name="T75" fmla="*/ 8 h 15"/>
                  <a:gd name="T76" fmla="*/ 7 w 12"/>
                  <a:gd name="T77" fmla="*/ 8 h 15"/>
                  <a:gd name="T78" fmla="*/ 10 w 12"/>
                  <a:gd name="T79" fmla="*/ 8 h 15"/>
                  <a:gd name="T80" fmla="*/ 10 w 12"/>
                  <a:gd name="T81" fmla="*/ 6 h 15"/>
                  <a:gd name="T82" fmla="*/ 11 w 12"/>
                  <a:gd name="T83" fmla="*/ 6 h 15"/>
                  <a:gd name="T84" fmla="*/ 12 w 12"/>
                  <a:gd name="T85" fmla="*/ 3 h 15"/>
                  <a:gd name="T86" fmla="*/ 12 w 12"/>
                  <a:gd name="T87" fmla="*/ 1 h 15"/>
                  <a:gd name="T88" fmla="*/ 12 w 12"/>
                  <a:gd name="T89" fmla="*/ 0 h 15"/>
                  <a:gd name="T90" fmla="*/ 12 w 12"/>
                  <a:gd name="T91" fmla="*/ 0 h 15"/>
                  <a:gd name="T92" fmla="*/ 11 w 12"/>
                  <a:gd name="T93" fmla="*/ 0 h 15"/>
                  <a:gd name="T94" fmla="*/ 7 w 12"/>
                  <a:gd name="T95" fmla="*/ 3 h 15"/>
                  <a:gd name="T96" fmla="*/ 5 w 12"/>
                  <a:gd name="T97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" h="15">
                    <a:moveTo>
                      <a:pt x="5" y="4"/>
                    </a:moveTo>
                    <a:lnTo>
                      <a:pt x="5" y="4"/>
                    </a:lnTo>
                    <a:lnTo>
                      <a:pt x="5" y="4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4" y="6"/>
                    </a:lnTo>
                    <a:lnTo>
                      <a:pt x="2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8"/>
                    </a:lnTo>
                    <a:lnTo>
                      <a:pt x="7" y="8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2" y="3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7" y="3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39" name="Freeform 378"/>
              <p:cNvSpPr>
                <a:spLocks/>
              </p:cNvSpPr>
              <p:nvPr/>
            </p:nvSpPr>
            <p:spPr bwMode="auto">
              <a:xfrm>
                <a:off x="3258" y="1802"/>
                <a:ext cx="3" cy="3"/>
              </a:xfrm>
              <a:custGeom>
                <a:avLst/>
                <a:gdLst>
                  <a:gd name="T0" fmla="*/ 1 w 3"/>
                  <a:gd name="T1" fmla="*/ 3 h 3"/>
                  <a:gd name="T2" fmla="*/ 2 w 3"/>
                  <a:gd name="T3" fmla="*/ 3 h 3"/>
                  <a:gd name="T4" fmla="*/ 3 w 3"/>
                  <a:gd name="T5" fmla="*/ 3 h 3"/>
                  <a:gd name="T6" fmla="*/ 3 w 3"/>
                  <a:gd name="T7" fmla="*/ 3 h 3"/>
                  <a:gd name="T8" fmla="*/ 3 w 3"/>
                  <a:gd name="T9" fmla="*/ 1 h 3"/>
                  <a:gd name="T10" fmla="*/ 3 w 3"/>
                  <a:gd name="T11" fmla="*/ 0 h 3"/>
                  <a:gd name="T12" fmla="*/ 1 w 3"/>
                  <a:gd name="T13" fmla="*/ 0 h 3"/>
                  <a:gd name="T14" fmla="*/ 0 w 3"/>
                  <a:gd name="T15" fmla="*/ 1 h 3"/>
                  <a:gd name="T16" fmla="*/ 0 w 3"/>
                  <a:gd name="T17" fmla="*/ 1 h 3"/>
                  <a:gd name="T18" fmla="*/ 1 w 3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0" name="Freeform 379"/>
              <p:cNvSpPr>
                <a:spLocks/>
              </p:cNvSpPr>
              <p:nvPr/>
            </p:nvSpPr>
            <p:spPr bwMode="auto">
              <a:xfrm>
                <a:off x="3298" y="1768"/>
                <a:ext cx="7" cy="4"/>
              </a:xfrm>
              <a:custGeom>
                <a:avLst/>
                <a:gdLst>
                  <a:gd name="T0" fmla="*/ 4 w 7"/>
                  <a:gd name="T1" fmla="*/ 0 h 4"/>
                  <a:gd name="T2" fmla="*/ 1 w 7"/>
                  <a:gd name="T3" fmla="*/ 2 h 4"/>
                  <a:gd name="T4" fmla="*/ 0 w 7"/>
                  <a:gd name="T5" fmla="*/ 3 h 4"/>
                  <a:gd name="T6" fmla="*/ 1 w 7"/>
                  <a:gd name="T7" fmla="*/ 4 h 4"/>
                  <a:gd name="T8" fmla="*/ 5 w 7"/>
                  <a:gd name="T9" fmla="*/ 3 h 4"/>
                  <a:gd name="T10" fmla="*/ 6 w 7"/>
                  <a:gd name="T11" fmla="*/ 4 h 4"/>
                  <a:gd name="T12" fmla="*/ 7 w 7"/>
                  <a:gd name="T13" fmla="*/ 3 h 4"/>
                  <a:gd name="T14" fmla="*/ 7 w 7"/>
                  <a:gd name="T15" fmla="*/ 3 h 4"/>
                  <a:gd name="T16" fmla="*/ 6 w 7"/>
                  <a:gd name="T17" fmla="*/ 0 h 4"/>
                  <a:gd name="T18" fmla="*/ 4 w 7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4">
                    <a:moveTo>
                      <a:pt x="4" y="0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1" name="Freeform 380"/>
              <p:cNvSpPr>
                <a:spLocks/>
              </p:cNvSpPr>
              <p:nvPr/>
            </p:nvSpPr>
            <p:spPr bwMode="auto">
              <a:xfrm>
                <a:off x="3215" y="1851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0 h 2"/>
                  <a:gd name="T4" fmla="*/ 3 w 3"/>
                  <a:gd name="T5" fmla="*/ 0 h 2"/>
                  <a:gd name="T6" fmla="*/ 1 w 3"/>
                  <a:gd name="T7" fmla="*/ 0 h 2"/>
                  <a:gd name="T8" fmla="*/ 1 w 3"/>
                  <a:gd name="T9" fmla="*/ 0 h 2"/>
                  <a:gd name="T10" fmla="*/ 0 w 3"/>
                  <a:gd name="T11" fmla="*/ 2 h 2"/>
                  <a:gd name="T12" fmla="*/ 1 w 3"/>
                  <a:gd name="T13" fmla="*/ 2 h 2"/>
                  <a:gd name="T14" fmla="*/ 3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2" name="Freeform 381"/>
              <p:cNvSpPr>
                <a:spLocks/>
              </p:cNvSpPr>
              <p:nvPr/>
            </p:nvSpPr>
            <p:spPr bwMode="auto">
              <a:xfrm>
                <a:off x="3264" y="1795"/>
                <a:ext cx="7" cy="3"/>
              </a:xfrm>
              <a:custGeom>
                <a:avLst/>
                <a:gdLst>
                  <a:gd name="T0" fmla="*/ 2 w 7"/>
                  <a:gd name="T1" fmla="*/ 2 h 3"/>
                  <a:gd name="T2" fmla="*/ 7 w 7"/>
                  <a:gd name="T3" fmla="*/ 2 h 3"/>
                  <a:gd name="T4" fmla="*/ 7 w 7"/>
                  <a:gd name="T5" fmla="*/ 1 h 3"/>
                  <a:gd name="T6" fmla="*/ 7 w 7"/>
                  <a:gd name="T7" fmla="*/ 1 h 3"/>
                  <a:gd name="T8" fmla="*/ 6 w 7"/>
                  <a:gd name="T9" fmla="*/ 0 h 3"/>
                  <a:gd name="T10" fmla="*/ 6 w 7"/>
                  <a:gd name="T11" fmla="*/ 0 h 3"/>
                  <a:gd name="T12" fmla="*/ 6 w 7"/>
                  <a:gd name="T13" fmla="*/ 1 h 3"/>
                  <a:gd name="T14" fmla="*/ 2 w 7"/>
                  <a:gd name="T15" fmla="*/ 1 h 3"/>
                  <a:gd name="T16" fmla="*/ 0 w 7"/>
                  <a:gd name="T17" fmla="*/ 2 h 3"/>
                  <a:gd name="T18" fmla="*/ 1 w 7"/>
                  <a:gd name="T19" fmla="*/ 3 h 3"/>
                  <a:gd name="T20" fmla="*/ 2 w 7"/>
                  <a:gd name="T2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3">
                    <a:moveTo>
                      <a:pt x="2" y="2"/>
                    </a:moveTo>
                    <a:lnTo>
                      <a:pt x="7" y="2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3" name="Freeform 382"/>
              <p:cNvSpPr>
                <a:spLocks/>
              </p:cNvSpPr>
              <p:nvPr/>
            </p:nvSpPr>
            <p:spPr bwMode="auto">
              <a:xfrm>
                <a:off x="3313" y="1752"/>
                <a:ext cx="2" cy="3"/>
              </a:xfrm>
              <a:custGeom>
                <a:avLst/>
                <a:gdLst>
                  <a:gd name="T0" fmla="*/ 0 w 2"/>
                  <a:gd name="T1" fmla="*/ 1 h 3"/>
                  <a:gd name="T2" fmla="*/ 0 w 2"/>
                  <a:gd name="T3" fmla="*/ 3 h 3"/>
                  <a:gd name="T4" fmla="*/ 0 w 2"/>
                  <a:gd name="T5" fmla="*/ 3 h 3"/>
                  <a:gd name="T6" fmla="*/ 1 w 2"/>
                  <a:gd name="T7" fmla="*/ 3 h 3"/>
                  <a:gd name="T8" fmla="*/ 2 w 2"/>
                  <a:gd name="T9" fmla="*/ 3 h 3"/>
                  <a:gd name="T10" fmla="*/ 2 w 2"/>
                  <a:gd name="T11" fmla="*/ 1 h 3"/>
                  <a:gd name="T12" fmla="*/ 2 w 2"/>
                  <a:gd name="T13" fmla="*/ 0 h 3"/>
                  <a:gd name="T14" fmla="*/ 1 w 2"/>
                  <a:gd name="T15" fmla="*/ 0 h 3"/>
                  <a:gd name="T16" fmla="*/ 0 w 2"/>
                  <a:gd name="T1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4" name="Freeform 383"/>
              <p:cNvSpPr>
                <a:spLocks/>
              </p:cNvSpPr>
              <p:nvPr/>
            </p:nvSpPr>
            <p:spPr bwMode="auto">
              <a:xfrm>
                <a:off x="2033" y="1881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1 w 2"/>
                  <a:gd name="T3" fmla="*/ 1 h 3"/>
                  <a:gd name="T4" fmla="*/ 1 w 2"/>
                  <a:gd name="T5" fmla="*/ 1 h 3"/>
                  <a:gd name="T6" fmla="*/ 2 w 2"/>
                  <a:gd name="T7" fmla="*/ 0 h 3"/>
                  <a:gd name="T8" fmla="*/ 1 w 2"/>
                  <a:gd name="T9" fmla="*/ 0 h 3"/>
                  <a:gd name="T10" fmla="*/ 1 w 2"/>
                  <a:gd name="T11" fmla="*/ 1 h 3"/>
                  <a:gd name="T12" fmla="*/ 0 w 2"/>
                  <a:gd name="T13" fmla="*/ 1 h 3"/>
                  <a:gd name="T14" fmla="*/ 0 w 2"/>
                  <a:gd name="T15" fmla="*/ 1 h 3"/>
                  <a:gd name="T16" fmla="*/ 0 w 2"/>
                  <a:gd name="T17" fmla="*/ 3 h 3"/>
                  <a:gd name="T18" fmla="*/ 0 w 2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5" name="Freeform 384"/>
              <p:cNvSpPr>
                <a:spLocks/>
              </p:cNvSpPr>
              <p:nvPr/>
            </p:nvSpPr>
            <p:spPr bwMode="auto">
              <a:xfrm>
                <a:off x="2074" y="1797"/>
                <a:ext cx="10" cy="6"/>
              </a:xfrm>
              <a:custGeom>
                <a:avLst/>
                <a:gdLst>
                  <a:gd name="T0" fmla="*/ 3 w 10"/>
                  <a:gd name="T1" fmla="*/ 0 h 6"/>
                  <a:gd name="T2" fmla="*/ 0 w 10"/>
                  <a:gd name="T3" fmla="*/ 3 h 6"/>
                  <a:gd name="T4" fmla="*/ 4 w 10"/>
                  <a:gd name="T5" fmla="*/ 5 h 6"/>
                  <a:gd name="T6" fmla="*/ 7 w 10"/>
                  <a:gd name="T7" fmla="*/ 6 h 6"/>
                  <a:gd name="T8" fmla="*/ 8 w 10"/>
                  <a:gd name="T9" fmla="*/ 6 h 6"/>
                  <a:gd name="T10" fmla="*/ 9 w 10"/>
                  <a:gd name="T11" fmla="*/ 6 h 6"/>
                  <a:gd name="T12" fmla="*/ 10 w 10"/>
                  <a:gd name="T13" fmla="*/ 4 h 6"/>
                  <a:gd name="T14" fmla="*/ 8 w 10"/>
                  <a:gd name="T15" fmla="*/ 3 h 6"/>
                  <a:gd name="T16" fmla="*/ 3 w 10"/>
                  <a:gd name="T1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6">
                    <a:moveTo>
                      <a:pt x="3" y="0"/>
                    </a:moveTo>
                    <a:lnTo>
                      <a:pt x="0" y="3"/>
                    </a:lnTo>
                    <a:lnTo>
                      <a:pt x="4" y="5"/>
                    </a:lnTo>
                    <a:lnTo>
                      <a:pt x="7" y="6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0" y="4"/>
                    </a:lnTo>
                    <a:lnTo>
                      <a:pt x="8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6" name="Freeform 385"/>
              <p:cNvSpPr>
                <a:spLocks/>
              </p:cNvSpPr>
              <p:nvPr/>
            </p:nvSpPr>
            <p:spPr bwMode="auto">
              <a:xfrm>
                <a:off x="2112" y="1818"/>
                <a:ext cx="9" cy="3"/>
              </a:xfrm>
              <a:custGeom>
                <a:avLst/>
                <a:gdLst>
                  <a:gd name="T0" fmla="*/ 4 w 9"/>
                  <a:gd name="T1" fmla="*/ 0 h 3"/>
                  <a:gd name="T2" fmla="*/ 2 w 9"/>
                  <a:gd name="T3" fmla="*/ 0 h 3"/>
                  <a:gd name="T4" fmla="*/ 1 w 9"/>
                  <a:gd name="T5" fmla="*/ 0 h 3"/>
                  <a:gd name="T6" fmla="*/ 0 w 9"/>
                  <a:gd name="T7" fmla="*/ 0 h 3"/>
                  <a:gd name="T8" fmla="*/ 0 w 9"/>
                  <a:gd name="T9" fmla="*/ 0 h 3"/>
                  <a:gd name="T10" fmla="*/ 2 w 9"/>
                  <a:gd name="T11" fmla="*/ 2 h 3"/>
                  <a:gd name="T12" fmla="*/ 5 w 9"/>
                  <a:gd name="T13" fmla="*/ 3 h 3"/>
                  <a:gd name="T14" fmla="*/ 7 w 9"/>
                  <a:gd name="T15" fmla="*/ 3 h 3"/>
                  <a:gd name="T16" fmla="*/ 9 w 9"/>
                  <a:gd name="T17" fmla="*/ 3 h 3"/>
                  <a:gd name="T18" fmla="*/ 9 w 9"/>
                  <a:gd name="T19" fmla="*/ 2 h 3"/>
                  <a:gd name="T20" fmla="*/ 9 w 9"/>
                  <a:gd name="T21" fmla="*/ 2 h 3"/>
                  <a:gd name="T22" fmla="*/ 7 w 9"/>
                  <a:gd name="T23" fmla="*/ 2 h 3"/>
                  <a:gd name="T24" fmla="*/ 4 w 9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3">
                    <a:moveTo>
                      <a:pt x="4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7" name="Freeform 386"/>
              <p:cNvSpPr>
                <a:spLocks/>
              </p:cNvSpPr>
              <p:nvPr/>
            </p:nvSpPr>
            <p:spPr bwMode="auto">
              <a:xfrm>
                <a:off x="2037" y="1944"/>
                <a:ext cx="16" cy="15"/>
              </a:xfrm>
              <a:custGeom>
                <a:avLst/>
                <a:gdLst>
                  <a:gd name="T0" fmla="*/ 11 w 16"/>
                  <a:gd name="T1" fmla="*/ 12 h 15"/>
                  <a:gd name="T2" fmla="*/ 11 w 16"/>
                  <a:gd name="T3" fmla="*/ 13 h 15"/>
                  <a:gd name="T4" fmla="*/ 12 w 16"/>
                  <a:gd name="T5" fmla="*/ 13 h 15"/>
                  <a:gd name="T6" fmla="*/ 13 w 16"/>
                  <a:gd name="T7" fmla="*/ 10 h 15"/>
                  <a:gd name="T8" fmla="*/ 13 w 16"/>
                  <a:gd name="T9" fmla="*/ 8 h 15"/>
                  <a:gd name="T10" fmla="*/ 15 w 16"/>
                  <a:gd name="T11" fmla="*/ 6 h 15"/>
                  <a:gd name="T12" fmla="*/ 16 w 16"/>
                  <a:gd name="T13" fmla="*/ 5 h 15"/>
                  <a:gd name="T14" fmla="*/ 15 w 16"/>
                  <a:gd name="T15" fmla="*/ 5 h 15"/>
                  <a:gd name="T16" fmla="*/ 15 w 16"/>
                  <a:gd name="T17" fmla="*/ 5 h 15"/>
                  <a:gd name="T18" fmla="*/ 15 w 16"/>
                  <a:gd name="T19" fmla="*/ 3 h 15"/>
                  <a:gd name="T20" fmla="*/ 15 w 16"/>
                  <a:gd name="T21" fmla="*/ 3 h 15"/>
                  <a:gd name="T22" fmla="*/ 15 w 16"/>
                  <a:gd name="T23" fmla="*/ 2 h 15"/>
                  <a:gd name="T24" fmla="*/ 13 w 16"/>
                  <a:gd name="T25" fmla="*/ 2 h 15"/>
                  <a:gd name="T26" fmla="*/ 12 w 16"/>
                  <a:gd name="T27" fmla="*/ 2 h 15"/>
                  <a:gd name="T28" fmla="*/ 12 w 16"/>
                  <a:gd name="T29" fmla="*/ 1 h 15"/>
                  <a:gd name="T30" fmla="*/ 12 w 16"/>
                  <a:gd name="T31" fmla="*/ 1 h 15"/>
                  <a:gd name="T32" fmla="*/ 11 w 16"/>
                  <a:gd name="T33" fmla="*/ 1 h 15"/>
                  <a:gd name="T34" fmla="*/ 11 w 16"/>
                  <a:gd name="T35" fmla="*/ 0 h 15"/>
                  <a:gd name="T36" fmla="*/ 11 w 16"/>
                  <a:gd name="T37" fmla="*/ 0 h 15"/>
                  <a:gd name="T38" fmla="*/ 11 w 16"/>
                  <a:gd name="T39" fmla="*/ 0 h 15"/>
                  <a:gd name="T40" fmla="*/ 10 w 16"/>
                  <a:gd name="T41" fmla="*/ 2 h 15"/>
                  <a:gd name="T42" fmla="*/ 10 w 16"/>
                  <a:gd name="T43" fmla="*/ 3 h 15"/>
                  <a:gd name="T44" fmla="*/ 8 w 16"/>
                  <a:gd name="T45" fmla="*/ 6 h 15"/>
                  <a:gd name="T46" fmla="*/ 8 w 16"/>
                  <a:gd name="T47" fmla="*/ 7 h 15"/>
                  <a:gd name="T48" fmla="*/ 7 w 16"/>
                  <a:gd name="T49" fmla="*/ 7 h 15"/>
                  <a:gd name="T50" fmla="*/ 6 w 16"/>
                  <a:gd name="T51" fmla="*/ 7 h 15"/>
                  <a:gd name="T52" fmla="*/ 7 w 16"/>
                  <a:gd name="T53" fmla="*/ 6 h 15"/>
                  <a:gd name="T54" fmla="*/ 7 w 16"/>
                  <a:gd name="T55" fmla="*/ 5 h 15"/>
                  <a:gd name="T56" fmla="*/ 8 w 16"/>
                  <a:gd name="T57" fmla="*/ 2 h 15"/>
                  <a:gd name="T58" fmla="*/ 8 w 16"/>
                  <a:gd name="T59" fmla="*/ 1 h 15"/>
                  <a:gd name="T60" fmla="*/ 8 w 16"/>
                  <a:gd name="T61" fmla="*/ 1 h 15"/>
                  <a:gd name="T62" fmla="*/ 8 w 16"/>
                  <a:gd name="T63" fmla="*/ 1 h 15"/>
                  <a:gd name="T64" fmla="*/ 7 w 16"/>
                  <a:gd name="T65" fmla="*/ 1 h 15"/>
                  <a:gd name="T66" fmla="*/ 7 w 16"/>
                  <a:gd name="T67" fmla="*/ 2 h 15"/>
                  <a:gd name="T68" fmla="*/ 7 w 16"/>
                  <a:gd name="T69" fmla="*/ 3 h 15"/>
                  <a:gd name="T70" fmla="*/ 7 w 16"/>
                  <a:gd name="T71" fmla="*/ 5 h 15"/>
                  <a:gd name="T72" fmla="*/ 6 w 16"/>
                  <a:gd name="T73" fmla="*/ 6 h 15"/>
                  <a:gd name="T74" fmla="*/ 3 w 16"/>
                  <a:gd name="T75" fmla="*/ 8 h 15"/>
                  <a:gd name="T76" fmla="*/ 0 w 16"/>
                  <a:gd name="T77" fmla="*/ 12 h 15"/>
                  <a:gd name="T78" fmla="*/ 0 w 16"/>
                  <a:gd name="T79" fmla="*/ 13 h 15"/>
                  <a:gd name="T80" fmla="*/ 1 w 16"/>
                  <a:gd name="T81" fmla="*/ 13 h 15"/>
                  <a:gd name="T82" fmla="*/ 2 w 16"/>
                  <a:gd name="T83" fmla="*/ 13 h 15"/>
                  <a:gd name="T84" fmla="*/ 3 w 16"/>
                  <a:gd name="T85" fmla="*/ 12 h 15"/>
                  <a:gd name="T86" fmla="*/ 6 w 16"/>
                  <a:gd name="T87" fmla="*/ 8 h 15"/>
                  <a:gd name="T88" fmla="*/ 7 w 16"/>
                  <a:gd name="T89" fmla="*/ 8 h 15"/>
                  <a:gd name="T90" fmla="*/ 7 w 16"/>
                  <a:gd name="T91" fmla="*/ 8 h 15"/>
                  <a:gd name="T92" fmla="*/ 7 w 16"/>
                  <a:gd name="T93" fmla="*/ 10 h 15"/>
                  <a:gd name="T94" fmla="*/ 3 w 16"/>
                  <a:gd name="T95" fmla="*/ 15 h 15"/>
                  <a:gd name="T96" fmla="*/ 6 w 16"/>
                  <a:gd name="T97" fmla="*/ 13 h 15"/>
                  <a:gd name="T98" fmla="*/ 7 w 16"/>
                  <a:gd name="T99" fmla="*/ 13 h 15"/>
                  <a:gd name="T100" fmla="*/ 7 w 16"/>
                  <a:gd name="T101" fmla="*/ 13 h 15"/>
                  <a:gd name="T102" fmla="*/ 8 w 16"/>
                  <a:gd name="T103" fmla="*/ 13 h 15"/>
                  <a:gd name="T104" fmla="*/ 8 w 16"/>
                  <a:gd name="T105" fmla="*/ 12 h 15"/>
                  <a:gd name="T106" fmla="*/ 11 w 16"/>
                  <a:gd name="T107" fmla="*/ 8 h 15"/>
                  <a:gd name="T108" fmla="*/ 12 w 16"/>
                  <a:gd name="T109" fmla="*/ 7 h 15"/>
                  <a:gd name="T110" fmla="*/ 12 w 16"/>
                  <a:gd name="T111" fmla="*/ 7 h 15"/>
                  <a:gd name="T112" fmla="*/ 12 w 16"/>
                  <a:gd name="T113" fmla="*/ 8 h 15"/>
                  <a:gd name="T114" fmla="*/ 12 w 16"/>
                  <a:gd name="T115" fmla="*/ 8 h 15"/>
                  <a:gd name="T116" fmla="*/ 11 w 16"/>
                  <a:gd name="T117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" h="15">
                    <a:moveTo>
                      <a:pt x="11" y="12"/>
                    </a:moveTo>
                    <a:lnTo>
                      <a:pt x="11" y="13"/>
                    </a:lnTo>
                    <a:lnTo>
                      <a:pt x="12" y="13"/>
                    </a:lnTo>
                    <a:lnTo>
                      <a:pt x="13" y="10"/>
                    </a:lnTo>
                    <a:lnTo>
                      <a:pt x="13" y="8"/>
                    </a:lnTo>
                    <a:lnTo>
                      <a:pt x="15" y="6"/>
                    </a:lnTo>
                    <a:lnTo>
                      <a:pt x="16" y="5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3" y="12"/>
                    </a:lnTo>
                    <a:lnTo>
                      <a:pt x="6" y="8"/>
                    </a:lnTo>
                    <a:lnTo>
                      <a:pt x="7" y="8"/>
                    </a:lnTo>
                    <a:lnTo>
                      <a:pt x="7" y="8"/>
                    </a:lnTo>
                    <a:lnTo>
                      <a:pt x="7" y="10"/>
                    </a:lnTo>
                    <a:lnTo>
                      <a:pt x="3" y="15"/>
                    </a:lnTo>
                    <a:lnTo>
                      <a:pt x="6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8" y="13"/>
                    </a:lnTo>
                    <a:lnTo>
                      <a:pt x="8" y="12"/>
                    </a:lnTo>
                    <a:lnTo>
                      <a:pt x="11" y="8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8" name="Freeform 387"/>
              <p:cNvSpPr>
                <a:spLocks/>
              </p:cNvSpPr>
              <p:nvPr/>
            </p:nvSpPr>
            <p:spPr bwMode="auto">
              <a:xfrm>
                <a:off x="2009" y="2007"/>
                <a:ext cx="19" cy="10"/>
              </a:xfrm>
              <a:custGeom>
                <a:avLst/>
                <a:gdLst>
                  <a:gd name="T0" fmla="*/ 3 w 19"/>
                  <a:gd name="T1" fmla="*/ 5 h 10"/>
                  <a:gd name="T2" fmla="*/ 10 w 19"/>
                  <a:gd name="T3" fmla="*/ 8 h 10"/>
                  <a:gd name="T4" fmla="*/ 13 w 19"/>
                  <a:gd name="T5" fmla="*/ 9 h 10"/>
                  <a:gd name="T6" fmla="*/ 14 w 19"/>
                  <a:gd name="T7" fmla="*/ 9 h 10"/>
                  <a:gd name="T8" fmla="*/ 18 w 19"/>
                  <a:gd name="T9" fmla="*/ 10 h 10"/>
                  <a:gd name="T10" fmla="*/ 18 w 19"/>
                  <a:gd name="T11" fmla="*/ 10 h 10"/>
                  <a:gd name="T12" fmla="*/ 19 w 19"/>
                  <a:gd name="T13" fmla="*/ 9 h 10"/>
                  <a:gd name="T14" fmla="*/ 19 w 19"/>
                  <a:gd name="T15" fmla="*/ 8 h 10"/>
                  <a:gd name="T16" fmla="*/ 18 w 19"/>
                  <a:gd name="T17" fmla="*/ 7 h 10"/>
                  <a:gd name="T18" fmla="*/ 16 w 19"/>
                  <a:gd name="T19" fmla="*/ 4 h 10"/>
                  <a:gd name="T20" fmla="*/ 13 w 19"/>
                  <a:gd name="T21" fmla="*/ 2 h 10"/>
                  <a:gd name="T22" fmla="*/ 10 w 19"/>
                  <a:gd name="T23" fmla="*/ 0 h 10"/>
                  <a:gd name="T24" fmla="*/ 3 w 19"/>
                  <a:gd name="T25" fmla="*/ 2 h 10"/>
                  <a:gd name="T26" fmla="*/ 1 w 19"/>
                  <a:gd name="T27" fmla="*/ 2 h 10"/>
                  <a:gd name="T28" fmla="*/ 1 w 19"/>
                  <a:gd name="T29" fmla="*/ 3 h 10"/>
                  <a:gd name="T30" fmla="*/ 0 w 19"/>
                  <a:gd name="T31" fmla="*/ 4 h 10"/>
                  <a:gd name="T32" fmla="*/ 0 w 19"/>
                  <a:gd name="T33" fmla="*/ 5 h 10"/>
                  <a:gd name="T34" fmla="*/ 3 w 19"/>
                  <a:gd name="T35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" h="10">
                    <a:moveTo>
                      <a:pt x="3" y="5"/>
                    </a:moveTo>
                    <a:lnTo>
                      <a:pt x="10" y="8"/>
                    </a:lnTo>
                    <a:lnTo>
                      <a:pt x="13" y="9"/>
                    </a:lnTo>
                    <a:lnTo>
                      <a:pt x="14" y="9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9" y="9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6" y="4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49" name="Freeform 388"/>
              <p:cNvSpPr>
                <a:spLocks/>
              </p:cNvSpPr>
              <p:nvPr/>
            </p:nvSpPr>
            <p:spPr bwMode="auto">
              <a:xfrm>
                <a:off x="1983" y="1812"/>
                <a:ext cx="27" cy="18"/>
              </a:xfrm>
              <a:custGeom>
                <a:avLst/>
                <a:gdLst>
                  <a:gd name="T0" fmla="*/ 27 w 27"/>
                  <a:gd name="T1" fmla="*/ 4 h 18"/>
                  <a:gd name="T2" fmla="*/ 27 w 27"/>
                  <a:gd name="T3" fmla="*/ 3 h 18"/>
                  <a:gd name="T4" fmla="*/ 27 w 27"/>
                  <a:gd name="T5" fmla="*/ 1 h 18"/>
                  <a:gd name="T6" fmla="*/ 26 w 27"/>
                  <a:gd name="T7" fmla="*/ 1 h 18"/>
                  <a:gd name="T8" fmla="*/ 26 w 27"/>
                  <a:gd name="T9" fmla="*/ 1 h 18"/>
                  <a:gd name="T10" fmla="*/ 25 w 27"/>
                  <a:gd name="T11" fmla="*/ 0 h 18"/>
                  <a:gd name="T12" fmla="*/ 24 w 27"/>
                  <a:gd name="T13" fmla="*/ 0 h 18"/>
                  <a:gd name="T14" fmla="*/ 20 w 27"/>
                  <a:gd name="T15" fmla="*/ 1 h 18"/>
                  <a:gd name="T16" fmla="*/ 16 w 27"/>
                  <a:gd name="T17" fmla="*/ 1 h 18"/>
                  <a:gd name="T18" fmla="*/ 14 w 27"/>
                  <a:gd name="T19" fmla="*/ 3 h 18"/>
                  <a:gd name="T20" fmla="*/ 12 w 27"/>
                  <a:gd name="T21" fmla="*/ 3 h 18"/>
                  <a:gd name="T22" fmla="*/ 11 w 27"/>
                  <a:gd name="T23" fmla="*/ 3 h 18"/>
                  <a:gd name="T24" fmla="*/ 9 w 27"/>
                  <a:gd name="T25" fmla="*/ 1 h 18"/>
                  <a:gd name="T26" fmla="*/ 7 w 27"/>
                  <a:gd name="T27" fmla="*/ 3 h 18"/>
                  <a:gd name="T28" fmla="*/ 2 w 27"/>
                  <a:gd name="T29" fmla="*/ 9 h 18"/>
                  <a:gd name="T30" fmla="*/ 0 w 27"/>
                  <a:gd name="T31" fmla="*/ 11 h 18"/>
                  <a:gd name="T32" fmla="*/ 0 w 27"/>
                  <a:gd name="T33" fmla="*/ 11 h 18"/>
                  <a:gd name="T34" fmla="*/ 0 w 27"/>
                  <a:gd name="T35" fmla="*/ 13 h 18"/>
                  <a:gd name="T36" fmla="*/ 0 w 27"/>
                  <a:gd name="T37" fmla="*/ 13 h 18"/>
                  <a:gd name="T38" fmla="*/ 2 w 27"/>
                  <a:gd name="T39" fmla="*/ 15 h 18"/>
                  <a:gd name="T40" fmla="*/ 2 w 27"/>
                  <a:gd name="T41" fmla="*/ 16 h 18"/>
                  <a:gd name="T42" fmla="*/ 2 w 27"/>
                  <a:gd name="T43" fmla="*/ 18 h 18"/>
                  <a:gd name="T44" fmla="*/ 2 w 27"/>
                  <a:gd name="T45" fmla="*/ 18 h 18"/>
                  <a:gd name="T46" fmla="*/ 7 w 27"/>
                  <a:gd name="T47" fmla="*/ 16 h 18"/>
                  <a:gd name="T48" fmla="*/ 9 w 27"/>
                  <a:gd name="T49" fmla="*/ 16 h 18"/>
                  <a:gd name="T50" fmla="*/ 11 w 27"/>
                  <a:gd name="T51" fmla="*/ 18 h 18"/>
                  <a:gd name="T52" fmla="*/ 11 w 27"/>
                  <a:gd name="T53" fmla="*/ 18 h 18"/>
                  <a:gd name="T54" fmla="*/ 12 w 27"/>
                  <a:gd name="T55" fmla="*/ 18 h 18"/>
                  <a:gd name="T56" fmla="*/ 19 w 27"/>
                  <a:gd name="T57" fmla="*/ 13 h 18"/>
                  <a:gd name="T58" fmla="*/ 20 w 27"/>
                  <a:gd name="T59" fmla="*/ 13 h 18"/>
                  <a:gd name="T60" fmla="*/ 21 w 27"/>
                  <a:gd name="T61" fmla="*/ 10 h 18"/>
                  <a:gd name="T62" fmla="*/ 25 w 27"/>
                  <a:gd name="T63" fmla="*/ 8 h 18"/>
                  <a:gd name="T64" fmla="*/ 26 w 27"/>
                  <a:gd name="T65" fmla="*/ 6 h 18"/>
                  <a:gd name="T66" fmla="*/ 26 w 27"/>
                  <a:gd name="T67" fmla="*/ 5 h 18"/>
                  <a:gd name="T68" fmla="*/ 27 w 27"/>
                  <a:gd name="T6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" h="18">
                    <a:moveTo>
                      <a:pt x="27" y="4"/>
                    </a:moveTo>
                    <a:lnTo>
                      <a:pt x="27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6" y="1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6" y="1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7" y="16"/>
                    </a:lnTo>
                    <a:lnTo>
                      <a:pt x="9" y="16"/>
                    </a:lnTo>
                    <a:lnTo>
                      <a:pt x="11" y="18"/>
                    </a:lnTo>
                    <a:lnTo>
                      <a:pt x="11" y="18"/>
                    </a:lnTo>
                    <a:lnTo>
                      <a:pt x="12" y="18"/>
                    </a:lnTo>
                    <a:lnTo>
                      <a:pt x="19" y="13"/>
                    </a:lnTo>
                    <a:lnTo>
                      <a:pt x="20" y="13"/>
                    </a:lnTo>
                    <a:lnTo>
                      <a:pt x="21" y="10"/>
                    </a:lnTo>
                    <a:lnTo>
                      <a:pt x="25" y="8"/>
                    </a:lnTo>
                    <a:lnTo>
                      <a:pt x="26" y="6"/>
                    </a:lnTo>
                    <a:lnTo>
                      <a:pt x="26" y="5"/>
                    </a:lnTo>
                    <a:lnTo>
                      <a:pt x="27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0" name="Freeform 389"/>
              <p:cNvSpPr>
                <a:spLocks/>
              </p:cNvSpPr>
              <p:nvPr/>
            </p:nvSpPr>
            <p:spPr bwMode="auto">
              <a:xfrm>
                <a:off x="1938" y="1747"/>
                <a:ext cx="96" cy="63"/>
              </a:xfrm>
              <a:custGeom>
                <a:avLst/>
                <a:gdLst>
                  <a:gd name="T0" fmla="*/ 94 w 96"/>
                  <a:gd name="T1" fmla="*/ 46 h 63"/>
                  <a:gd name="T2" fmla="*/ 91 w 96"/>
                  <a:gd name="T3" fmla="*/ 45 h 63"/>
                  <a:gd name="T4" fmla="*/ 87 w 96"/>
                  <a:gd name="T5" fmla="*/ 41 h 63"/>
                  <a:gd name="T6" fmla="*/ 85 w 96"/>
                  <a:gd name="T7" fmla="*/ 43 h 63"/>
                  <a:gd name="T8" fmla="*/ 75 w 96"/>
                  <a:gd name="T9" fmla="*/ 43 h 63"/>
                  <a:gd name="T10" fmla="*/ 75 w 96"/>
                  <a:gd name="T11" fmla="*/ 41 h 63"/>
                  <a:gd name="T12" fmla="*/ 76 w 96"/>
                  <a:gd name="T13" fmla="*/ 39 h 63"/>
                  <a:gd name="T14" fmla="*/ 71 w 96"/>
                  <a:gd name="T15" fmla="*/ 29 h 63"/>
                  <a:gd name="T16" fmla="*/ 64 w 96"/>
                  <a:gd name="T17" fmla="*/ 26 h 63"/>
                  <a:gd name="T18" fmla="*/ 55 w 96"/>
                  <a:gd name="T19" fmla="*/ 23 h 63"/>
                  <a:gd name="T20" fmla="*/ 51 w 96"/>
                  <a:gd name="T21" fmla="*/ 19 h 63"/>
                  <a:gd name="T22" fmla="*/ 42 w 96"/>
                  <a:gd name="T23" fmla="*/ 16 h 63"/>
                  <a:gd name="T24" fmla="*/ 40 w 96"/>
                  <a:gd name="T25" fmla="*/ 13 h 63"/>
                  <a:gd name="T26" fmla="*/ 35 w 96"/>
                  <a:gd name="T27" fmla="*/ 11 h 63"/>
                  <a:gd name="T28" fmla="*/ 31 w 96"/>
                  <a:gd name="T29" fmla="*/ 16 h 63"/>
                  <a:gd name="T30" fmla="*/ 26 w 96"/>
                  <a:gd name="T31" fmla="*/ 10 h 63"/>
                  <a:gd name="T32" fmla="*/ 29 w 96"/>
                  <a:gd name="T33" fmla="*/ 8 h 63"/>
                  <a:gd name="T34" fmla="*/ 27 w 96"/>
                  <a:gd name="T35" fmla="*/ 5 h 63"/>
                  <a:gd name="T36" fmla="*/ 24 w 96"/>
                  <a:gd name="T37" fmla="*/ 1 h 63"/>
                  <a:gd name="T38" fmla="*/ 20 w 96"/>
                  <a:gd name="T39" fmla="*/ 1 h 63"/>
                  <a:gd name="T40" fmla="*/ 16 w 96"/>
                  <a:gd name="T41" fmla="*/ 6 h 63"/>
                  <a:gd name="T42" fmla="*/ 14 w 96"/>
                  <a:gd name="T43" fmla="*/ 21 h 63"/>
                  <a:gd name="T44" fmla="*/ 11 w 96"/>
                  <a:gd name="T45" fmla="*/ 31 h 63"/>
                  <a:gd name="T46" fmla="*/ 12 w 96"/>
                  <a:gd name="T47" fmla="*/ 38 h 63"/>
                  <a:gd name="T48" fmla="*/ 12 w 96"/>
                  <a:gd name="T49" fmla="*/ 41 h 63"/>
                  <a:gd name="T50" fmla="*/ 4 w 96"/>
                  <a:gd name="T51" fmla="*/ 45 h 63"/>
                  <a:gd name="T52" fmla="*/ 0 w 96"/>
                  <a:gd name="T53" fmla="*/ 50 h 63"/>
                  <a:gd name="T54" fmla="*/ 0 w 96"/>
                  <a:gd name="T55" fmla="*/ 53 h 63"/>
                  <a:gd name="T56" fmla="*/ 5 w 96"/>
                  <a:gd name="T57" fmla="*/ 53 h 63"/>
                  <a:gd name="T58" fmla="*/ 19 w 96"/>
                  <a:gd name="T59" fmla="*/ 50 h 63"/>
                  <a:gd name="T60" fmla="*/ 20 w 96"/>
                  <a:gd name="T61" fmla="*/ 51 h 63"/>
                  <a:gd name="T62" fmla="*/ 25 w 96"/>
                  <a:gd name="T63" fmla="*/ 63 h 63"/>
                  <a:gd name="T64" fmla="*/ 32 w 96"/>
                  <a:gd name="T65" fmla="*/ 60 h 63"/>
                  <a:gd name="T66" fmla="*/ 37 w 96"/>
                  <a:gd name="T67" fmla="*/ 56 h 63"/>
                  <a:gd name="T68" fmla="*/ 40 w 96"/>
                  <a:gd name="T69" fmla="*/ 53 h 63"/>
                  <a:gd name="T70" fmla="*/ 47 w 96"/>
                  <a:gd name="T71" fmla="*/ 48 h 63"/>
                  <a:gd name="T72" fmla="*/ 49 w 96"/>
                  <a:gd name="T73" fmla="*/ 43 h 63"/>
                  <a:gd name="T74" fmla="*/ 54 w 96"/>
                  <a:gd name="T75" fmla="*/ 40 h 63"/>
                  <a:gd name="T76" fmla="*/ 57 w 96"/>
                  <a:gd name="T77" fmla="*/ 40 h 63"/>
                  <a:gd name="T78" fmla="*/ 59 w 96"/>
                  <a:gd name="T79" fmla="*/ 44 h 63"/>
                  <a:gd name="T80" fmla="*/ 66 w 96"/>
                  <a:gd name="T81" fmla="*/ 49 h 63"/>
                  <a:gd name="T82" fmla="*/ 72 w 96"/>
                  <a:gd name="T83" fmla="*/ 51 h 63"/>
                  <a:gd name="T84" fmla="*/ 85 w 96"/>
                  <a:gd name="T85" fmla="*/ 55 h 63"/>
                  <a:gd name="T86" fmla="*/ 90 w 96"/>
                  <a:gd name="T87" fmla="*/ 5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63">
                    <a:moveTo>
                      <a:pt x="95" y="49"/>
                    </a:moveTo>
                    <a:lnTo>
                      <a:pt x="96" y="48"/>
                    </a:lnTo>
                    <a:lnTo>
                      <a:pt x="94" y="46"/>
                    </a:lnTo>
                    <a:lnTo>
                      <a:pt x="90" y="45"/>
                    </a:lnTo>
                    <a:lnTo>
                      <a:pt x="91" y="45"/>
                    </a:lnTo>
                    <a:lnTo>
                      <a:pt x="91" y="45"/>
                    </a:lnTo>
                    <a:lnTo>
                      <a:pt x="91" y="44"/>
                    </a:lnTo>
                    <a:lnTo>
                      <a:pt x="90" y="43"/>
                    </a:lnTo>
                    <a:lnTo>
                      <a:pt x="87" y="41"/>
                    </a:lnTo>
                    <a:lnTo>
                      <a:pt x="86" y="41"/>
                    </a:lnTo>
                    <a:lnTo>
                      <a:pt x="85" y="43"/>
                    </a:lnTo>
                    <a:lnTo>
                      <a:pt x="85" y="43"/>
                    </a:lnTo>
                    <a:lnTo>
                      <a:pt x="84" y="43"/>
                    </a:lnTo>
                    <a:lnTo>
                      <a:pt x="81" y="41"/>
                    </a:lnTo>
                    <a:lnTo>
                      <a:pt x="75" y="43"/>
                    </a:lnTo>
                    <a:lnTo>
                      <a:pt x="74" y="43"/>
                    </a:lnTo>
                    <a:lnTo>
                      <a:pt x="72" y="43"/>
                    </a:lnTo>
                    <a:lnTo>
                      <a:pt x="75" y="41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6" y="39"/>
                    </a:lnTo>
                    <a:lnTo>
                      <a:pt x="75" y="34"/>
                    </a:lnTo>
                    <a:lnTo>
                      <a:pt x="72" y="31"/>
                    </a:lnTo>
                    <a:lnTo>
                      <a:pt x="71" y="29"/>
                    </a:lnTo>
                    <a:lnTo>
                      <a:pt x="70" y="28"/>
                    </a:lnTo>
                    <a:lnTo>
                      <a:pt x="67" y="28"/>
                    </a:lnTo>
                    <a:lnTo>
                      <a:pt x="64" y="26"/>
                    </a:lnTo>
                    <a:lnTo>
                      <a:pt x="62" y="26"/>
                    </a:lnTo>
                    <a:lnTo>
                      <a:pt x="57" y="24"/>
                    </a:lnTo>
                    <a:lnTo>
                      <a:pt x="55" y="23"/>
                    </a:lnTo>
                    <a:lnTo>
                      <a:pt x="55" y="23"/>
                    </a:lnTo>
                    <a:lnTo>
                      <a:pt x="52" y="19"/>
                    </a:lnTo>
                    <a:lnTo>
                      <a:pt x="51" y="19"/>
                    </a:lnTo>
                    <a:lnTo>
                      <a:pt x="47" y="18"/>
                    </a:lnTo>
                    <a:lnTo>
                      <a:pt x="45" y="18"/>
                    </a:lnTo>
                    <a:lnTo>
                      <a:pt x="42" y="16"/>
                    </a:lnTo>
                    <a:lnTo>
                      <a:pt x="42" y="16"/>
                    </a:lnTo>
                    <a:lnTo>
                      <a:pt x="41" y="14"/>
                    </a:lnTo>
                    <a:lnTo>
                      <a:pt x="40" y="13"/>
                    </a:lnTo>
                    <a:lnTo>
                      <a:pt x="37" y="11"/>
                    </a:lnTo>
                    <a:lnTo>
                      <a:pt x="36" y="11"/>
                    </a:lnTo>
                    <a:lnTo>
                      <a:pt x="35" y="11"/>
                    </a:lnTo>
                    <a:lnTo>
                      <a:pt x="34" y="15"/>
                    </a:lnTo>
                    <a:lnTo>
                      <a:pt x="32" y="15"/>
                    </a:lnTo>
                    <a:lnTo>
                      <a:pt x="31" y="16"/>
                    </a:lnTo>
                    <a:lnTo>
                      <a:pt x="31" y="15"/>
                    </a:lnTo>
                    <a:lnTo>
                      <a:pt x="29" y="11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7" y="9"/>
                    </a:lnTo>
                    <a:lnTo>
                      <a:pt x="29" y="8"/>
                    </a:lnTo>
                    <a:lnTo>
                      <a:pt x="29" y="8"/>
                    </a:lnTo>
                    <a:lnTo>
                      <a:pt x="29" y="6"/>
                    </a:lnTo>
                    <a:lnTo>
                      <a:pt x="27" y="5"/>
                    </a:lnTo>
                    <a:lnTo>
                      <a:pt x="26" y="4"/>
                    </a:lnTo>
                    <a:lnTo>
                      <a:pt x="24" y="3"/>
                    </a:lnTo>
                    <a:lnTo>
                      <a:pt x="24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5" y="9"/>
                    </a:lnTo>
                    <a:lnTo>
                      <a:pt x="15" y="11"/>
                    </a:lnTo>
                    <a:lnTo>
                      <a:pt x="14" y="21"/>
                    </a:lnTo>
                    <a:lnTo>
                      <a:pt x="12" y="24"/>
                    </a:lnTo>
                    <a:lnTo>
                      <a:pt x="11" y="29"/>
                    </a:lnTo>
                    <a:lnTo>
                      <a:pt x="11" y="31"/>
                    </a:lnTo>
                    <a:lnTo>
                      <a:pt x="11" y="33"/>
                    </a:lnTo>
                    <a:lnTo>
                      <a:pt x="11" y="35"/>
                    </a:lnTo>
                    <a:lnTo>
                      <a:pt x="12" y="38"/>
                    </a:lnTo>
                    <a:lnTo>
                      <a:pt x="12" y="39"/>
                    </a:lnTo>
                    <a:lnTo>
                      <a:pt x="12" y="40"/>
                    </a:lnTo>
                    <a:lnTo>
                      <a:pt x="12" y="41"/>
                    </a:lnTo>
                    <a:lnTo>
                      <a:pt x="10" y="43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1" y="48"/>
                    </a:lnTo>
                    <a:lnTo>
                      <a:pt x="0" y="50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53"/>
                    </a:lnTo>
                    <a:lnTo>
                      <a:pt x="4" y="53"/>
                    </a:lnTo>
                    <a:lnTo>
                      <a:pt x="5" y="53"/>
                    </a:lnTo>
                    <a:lnTo>
                      <a:pt x="9" y="51"/>
                    </a:lnTo>
                    <a:lnTo>
                      <a:pt x="12" y="51"/>
                    </a:lnTo>
                    <a:lnTo>
                      <a:pt x="19" y="50"/>
                    </a:lnTo>
                    <a:lnTo>
                      <a:pt x="19" y="50"/>
                    </a:lnTo>
                    <a:lnTo>
                      <a:pt x="20" y="50"/>
                    </a:lnTo>
                    <a:lnTo>
                      <a:pt x="20" y="51"/>
                    </a:lnTo>
                    <a:lnTo>
                      <a:pt x="22" y="59"/>
                    </a:lnTo>
                    <a:lnTo>
                      <a:pt x="24" y="63"/>
                    </a:lnTo>
                    <a:lnTo>
                      <a:pt x="25" y="63"/>
                    </a:lnTo>
                    <a:lnTo>
                      <a:pt x="26" y="63"/>
                    </a:lnTo>
                    <a:lnTo>
                      <a:pt x="30" y="61"/>
                    </a:lnTo>
                    <a:lnTo>
                      <a:pt x="32" y="60"/>
                    </a:lnTo>
                    <a:lnTo>
                      <a:pt x="35" y="59"/>
                    </a:lnTo>
                    <a:lnTo>
                      <a:pt x="36" y="58"/>
                    </a:lnTo>
                    <a:lnTo>
                      <a:pt x="37" y="56"/>
                    </a:lnTo>
                    <a:lnTo>
                      <a:pt x="39" y="54"/>
                    </a:lnTo>
                    <a:lnTo>
                      <a:pt x="40" y="53"/>
                    </a:lnTo>
                    <a:lnTo>
                      <a:pt x="40" y="53"/>
                    </a:lnTo>
                    <a:lnTo>
                      <a:pt x="42" y="51"/>
                    </a:lnTo>
                    <a:lnTo>
                      <a:pt x="44" y="51"/>
                    </a:lnTo>
                    <a:lnTo>
                      <a:pt x="47" y="48"/>
                    </a:lnTo>
                    <a:lnTo>
                      <a:pt x="49" y="46"/>
                    </a:lnTo>
                    <a:lnTo>
                      <a:pt x="49" y="45"/>
                    </a:lnTo>
                    <a:lnTo>
                      <a:pt x="49" y="43"/>
                    </a:lnTo>
                    <a:lnTo>
                      <a:pt x="50" y="43"/>
                    </a:lnTo>
                    <a:lnTo>
                      <a:pt x="51" y="41"/>
                    </a:lnTo>
                    <a:lnTo>
                      <a:pt x="54" y="40"/>
                    </a:lnTo>
                    <a:lnTo>
                      <a:pt x="55" y="40"/>
                    </a:lnTo>
                    <a:lnTo>
                      <a:pt x="57" y="40"/>
                    </a:lnTo>
                    <a:lnTo>
                      <a:pt x="57" y="40"/>
                    </a:lnTo>
                    <a:lnTo>
                      <a:pt x="57" y="43"/>
                    </a:lnTo>
                    <a:lnTo>
                      <a:pt x="57" y="43"/>
                    </a:lnTo>
                    <a:lnTo>
                      <a:pt x="59" y="44"/>
                    </a:lnTo>
                    <a:lnTo>
                      <a:pt x="64" y="44"/>
                    </a:lnTo>
                    <a:lnTo>
                      <a:pt x="65" y="45"/>
                    </a:lnTo>
                    <a:lnTo>
                      <a:pt x="66" y="49"/>
                    </a:lnTo>
                    <a:lnTo>
                      <a:pt x="66" y="50"/>
                    </a:lnTo>
                    <a:lnTo>
                      <a:pt x="70" y="50"/>
                    </a:lnTo>
                    <a:lnTo>
                      <a:pt x="72" y="51"/>
                    </a:lnTo>
                    <a:lnTo>
                      <a:pt x="80" y="54"/>
                    </a:lnTo>
                    <a:lnTo>
                      <a:pt x="82" y="55"/>
                    </a:lnTo>
                    <a:lnTo>
                      <a:pt x="85" y="55"/>
                    </a:lnTo>
                    <a:lnTo>
                      <a:pt x="85" y="55"/>
                    </a:lnTo>
                    <a:lnTo>
                      <a:pt x="86" y="55"/>
                    </a:lnTo>
                    <a:lnTo>
                      <a:pt x="90" y="53"/>
                    </a:lnTo>
                    <a:lnTo>
                      <a:pt x="92" y="50"/>
                    </a:lnTo>
                    <a:lnTo>
                      <a:pt x="95" y="4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1" name="Freeform 390"/>
              <p:cNvSpPr>
                <a:spLocks/>
              </p:cNvSpPr>
              <p:nvPr/>
            </p:nvSpPr>
            <p:spPr bwMode="auto">
              <a:xfrm>
                <a:off x="2159" y="1815"/>
                <a:ext cx="13" cy="7"/>
              </a:xfrm>
              <a:custGeom>
                <a:avLst/>
                <a:gdLst>
                  <a:gd name="T0" fmla="*/ 12 w 13"/>
                  <a:gd name="T1" fmla="*/ 3 h 7"/>
                  <a:gd name="T2" fmla="*/ 8 w 13"/>
                  <a:gd name="T3" fmla="*/ 1 h 7"/>
                  <a:gd name="T4" fmla="*/ 5 w 13"/>
                  <a:gd name="T5" fmla="*/ 1 h 7"/>
                  <a:gd name="T6" fmla="*/ 3 w 13"/>
                  <a:gd name="T7" fmla="*/ 0 h 7"/>
                  <a:gd name="T8" fmla="*/ 2 w 13"/>
                  <a:gd name="T9" fmla="*/ 0 h 7"/>
                  <a:gd name="T10" fmla="*/ 0 w 13"/>
                  <a:gd name="T11" fmla="*/ 0 h 7"/>
                  <a:gd name="T12" fmla="*/ 2 w 13"/>
                  <a:gd name="T13" fmla="*/ 1 h 7"/>
                  <a:gd name="T14" fmla="*/ 4 w 13"/>
                  <a:gd name="T15" fmla="*/ 2 h 7"/>
                  <a:gd name="T16" fmla="*/ 5 w 13"/>
                  <a:gd name="T17" fmla="*/ 3 h 7"/>
                  <a:gd name="T18" fmla="*/ 5 w 13"/>
                  <a:gd name="T19" fmla="*/ 5 h 7"/>
                  <a:gd name="T20" fmla="*/ 7 w 13"/>
                  <a:gd name="T21" fmla="*/ 6 h 7"/>
                  <a:gd name="T22" fmla="*/ 8 w 13"/>
                  <a:gd name="T23" fmla="*/ 6 h 7"/>
                  <a:gd name="T24" fmla="*/ 9 w 13"/>
                  <a:gd name="T25" fmla="*/ 7 h 7"/>
                  <a:gd name="T26" fmla="*/ 12 w 13"/>
                  <a:gd name="T27" fmla="*/ 7 h 7"/>
                  <a:gd name="T28" fmla="*/ 13 w 13"/>
                  <a:gd name="T29" fmla="*/ 7 h 7"/>
                  <a:gd name="T30" fmla="*/ 13 w 13"/>
                  <a:gd name="T31" fmla="*/ 7 h 7"/>
                  <a:gd name="T32" fmla="*/ 13 w 13"/>
                  <a:gd name="T33" fmla="*/ 6 h 7"/>
                  <a:gd name="T34" fmla="*/ 13 w 13"/>
                  <a:gd name="T35" fmla="*/ 6 h 7"/>
                  <a:gd name="T36" fmla="*/ 12 w 13"/>
                  <a:gd name="T37" fmla="*/ 5 h 7"/>
                  <a:gd name="T38" fmla="*/ 12 w 13"/>
                  <a:gd name="T3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" h="7">
                    <a:moveTo>
                      <a:pt x="12" y="3"/>
                    </a:moveTo>
                    <a:lnTo>
                      <a:pt x="8" y="1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7" y="6"/>
                    </a:lnTo>
                    <a:lnTo>
                      <a:pt x="8" y="6"/>
                    </a:lnTo>
                    <a:lnTo>
                      <a:pt x="9" y="7"/>
                    </a:lnTo>
                    <a:lnTo>
                      <a:pt x="12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5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2" name="Freeform 391"/>
              <p:cNvSpPr>
                <a:spLocks/>
              </p:cNvSpPr>
              <p:nvPr/>
            </p:nvSpPr>
            <p:spPr bwMode="auto">
              <a:xfrm>
                <a:off x="2200" y="1864"/>
                <a:ext cx="7" cy="7"/>
              </a:xfrm>
              <a:custGeom>
                <a:avLst/>
                <a:gdLst>
                  <a:gd name="T0" fmla="*/ 5 w 7"/>
                  <a:gd name="T1" fmla="*/ 0 h 7"/>
                  <a:gd name="T2" fmla="*/ 3 w 7"/>
                  <a:gd name="T3" fmla="*/ 0 h 7"/>
                  <a:gd name="T4" fmla="*/ 2 w 7"/>
                  <a:gd name="T5" fmla="*/ 0 h 7"/>
                  <a:gd name="T6" fmla="*/ 1 w 7"/>
                  <a:gd name="T7" fmla="*/ 2 h 7"/>
                  <a:gd name="T8" fmla="*/ 0 w 7"/>
                  <a:gd name="T9" fmla="*/ 5 h 7"/>
                  <a:gd name="T10" fmla="*/ 0 w 7"/>
                  <a:gd name="T11" fmla="*/ 5 h 7"/>
                  <a:gd name="T12" fmla="*/ 0 w 7"/>
                  <a:gd name="T13" fmla="*/ 6 h 7"/>
                  <a:gd name="T14" fmla="*/ 0 w 7"/>
                  <a:gd name="T15" fmla="*/ 7 h 7"/>
                  <a:gd name="T16" fmla="*/ 1 w 7"/>
                  <a:gd name="T17" fmla="*/ 7 h 7"/>
                  <a:gd name="T18" fmla="*/ 5 w 7"/>
                  <a:gd name="T19" fmla="*/ 5 h 7"/>
                  <a:gd name="T20" fmla="*/ 6 w 7"/>
                  <a:gd name="T21" fmla="*/ 5 h 7"/>
                  <a:gd name="T22" fmla="*/ 6 w 7"/>
                  <a:gd name="T23" fmla="*/ 3 h 7"/>
                  <a:gd name="T24" fmla="*/ 7 w 7"/>
                  <a:gd name="T25" fmla="*/ 2 h 7"/>
                  <a:gd name="T26" fmla="*/ 6 w 7"/>
                  <a:gd name="T27" fmla="*/ 1 h 7"/>
                  <a:gd name="T28" fmla="*/ 6 w 7"/>
                  <a:gd name="T29" fmla="*/ 1 h 7"/>
                  <a:gd name="T30" fmla="*/ 5 w 7"/>
                  <a:gd name="T3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7">
                    <a:moveTo>
                      <a:pt x="5" y="0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3" name="Freeform 392"/>
              <p:cNvSpPr>
                <a:spLocks/>
              </p:cNvSpPr>
              <p:nvPr/>
            </p:nvSpPr>
            <p:spPr bwMode="auto">
              <a:xfrm>
                <a:off x="2248" y="1865"/>
                <a:ext cx="7" cy="5"/>
              </a:xfrm>
              <a:custGeom>
                <a:avLst/>
                <a:gdLst>
                  <a:gd name="T0" fmla="*/ 0 w 7"/>
                  <a:gd name="T1" fmla="*/ 2 h 5"/>
                  <a:gd name="T2" fmla="*/ 2 w 7"/>
                  <a:gd name="T3" fmla="*/ 2 h 5"/>
                  <a:gd name="T4" fmla="*/ 4 w 7"/>
                  <a:gd name="T5" fmla="*/ 4 h 5"/>
                  <a:gd name="T6" fmla="*/ 5 w 7"/>
                  <a:gd name="T7" fmla="*/ 5 h 5"/>
                  <a:gd name="T8" fmla="*/ 7 w 7"/>
                  <a:gd name="T9" fmla="*/ 2 h 5"/>
                  <a:gd name="T10" fmla="*/ 4 w 7"/>
                  <a:gd name="T11" fmla="*/ 1 h 5"/>
                  <a:gd name="T12" fmla="*/ 4 w 7"/>
                  <a:gd name="T13" fmla="*/ 1 h 5"/>
                  <a:gd name="T14" fmla="*/ 3 w 7"/>
                  <a:gd name="T15" fmla="*/ 0 h 5"/>
                  <a:gd name="T16" fmla="*/ 0 w 7"/>
                  <a:gd name="T17" fmla="*/ 0 h 5"/>
                  <a:gd name="T18" fmla="*/ 0 w 7"/>
                  <a:gd name="T19" fmla="*/ 0 h 5"/>
                  <a:gd name="T20" fmla="*/ 0 w 7"/>
                  <a:gd name="T21" fmla="*/ 1 h 5"/>
                  <a:gd name="T22" fmla="*/ 0 w 7"/>
                  <a:gd name="T2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5">
                    <a:moveTo>
                      <a:pt x="0" y="2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5" y="5"/>
                    </a:lnTo>
                    <a:lnTo>
                      <a:pt x="7" y="2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4" name="Freeform 393"/>
              <p:cNvSpPr>
                <a:spLocks/>
              </p:cNvSpPr>
              <p:nvPr/>
            </p:nvSpPr>
            <p:spPr bwMode="auto">
              <a:xfrm>
                <a:off x="2186" y="1892"/>
                <a:ext cx="2" cy="4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0 w 2"/>
                  <a:gd name="T5" fmla="*/ 4 h 4"/>
                  <a:gd name="T6" fmla="*/ 1 w 2"/>
                  <a:gd name="T7" fmla="*/ 4 h 4"/>
                  <a:gd name="T8" fmla="*/ 2 w 2"/>
                  <a:gd name="T9" fmla="*/ 3 h 4"/>
                  <a:gd name="T10" fmla="*/ 2 w 2"/>
                  <a:gd name="T11" fmla="*/ 3 h 4"/>
                  <a:gd name="T12" fmla="*/ 2 w 2"/>
                  <a:gd name="T13" fmla="*/ 3 h 4"/>
                  <a:gd name="T14" fmla="*/ 1 w 2"/>
                  <a:gd name="T15" fmla="*/ 2 h 4"/>
                  <a:gd name="T16" fmla="*/ 1 w 2"/>
                  <a:gd name="T17" fmla="*/ 0 h 4"/>
                  <a:gd name="T18" fmla="*/ 0 w 2"/>
                  <a:gd name="T19" fmla="*/ 0 h 4"/>
                  <a:gd name="T20" fmla="*/ 0 w 2"/>
                  <a:gd name="T21" fmla="*/ 2 h 4"/>
                  <a:gd name="T22" fmla="*/ 0 w 2"/>
                  <a:gd name="T23" fmla="*/ 3 h 4"/>
                  <a:gd name="T24" fmla="*/ 0 w 2"/>
                  <a:gd name="T25" fmla="*/ 3 h 4"/>
                  <a:gd name="T26" fmla="*/ 0 w 2"/>
                  <a:gd name="T2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5" name="Freeform 394"/>
              <p:cNvSpPr>
                <a:spLocks/>
              </p:cNvSpPr>
              <p:nvPr/>
            </p:nvSpPr>
            <p:spPr bwMode="auto">
              <a:xfrm>
                <a:off x="2240" y="1840"/>
                <a:ext cx="11" cy="7"/>
              </a:xfrm>
              <a:custGeom>
                <a:avLst/>
                <a:gdLst>
                  <a:gd name="T0" fmla="*/ 0 w 11"/>
                  <a:gd name="T1" fmla="*/ 1 h 7"/>
                  <a:gd name="T2" fmla="*/ 0 w 11"/>
                  <a:gd name="T3" fmla="*/ 2 h 7"/>
                  <a:gd name="T4" fmla="*/ 1 w 11"/>
                  <a:gd name="T5" fmla="*/ 3 h 7"/>
                  <a:gd name="T6" fmla="*/ 5 w 11"/>
                  <a:gd name="T7" fmla="*/ 5 h 7"/>
                  <a:gd name="T8" fmla="*/ 5 w 11"/>
                  <a:gd name="T9" fmla="*/ 6 h 7"/>
                  <a:gd name="T10" fmla="*/ 6 w 11"/>
                  <a:gd name="T11" fmla="*/ 6 h 7"/>
                  <a:gd name="T12" fmla="*/ 7 w 11"/>
                  <a:gd name="T13" fmla="*/ 7 h 7"/>
                  <a:gd name="T14" fmla="*/ 8 w 11"/>
                  <a:gd name="T15" fmla="*/ 7 h 7"/>
                  <a:gd name="T16" fmla="*/ 8 w 11"/>
                  <a:gd name="T17" fmla="*/ 7 h 7"/>
                  <a:gd name="T18" fmla="*/ 8 w 11"/>
                  <a:gd name="T19" fmla="*/ 6 h 7"/>
                  <a:gd name="T20" fmla="*/ 10 w 11"/>
                  <a:gd name="T21" fmla="*/ 6 h 7"/>
                  <a:gd name="T22" fmla="*/ 10 w 11"/>
                  <a:gd name="T23" fmla="*/ 5 h 7"/>
                  <a:gd name="T24" fmla="*/ 10 w 11"/>
                  <a:gd name="T25" fmla="*/ 3 h 7"/>
                  <a:gd name="T26" fmla="*/ 11 w 11"/>
                  <a:gd name="T27" fmla="*/ 2 h 7"/>
                  <a:gd name="T28" fmla="*/ 10 w 11"/>
                  <a:gd name="T29" fmla="*/ 1 h 7"/>
                  <a:gd name="T30" fmla="*/ 8 w 11"/>
                  <a:gd name="T31" fmla="*/ 1 h 7"/>
                  <a:gd name="T32" fmla="*/ 6 w 11"/>
                  <a:gd name="T33" fmla="*/ 0 h 7"/>
                  <a:gd name="T34" fmla="*/ 3 w 11"/>
                  <a:gd name="T35" fmla="*/ 0 h 7"/>
                  <a:gd name="T36" fmla="*/ 1 w 11"/>
                  <a:gd name="T37" fmla="*/ 1 h 7"/>
                  <a:gd name="T38" fmla="*/ 0 w 11"/>
                  <a:gd name="T3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" h="7">
                    <a:moveTo>
                      <a:pt x="0" y="1"/>
                    </a:moveTo>
                    <a:lnTo>
                      <a:pt x="0" y="2"/>
                    </a:lnTo>
                    <a:lnTo>
                      <a:pt x="1" y="3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6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11" y="2"/>
                    </a:lnTo>
                    <a:lnTo>
                      <a:pt x="10" y="1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6" name="Freeform 395"/>
              <p:cNvSpPr>
                <a:spLocks/>
              </p:cNvSpPr>
              <p:nvPr/>
            </p:nvSpPr>
            <p:spPr bwMode="auto">
              <a:xfrm>
                <a:off x="2027" y="1656"/>
                <a:ext cx="20" cy="7"/>
              </a:xfrm>
              <a:custGeom>
                <a:avLst/>
                <a:gdLst>
                  <a:gd name="T0" fmla="*/ 18 w 20"/>
                  <a:gd name="T1" fmla="*/ 1 h 7"/>
                  <a:gd name="T2" fmla="*/ 16 w 20"/>
                  <a:gd name="T3" fmla="*/ 0 h 7"/>
                  <a:gd name="T4" fmla="*/ 15 w 20"/>
                  <a:gd name="T5" fmla="*/ 0 h 7"/>
                  <a:gd name="T6" fmla="*/ 12 w 20"/>
                  <a:gd name="T7" fmla="*/ 1 h 7"/>
                  <a:gd name="T8" fmla="*/ 11 w 20"/>
                  <a:gd name="T9" fmla="*/ 2 h 7"/>
                  <a:gd name="T10" fmla="*/ 10 w 20"/>
                  <a:gd name="T11" fmla="*/ 1 h 7"/>
                  <a:gd name="T12" fmla="*/ 8 w 20"/>
                  <a:gd name="T13" fmla="*/ 2 h 7"/>
                  <a:gd name="T14" fmla="*/ 8 w 20"/>
                  <a:gd name="T15" fmla="*/ 1 h 7"/>
                  <a:gd name="T16" fmla="*/ 7 w 20"/>
                  <a:gd name="T17" fmla="*/ 0 h 7"/>
                  <a:gd name="T18" fmla="*/ 6 w 20"/>
                  <a:gd name="T19" fmla="*/ 0 h 7"/>
                  <a:gd name="T20" fmla="*/ 5 w 20"/>
                  <a:gd name="T21" fmla="*/ 0 h 7"/>
                  <a:gd name="T22" fmla="*/ 5 w 20"/>
                  <a:gd name="T23" fmla="*/ 1 h 7"/>
                  <a:gd name="T24" fmla="*/ 5 w 20"/>
                  <a:gd name="T25" fmla="*/ 1 h 7"/>
                  <a:gd name="T26" fmla="*/ 3 w 20"/>
                  <a:gd name="T27" fmla="*/ 2 h 7"/>
                  <a:gd name="T28" fmla="*/ 1 w 20"/>
                  <a:gd name="T29" fmla="*/ 1 h 7"/>
                  <a:gd name="T30" fmla="*/ 0 w 20"/>
                  <a:gd name="T31" fmla="*/ 2 h 7"/>
                  <a:gd name="T32" fmla="*/ 0 w 20"/>
                  <a:gd name="T33" fmla="*/ 2 h 7"/>
                  <a:gd name="T34" fmla="*/ 0 w 20"/>
                  <a:gd name="T35" fmla="*/ 2 h 7"/>
                  <a:gd name="T36" fmla="*/ 0 w 20"/>
                  <a:gd name="T37" fmla="*/ 3 h 7"/>
                  <a:gd name="T38" fmla="*/ 5 w 20"/>
                  <a:gd name="T39" fmla="*/ 3 h 7"/>
                  <a:gd name="T40" fmla="*/ 5 w 20"/>
                  <a:gd name="T41" fmla="*/ 5 h 7"/>
                  <a:gd name="T42" fmla="*/ 6 w 20"/>
                  <a:gd name="T43" fmla="*/ 5 h 7"/>
                  <a:gd name="T44" fmla="*/ 6 w 20"/>
                  <a:gd name="T45" fmla="*/ 6 h 7"/>
                  <a:gd name="T46" fmla="*/ 7 w 20"/>
                  <a:gd name="T47" fmla="*/ 5 h 7"/>
                  <a:gd name="T48" fmla="*/ 7 w 20"/>
                  <a:gd name="T49" fmla="*/ 5 h 7"/>
                  <a:gd name="T50" fmla="*/ 7 w 20"/>
                  <a:gd name="T51" fmla="*/ 6 h 7"/>
                  <a:gd name="T52" fmla="*/ 8 w 20"/>
                  <a:gd name="T53" fmla="*/ 6 h 7"/>
                  <a:gd name="T54" fmla="*/ 10 w 20"/>
                  <a:gd name="T55" fmla="*/ 7 h 7"/>
                  <a:gd name="T56" fmla="*/ 11 w 20"/>
                  <a:gd name="T57" fmla="*/ 7 h 7"/>
                  <a:gd name="T58" fmla="*/ 11 w 20"/>
                  <a:gd name="T59" fmla="*/ 7 h 7"/>
                  <a:gd name="T60" fmla="*/ 11 w 20"/>
                  <a:gd name="T61" fmla="*/ 6 h 7"/>
                  <a:gd name="T62" fmla="*/ 10 w 20"/>
                  <a:gd name="T63" fmla="*/ 5 h 7"/>
                  <a:gd name="T64" fmla="*/ 12 w 20"/>
                  <a:gd name="T65" fmla="*/ 5 h 7"/>
                  <a:gd name="T66" fmla="*/ 16 w 20"/>
                  <a:gd name="T67" fmla="*/ 5 h 7"/>
                  <a:gd name="T68" fmla="*/ 18 w 20"/>
                  <a:gd name="T69" fmla="*/ 3 h 7"/>
                  <a:gd name="T70" fmla="*/ 20 w 20"/>
                  <a:gd name="T71" fmla="*/ 2 h 7"/>
                  <a:gd name="T72" fmla="*/ 18 w 20"/>
                  <a:gd name="T73" fmla="*/ 2 h 7"/>
                  <a:gd name="T74" fmla="*/ 18 w 20"/>
                  <a:gd name="T7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" h="7">
                    <a:moveTo>
                      <a:pt x="18" y="1"/>
                    </a:moveTo>
                    <a:lnTo>
                      <a:pt x="16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11" y="2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7" y="6"/>
                    </a:lnTo>
                    <a:lnTo>
                      <a:pt x="8" y="6"/>
                    </a:lnTo>
                    <a:lnTo>
                      <a:pt x="10" y="7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6" y="5"/>
                    </a:lnTo>
                    <a:lnTo>
                      <a:pt x="18" y="3"/>
                    </a:lnTo>
                    <a:lnTo>
                      <a:pt x="20" y="2"/>
                    </a:lnTo>
                    <a:lnTo>
                      <a:pt x="18" y="2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7" name="Freeform 396"/>
              <p:cNvSpPr>
                <a:spLocks/>
              </p:cNvSpPr>
              <p:nvPr/>
            </p:nvSpPr>
            <p:spPr bwMode="auto">
              <a:xfrm>
                <a:off x="2049" y="1691"/>
                <a:ext cx="5" cy="3"/>
              </a:xfrm>
              <a:custGeom>
                <a:avLst/>
                <a:gdLst>
                  <a:gd name="T0" fmla="*/ 3 w 5"/>
                  <a:gd name="T1" fmla="*/ 0 h 3"/>
                  <a:gd name="T2" fmla="*/ 0 w 5"/>
                  <a:gd name="T3" fmla="*/ 1 h 3"/>
                  <a:gd name="T4" fmla="*/ 0 w 5"/>
                  <a:gd name="T5" fmla="*/ 2 h 3"/>
                  <a:gd name="T6" fmla="*/ 0 w 5"/>
                  <a:gd name="T7" fmla="*/ 2 h 3"/>
                  <a:gd name="T8" fmla="*/ 1 w 5"/>
                  <a:gd name="T9" fmla="*/ 3 h 3"/>
                  <a:gd name="T10" fmla="*/ 3 w 5"/>
                  <a:gd name="T11" fmla="*/ 3 h 3"/>
                  <a:gd name="T12" fmla="*/ 5 w 5"/>
                  <a:gd name="T13" fmla="*/ 2 h 3"/>
                  <a:gd name="T14" fmla="*/ 4 w 5"/>
                  <a:gd name="T15" fmla="*/ 1 h 3"/>
                  <a:gd name="T16" fmla="*/ 3 w 5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3">
                    <a:moveTo>
                      <a:pt x="3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8" name="Freeform 397"/>
              <p:cNvSpPr>
                <a:spLocks/>
              </p:cNvSpPr>
              <p:nvPr/>
            </p:nvSpPr>
            <p:spPr bwMode="auto">
              <a:xfrm>
                <a:off x="3383" y="1661"/>
                <a:ext cx="17" cy="15"/>
              </a:xfrm>
              <a:custGeom>
                <a:avLst/>
                <a:gdLst>
                  <a:gd name="T0" fmla="*/ 16 w 17"/>
                  <a:gd name="T1" fmla="*/ 6 h 15"/>
                  <a:gd name="T2" fmla="*/ 17 w 17"/>
                  <a:gd name="T3" fmla="*/ 5 h 15"/>
                  <a:gd name="T4" fmla="*/ 16 w 17"/>
                  <a:gd name="T5" fmla="*/ 3 h 15"/>
                  <a:gd name="T6" fmla="*/ 16 w 17"/>
                  <a:gd name="T7" fmla="*/ 2 h 15"/>
                  <a:gd name="T8" fmla="*/ 15 w 17"/>
                  <a:gd name="T9" fmla="*/ 2 h 15"/>
                  <a:gd name="T10" fmla="*/ 14 w 17"/>
                  <a:gd name="T11" fmla="*/ 1 h 15"/>
                  <a:gd name="T12" fmla="*/ 12 w 17"/>
                  <a:gd name="T13" fmla="*/ 1 h 15"/>
                  <a:gd name="T14" fmla="*/ 11 w 17"/>
                  <a:gd name="T15" fmla="*/ 1 h 15"/>
                  <a:gd name="T16" fmla="*/ 11 w 17"/>
                  <a:gd name="T17" fmla="*/ 1 h 15"/>
                  <a:gd name="T18" fmla="*/ 9 w 17"/>
                  <a:gd name="T19" fmla="*/ 0 h 15"/>
                  <a:gd name="T20" fmla="*/ 9 w 17"/>
                  <a:gd name="T21" fmla="*/ 0 h 15"/>
                  <a:gd name="T22" fmla="*/ 9 w 17"/>
                  <a:gd name="T23" fmla="*/ 1 h 15"/>
                  <a:gd name="T24" fmla="*/ 9 w 17"/>
                  <a:gd name="T25" fmla="*/ 2 h 15"/>
                  <a:gd name="T26" fmla="*/ 7 w 17"/>
                  <a:gd name="T27" fmla="*/ 2 h 15"/>
                  <a:gd name="T28" fmla="*/ 6 w 17"/>
                  <a:gd name="T29" fmla="*/ 2 h 15"/>
                  <a:gd name="T30" fmla="*/ 5 w 17"/>
                  <a:gd name="T31" fmla="*/ 3 h 15"/>
                  <a:gd name="T32" fmla="*/ 7 w 17"/>
                  <a:gd name="T33" fmla="*/ 3 h 15"/>
                  <a:gd name="T34" fmla="*/ 7 w 17"/>
                  <a:gd name="T35" fmla="*/ 5 h 15"/>
                  <a:gd name="T36" fmla="*/ 7 w 17"/>
                  <a:gd name="T37" fmla="*/ 5 h 15"/>
                  <a:gd name="T38" fmla="*/ 4 w 17"/>
                  <a:gd name="T39" fmla="*/ 5 h 15"/>
                  <a:gd name="T40" fmla="*/ 2 w 17"/>
                  <a:gd name="T41" fmla="*/ 6 h 15"/>
                  <a:gd name="T42" fmla="*/ 2 w 17"/>
                  <a:gd name="T43" fmla="*/ 6 h 15"/>
                  <a:gd name="T44" fmla="*/ 1 w 17"/>
                  <a:gd name="T45" fmla="*/ 7 h 15"/>
                  <a:gd name="T46" fmla="*/ 2 w 17"/>
                  <a:gd name="T47" fmla="*/ 10 h 15"/>
                  <a:gd name="T48" fmla="*/ 1 w 17"/>
                  <a:gd name="T49" fmla="*/ 11 h 15"/>
                  <a:gd name="T50" fmla="*/ 0 w 17"/>
                  <a:gd name="T51" fmla="*/ 12 h 15"/>
                  <a:gd name="T52" fmla="*/ 0 w 17"/>
                  <a:gd name="T53" fmla="*/ 12 h 15"/>
                  <a:gd name="T54" fmla="*/ 0 w 17"/>
                  <a:gd name="T55" fmla="*/ 12 h 15"/>
                  <a:gd name="T56" fmla="*/ 1 w 17"/>
                  <a:gd name="T57" fmla="*/ 13 h 15"/>
                  <a:gd name="T58" fmla="*/ 4 w 17"/>
                  <a:gd name="T59" fmla="*/ 13 h 15"/>
                  <a:gd name="T60" fmla="*/ 4 w 17"/>
                  <a:gd name="T61" fmla="*/ 15 h 15"/>
                  <a:gd name="T62" fmla="*/ 5 w 17"/>
                  <a:gd name="T63" fmla="*/ 13 h 15"/>
                  <a:gd name="T64" fmla="*/ 6 w 17"/>
                  <a:gd name="T65" fmla="*/ 11 h 15"/>
                  <a:gd name="T66" fmla="*/ 9 w 17"/>
                  <a:gd name="T67" fmla="*/ 10 h 15"/>
                  <a:gd name="T68" fmla="*/ 10 w 17"/>
                  <a:gd name="T69" fmla="*/ 11 h 15"/>
                  <a:gd name="T70" fmla="*/ 12 w 17"/>
                  <a:gd name="T71" fmla="*/ 11 h 15"/>
                  <a:gd name="T72" fmla="*/ 15 w 17"/>
                  <a:gd name="T73" fmla="*/ 10 h 15"/>
                  <a:gd name="T74" fmla="*/ 15 w 17"/>
                  <a:gd name="T75" fmla="*/ 8 h 15"/>
                  <a:gd name="T76" fmla="*/ 15 w 17"/>
                  <a:gd name="T77" fmla="*/ 7 h 15"/>
                  <a:gd name="T78" fmla="*/ 16 w 17"/>
                  <a:gd name="T79" fmla="*/ 6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7" h="15">
                    <a:moveTo>
                      <a:pt x="16" y="6"/>
                    </a:moveTo>
                    <a:lnTo>
                      <a:pt x="17" y="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4" y="5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1" y="7"/>
                    </a:lnTo>
                    <a:lnTo>
                      <a:pt x="2" y="10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4" y="13"/>
                    </a:lnTo>
                    <a:lnTo>
                      <a:pt x="4" y="15"/>
                    </a:lnTo>
                    <a:lnTo>
                      <a:pt x="5" y="13"/>
                    </a:lnTo>
                    <a:lnTo>
                      <a:pt x="6" y="11"/>
                    </a:lnTo>
                    <a:lnTo>
                      <a:pt x="9" y="10"/>
                    </a:lnTo>
                    <a:lnTo>
                      <a:pt x="10" y="11"/>
                    </a:lnTo>
                    <a:lnTo>
                      <a:pt x="12" y="11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5" y="7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59" name="Freeform 398"/>
              <p:cNvSpPr>
                <a:spLocks/>
              </p:cNvSpPr>
              <p:nvPr/>
            </p:nvSpPr>
            <p:spPr bwMode="auto">
              <a:xfrm>
                <a:off x="2033" y="1825"/>
                <a:ext cx="15" cy="17"/>
              </a:xfrm>
              <a:custGeom>
                <a:avLst/>
                <a:gdLst>
                  <a:gd name="T0" fmla="*/ 4 w 15"/>
                  <a:gd name="T1" fmla="*/ 15 h 17"/>
                  <a:gd name="T2" fmla="*/ 6 w 15"/>
                  <a:gd name="T3" fmla="*/ 16 h 17"/>
                  <a:gd name="T4" fmla="*/ 7 w 15"/>
                  <a:gd name="T5" fmla="*/ 17 h 17"/>
                  <a:gd name="T6" fmla="*/ 7 w 15"/>
                  <a:gd name="T7" fmla="*/ 17 h 17"/>
                  <a:gd name="T8" fmla="*/ 9 w 15"/>
                  <a:gd name="T9" fmla="*/ 17 h 17"/>
                  <a:gd name="T10" fmla="*/ 9 w 15"/>
                  <a:gd name="T11" fmla="*/ 16 h 17"/>
                  <a:gd name="T12" fmla="*/ 10 w 15"/>
                  <a:gd name="T13" fmla="*/ 15 h 17"/>
                  <a:gd name="T14" fmla="*/ 11 w 15"/>
                  <a:gd name="T15" fmla="*/ 12 h 17"/>
                  <a:gd name="T16" fmla="*/ 11 w 15"/>
                  <a:gd name="T17" fmla="*/ 11 h 17"/>
                  <a:gd name="T18" fmla="*/ 12 w 15"/>
                  <a:gd name="T19" fmla="*/ 10 h 17"/>
                  <a:gd name="T20" fmla="*/ 14 w 15"/>
                  <a:gd name="T21" fmla="*/ 8 h 17"/>
                  <a:gd name="T22" fmla="*/ 14 w 15"/>
                  <a:gd name="T23" fmla="*/ 6 h 17"/>
                  <a:gd name="T24" fmla="*/ 15 w 15"/>
                  <a:gd name="T25" fmla="*/ 5 h 17"/>
                  <a:gd name="T26" fmla="*/ 14 w 15"/>
                  <a:gd name="T27" fmla="*/ 3 h 17"/>
                  <a:gd name="T28" fmla="*/ 14 w 15"/>
                  <a:gd name="T29" fmla="*/ 2 h 17"/>
                  <a:gd name="T30" fmla="*/ 11 w 15"/>
                  <a:gd name="T31" fmla="*/ 1 h 17"/>
                  <a:gd name="T32" fmla="*/ 11 w 15"/>
                  <a:gd name="T33" fmla="*/ 0 h 17"/>
                  <a:gd name="T34" fmla="*/ 10 w 15"/>
                  <a:gd name="T35" fmla="*/ 0 h 17"/>
                  <a:gd name="T36" fmla="*/ 9 w 15"/>
                  <a:gd name="T37" fmla="*/ 0 h 17"/>
                  <a:gd name="T38" fmla="*/ 9 w 15"/>
                  <a:gd name="T39" fmla="*/ 0 h 17"/>
                  <a:gd name="T40" fmla="*/ 6 w 15"/>
                  <a:gd name="T41" fmla="*/ 0 h 17"/>
                  <a:gd name="T42" fmla="*/ 5 w 15"/>
                  <a:gd name="T43" fmla="*/ 0 h 17"/>
                  <a:gd name="T44" fmla="*/ 4 w 15"/>
                  <a:gd name="T45" fmla="*/ 1 h 17"/>
                  <a:gd name="T46" fmla="*/ 2 w 15"/>
                  <a:gd name="T47" fmla="*/ 5 h 17"/>
                  <a:gd name="T48" fmla="*/ 1 w 15"/>
                  <a:gd name="T49" fmla="*/ 6 h 17"/>
                  <a:gd name="T50" fmla="*/ 1 w 15"/>
                  <a:gd name="T51" fmla="*/ 6 h 17"/>
                  <a:gd name="T52" fmla="*/ 0 w 15"/>
                  <a:gd name="T53" fmla="*/ 7 h 17"/>
                  <a:gd name="T54" fmla="*/ 0 w 15"/>
                  <a:gd name="T55" fmla="*/ 8 h 17"/>
                  <a:gd name="T56" fmla="*/ 0 w 15"/>
                  <a:gd name="T57" fmla="*/ 12 h 17"/>
                  <a:gd name="T58" fmla="*/ 1 w 15"/>
                  <a:gd name="T59" fmla="*/ 12 h 17"/>
                  <a:gd name="T60" fmla="*/ 1 w 15"/>
                  <a:gd name="T61" fmla="*/ 13 h 17"/>
                  <a:gd name="T62" fmla="*/ 2 w 15"/>
                  <a:gd name="T63" fmla="*/ 13 h 17"/>
                  <a:gd name="T64" fmla="*/ 4 w 15"/>
                  <a:gd name="T65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" h="17">
                    <a:moveTo>
                      <a:pt x="4" y="15"/>
                    </a:moveTo>
                    <a:lnTo>
                      <a:pt x="6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7"/>
                    </a:lnTo>
                    <a:lnTo>
                      <a:pt x="9" y="16"/>
                    </a:lnTo>
                    <a:lnTo>
                      <a:pt x="10" y="15"/>
                    </a:lnTo>
                    <a:lnTo>
                      <a:pt x="11" y="12"/>
                    </a:lnTo>
                    <a:lnTo>
                      <a:pt x="11" y="11"/>
                    </a:lnTo>
                    <a:lnTo>
                      <a:pt x="12" y="10"/>
                    </a:lnTo>
                    <a:lnTo>
                      <a:pt x="14" y="8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11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4" y="1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0" name="Freeform 399"/>
              <p:cNvSpPr>
                <a:spLocks/>
              </p:cNvSpPr>
              <p:nvPr/>
            </p:nvSpPr>
            <p:spPr bwMode="auto">
              <a:xfrm>
                <a:off x="1975" y="1743"/>
                <a:ext cx="18" cy="12"/>
              </a:xfrm>
              <a:custGeom>
                <a:avLst/>
                <a:gdLst>
                  <a:gd name="T0" fmla="*/ 12 w 18"/>
                  <a:gd name="T1" fmla="*/ 5 h 12"/>
                  <a:gd name="T2" fmla="*/ 10 w 18"/>
                  <a:gd name="T3" fmla="*/ 4 h 12"/>
                  <a:gd name="T4" fmla="*/ 9 w 18"/>
                  <a:gd name="T5" fmla="*/ 4 h 12"/>
                  <a:gd name="T6" fmla="*/ 8 w 18"/>
                  <a:gd name="T7" fmla="*/ 2 h 12"/>
                  <a:gd name="T8" fmla="*/ 5 w 18"/>
                  <a:gd name="T9" fmla="*/ 2 h 12"/>
                  <a:gd name="T10" fmla="*/ 2 w 18"/>
                  <a:gd name="T11" fmla="*/ 0 h 12"/>
                  <a:gd name="T12" fmla="*/ 0 w 18"/>
                  <a:gd name="T13" fmla="*/ 0 h 12"/>
                  <a:gd name="T14" fmla="*/ 0 w 18"/>
                  <a:gd name="T15" fmla="*/ 0 h 12"/>
                  <a:gd name="T16" fmla="*/ 0 w 18"/>
                  <a:gd name="T17" fmla="*/ 2 h 12"/>
                  <a:gd name="T18" fmla="*/ 2 w 18"/>
                  <a:gd name="T19" fmla="*/ 3 h 12"/>
                  <a:gd name="T20" fmla="*/ 3 w 18"/>
                  <a:gd name="T21" fmla="*/ 3 h 12"/>
                  <a:gd name="T22" fmla="*/ 4 w 18"/>
                  <a:gd name="T23" fmla="*/ 4 h 12"/>
                  <a:gd name="T24" fmla="*/ 4 w 18"/>
                  <a:gd name="T25" fmla="*/ 4 h 12"/>
                  <a:gd name="T26" fmla="*/ 5 w 18"/>
                  <a:gd name="T27" fmla="*/ 4 h 12"/>
                  <a:gd name="T28" fmla="*/ 5 w 18"/>
                  <a:gd name="T29" fmla="*/ 5 h 12"/>
                  <a:gd name="T30" fmla="*/ 5 w 18"/>
                  <a:gd name="T31" fmla="*/ 8 h 12"/>
                  <a:gd name="T32" fmla="*/ 7 w 18"/>
                  <a:gd name="T33" fmla="*/ 8 h 12"/>
                  <a:gd name="T34" fmla="*/ 8 w 18"/>
                  <a:gd name="T35" fmla="*/ 8 h 12"/>
                  <a:gd name="T36" fmla="*/ 9 w 18"/>
                  <a:gd name="T37" fmla="*/ 8 h 12"/>
                  <a:gd name="T38" fmla="*/ 9 w 18"/>
                  <a:gd name="T39" fmla="*/ 8 h 12"/>
                  <a:gd name="T40" fmla="*/ 10 w 18"/>
                  <a:gd name="T41" fmla="*/ 8 h 12"/>
                  <a:gd name="T42" fmla="*/ 9 w 18"/>
                  <a:gd name="T43" fmla="*/ 9 h 12"/>
                  <a:gd name="T44" fmla="*/ 9 w 18"/>
                  <a:gd name="T45" fmla="*/ 10 h 12"/>
                  <a:gd name="T46" fmla="*/ 9 w 18"/>
                  <a:gd name="T47" fmla="*/ 10 h 12"/>
                  <a:gd name="T48" fmla="*/ 12 w 18"/>
                  <a:gd name="T49" fmla="*/ 10 h 12"/>
                  <a:gd name="T50" fmla="*/ 12 w 18"/>
                  <a:gd name="T51" fmla="*/ 10 h 12"/>
                  <a:gd name="T52" fmla="*/ 12 w 18"/>
                  <a:gd name="T53" fmla="*/ 10 h 12"/>
                  <a:gd name="T54" fmla="*/ 12 w 18"/>
                  <a:gd name="T55" fmla="*/ 10 h 12"/>
                  <a:gd name="T56" fmla="*/ 12 w 18"/>
                  <a:gd name="T57" fmla="*/ 9 h 12"/>
                  <a:gd name="T58" fmla="*/ 13 w 18"/>
                  <a:gd name="T59" fmla="*/ 9 h 12"/>
                  <a:gd name="T60" fmla="*/ 13 w 18"/>
                  <a:gd name="T61" fmla="*/ 10 h 12"/>
                  <a:gd name="T62" fmla="*/ 14 w 18"/>
                  <a:gd name="T63" fmla="*/ 10 h 12"/>
                  <a:gd name="T64" fmla="*/ 15 w 18"/>
                  <a:gd name="T65" fmla="*/ 12 h 12"/>
                  <a:gd name="T66" fmla="*/ 17 w 18"/>
                  <a:gd name="T67" fmla="*/ 12 h 12"/>
                  <a:gd name="T68" fmla="*/ 17 w 18"/>
                  <a:gd name="T69" fmla="*/ 10 h 12"/>
                  <a:gd name="T70" fmla="*/ 18 w 18"/>
                  <a:gd name="T71" fmla="*/ 9 h 12"/>
                  <a:gd name="T72" fmla="*/ 18 w 18"/>
                  <a:gd name="T73" fmla="*/ 9 h 12"/>
                  <a:gd name="T74" fmla="*/ 17 w 18"/>
                  <a:gd name="T75" fmla="*/ 9 h 12"/>
                  <a:gd name="T76" fmla="*/ 14 w 18"/>
                  <a:gd name="T77" fmla="*/ 9 h 12"/>
                  <a:gd name="T78" fmla="*/ 13 w 18"/>
                  <a:gd name="T79" fmla="*/ 8 h 12"/>
                  <a:gd name="T80" fmla="*/ 10 w 18"/>
                  <a:gd name="T81" fmla="*/ 8 h 12"/>
                  <a:gd name="T82" fmla="*/ 10 w 18"/>
                  <a:gd name="T83" fmla="*/ 7 h 12"/>
                  <a:gd name="T84" fmla="*/ 10 w 18"/>
                  <a:gd name="T85" fmla="*/ 5 h 12"/>
                  <a:gd name="T86" fmla="*/ 12 w 18"/>
                  <a:gd name="T8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" h="12">
                    <a:moveTo>
                      <a:pt x="12" y="5"/>
                    </a:moveTo>
                    <a:lnTo>
                      <a:pt x="10" y="4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0" y="8"/>
                    </a:lnTo>
                    <a:lnTo>
                      <a:pt x="9" y="9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2" y="10"/>
                    </a:lnTo>
                    <a:lnTo>
                      <a:pt x="12" y="10"/>
                    </a:lnTo>
                    <a:lnTo>
                      <a:pt x="12" y="10"/>
                    </a:lnTo>
                    <a:lnTo>
                      <a:pt x="12" y="10"/>
                    </a:lnTo>
                    <a:lnTo>
                      <a:pt x="12" y="9"/>
                    </a:lnTo>
                    <a:lnTo>
                      <a:pt x="13" y="9"/>
                    </a:lnTo>
                    <a:lnTo>
                      <a:pt x="13" y="10"/>
                    </a:lnTo>
                    <a:lnTo>
                      <a:pt x="14" y="10"/>
                    </a:lnTo>
                    <a:lnTo>
                      <a:pt x="15" y="12"/>
                    </a:lnTo>
                    <a:lnTo>
                      <a:pt x="17" y="12"/>
                    </a:lnTo>
                    <a:lnTo>
                      <a:pt x="17" y="10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7" y="9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0" y="8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1" name="Freeform 400"/>
              <p:cNvSpPr>
                <a:spLocks/>
              </p:cNvSpPr>
              <p:nvPr/>
            </p:nvSpPr>
            <p:spPr bwMode="auto">
              <a:xfrm>
                <a:off x="2053" y="1658"/>
                <a:ext cx="13" cy="6"/>
              </a:xfrm>
              <a:custGeom>
                <a:avLst/>
                <a:gdLst>
                  <a:gd name="T0" fmla="*/ 3 w 13"/>
                  <a:gd name="T1" fmla="*/ 5 h 6"/>
                  <a:gd name="T2" fmla="*/ 5 w 13"/>
                  <a:gd name="T3" fmla="*/ 5 h 6"/>
                  <a:gd name="T4" fmla="*/ 5 w 13"/>
                  <a:gd name="T5" fmla="*/ 5 h 6"/>
                  <a:gd name="T6" fmla="*/ 8 w 13"/>
                  <a:gd name="T7" fmla="*/ 4 h 6"/>
                  <a:gd name="T8" fmla="*/ 11 w 13"/>
                  <a:gd name="T9" fmla="*/ 3 h 6"/>
                  <a:gd name="T10" fmla="*/ 13 w 13"/>
                  <a:gd name="T11" fmla="*/ 1 h 6"/>
                  <a:gd name="T12" fmla="*/ 13 w 13"/>
                  <a:gd name="T13" fmla="*/ 1 h 6"/>
                  <a:gd name="T14" fmla="*/ 11 w 13"/>
                  <a:gd name="T15" fmla="*/ 0 h 6"/>
                  <a:gd name="T16" fmla="*/ 10 w 13"/>
                  <a:gd name="T17" fmla="*/ 0 h 6"/>
                  <a:gd name="T18" fmla="*/ 9 w 13"/>
                  <a:gd name="T19" fmla="*/ 0 h 6"/>
                  <a:gd name="T20" fmla="*/ 9 w 13"/>
                  <a:gd name="T21" fmla="*/ 0 h 6"/>
                  <a:gd name="T22" fmla="*/ 9 w 13"/>
                  <a:gd name="T23" fmla="*/ 1 h 6"/>
                  <a:gd name="T24" fmla="*/ 8 w 13"/>
                  <a:gd name="T25" fmla="*/ 1 h 6"/>
                  <a:gd name="T26" fmla="*/ 8 w 13"/>
                  <a:gd name="T27" fmla="*/ 1 h 6"/>
                  <a:gd name="T28" fmla="*/ 6 w 13"/>
                  <a:gd name="T29" fmla="*/ 1 h 6"/>
                  <a:gd name="T30" fmla="*/ 4 w 13"/>
                  <a:gd name="T31" fmla="*/ 1 h 6"/>
                  <a:gd name="T32" fmla="*/ 1 w 13"/>
                  <a:gd name="T33" fmla="*/ 5 h 6"/>
                  <a:gd name="T34" fmla="*/ 0 w 13"/>
                  <a:gd name="T35" fmla="*/ 6 h 6"/>
                  <a:gd name="T36" fmla="*/ 1 w 13"/>
                  <a:gd name="T37" fmla="*/ 6 h 6"/>
                  <a:gd name="T38" fmla="*/ 3 w 13"/>
                  <a:gd name="T3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" h="6">
                    <a:moveTo>
                      <a:pt x="3" y="5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8" y="4"/>
                    </a:lnTo>
                    <a:lnTo>
                      <a:pt x="11" y="3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2" name="Freeform 401"/>
              <p:cNvSpPr>
                <a:spLocks/>
              </p:cNvSpPr>
              <p:nvPr/>
            </p:nvSpPr>
            <p:spPr bwMode="auto">
              <a:xfrm>
                <a:off x="1993" y="1738"/>
                <a:ext cx="4" cy="3"/>
              </a:xfrm>
              <a:custGeom>
                <a:avLst/>
                <a:gdLst>
                  <a:gd name="T0" fmla="*/ 0 w 4"/>
                  <a:gd name="T1" fmla="*/ 2 h 3"/>
                  <a:gd name="T2" fmla="*/ 1 w 4"/>
                  <a:gd name="T3" fmla="*/ 3 h 3"/>
                  <a:gd name="T4" fmla="*/ 2 w 4"/>
                  <a:gd name="T5" fmla="*/ 3 h 3"/>
                  <a:gd name="T6" fmla="*/ 2 w 4"/>
                  <a:gd name="T7" fmla="*/ 3 h 3"/>
                  <a:gd name="T8" fmla="*/ 4 w 4"/>
                  <a:gd name="T9" fmla="*/ 2 h 3"/>
                  <a:gd name="T10" fmla="*/ 4 w 4"/>
                  <a:gd name="T11" fmla="*/ 2 h 3"/>
                  <a:gd name="T12" fmla="*/ 2 w 4"/>
                  <a:gd name="T13" fmla="*/ 2 h 3"/>
                  <a:gd name="T14" fmla="*/ 1 w 4"/>
                  <a:gd name="T15" fmla="*/ 2 h 3"/>
                  <a:gd name="T16" fmla="*/ 0 w 4"/>
                  <a:gd name="T17" fmla="*/ 0 h 3"/>
                  <a:gd name="T18" fmla="*/ 0 w 4"/>
                  <a:gd name="T19" fmla="*/ 0 h 3"/>
                  <a:gd name="T20" fmla="*/ 0 w 4"/>
                  <a:gd name="T21" fmla="*/ 0 h 3"/>
                  <a:gd name="T22" fmla="*/ 0 w 4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3" name="Freeform 402"/>
              <p:cNvSpPr>
                <a:spLocks/>
              </p:cNvSpPr>
              <p:nvPr/>
            </p:nvSpPr>
            <p:spPr bwMode="auto">
              <a:xfrm>
                <a:off x="1965" y="1745"/>
                <a:ext cx="8" cy="11"/>
              </a:xfrm>
              <a:custGeom>
                <a:avLst/>
                <a:gdLst>
                  <a:gd name="T0" fmla="*/ 2 w 8"/>
                  <a:gd name="T1" fmla="*/ 5 h 11"/>
                  <a:gd name="T2" fmla="*/ 2 w 8"/>
                  <a:gd name="T3" fmla="*/ 6 h 11"/>
                  <a:gd name="T4" fmla="*/ 2 w 8"/>
                  <a:gd name="T5" fmla="*/ 7 h 11"/>
                  <a:gd name="T6" fmla="*/ 4 w 8"/>
                  <a:gd name="T7" fmla="*/ 8 h 11"/>
                  <a:gd name="T8" fmla="*/ 4 w 8"/>
                  <a:gd name="T9" fmla="*/ 8 h 11"/>
                  <a:gd name="T10" fmla="*/ 5 w 8"/>
                  <a:gd name="T11" fmla="*/ 10 h 11"/>
                  <a:gd name="T12" fmla="*/ 5 w 8"/>
                  <a:gd name="T13" fmla="*/ 11 h 11"/>
                  <a:gd name="T14" fmla="*/ 7 w 8"/>
                  <a:gd name="T15" fmla="*/ 11 h 11"/>
                  <a:gd name="T16" fmla="*/ 8 w 8"/>
                  <a:gd name="T17" fmla="*/ 11 h 11"/>
                  <a:gd name="T18" fmla="*/ 8 w 8"/>
                  <a:gd name="T19" fmla="*/ 10 h 11"/>
                  <a:gd name="T20" fmla="*/ 8 w 8"/>
                  <a:gd name="T21" fmla="*/ 10 h 11"/>
                  <a:gd name="T22" fmla="*/ 8 w 8"/>
                  <a:gd name="T23" fmla="*/ 8 h 11"/>
                  <a:gd name="T24" fmla="*/ 7 w 8"/>
                  <a:gd name="T25" fmla="*/ 6 h 11"/>
                  <a:gd name="T26" fmla="*/ 7 w 8"/>
                  <a:gd name="T27" fmla="*/ 5 h 11"/>
                  <a:gd name="T28" fmla="*/ 4 w 8"/>
                  <a:gd name="T29" fmla="*/ 2 h 11"/>
                  <a:gd name="T30" fmla="*/ 4 w 8"/>
                  <a:gd name="T31" fmla="*/ 1 h 11"/>
                  <a:gd name="T32" fmla="*/ 4 w 8"/>
                  <a:gd name="T33" fmla="*/ 1 h 11"/>
                  <a:gd name="T34" fmla="*/ 4 w 8"/>
                  <a:gd name="T35" fmla="*/ 1 h 11"/>
                  <a:gd name="T36" fmla="*/ 3 w 8"/>
                  <a:gd name="T37" fmla="*/ 0 h 11"/>
                  <a:gd name="T38" fmla="*/ 0 w 8"/>
                  <a:gd name="T39" fmla="*/ 1 h 11"/>
                  <a:gd name="T40" fmla="*/ 0 w 8"/>
                  <a:gd name="T41" fmla="*/ 1 h 11"/>
                  <a:gd name="T42" fmla="*/ 0 w 8"/>
                  <a:gd name="T43" fmla="*/ 2 h 11"/>
                  <a:gd name="T44" fmla="*/ 0 w 8"/>
                  <a:gd name="T45" fmla="*/ 3 h 11"/>
                  <a:gd name="T46" fmla="*/ 2 w 8"/>
                  <a:gd name="T47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" h="11">
                    <a:moveTo>
                      <a:pt x="2" y="5"/>
                    </a:moveTo>
                    <a:lnTo>
                      <a:pt x="2" y="6"/>
                    </a:lnTo>
                    <a:lnTo>
                      <a:pt x="2" y="7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5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8" y="11"/>
                    </a:lnTo>
                    <a:lnTo>
                      <a:pt x="8" y="10"/>
                    </a:lnTo>
                    <a:lnTo>
                      <a:pt x="8" y="10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4" name="Freeform 403"/>
              <p:cNvSpPr>
                <a:spLocks/>
              </p:cNvSpPr>
              <p:nvPr/>
            </p:nvSpPr>
            <p:spPr bwMode="auto">
              <a:xfrm>
                <a:off x="2045" y="1666"/>
                <a:ext cx="17" cy="13"/>
              </a:xfrm>
              <a:custGeom>
                <a:avLst/>
                <a:gdLst>
                  <a:gd name="T0" fmla="*/ 7 w 17"/>
                  <a:gd name="T1" fmla="*/ 6 h 13"/>
                  <a:gd name="T2" fmla="*/ 4 w 17"/>
                  <a:gd name="T3" fmla="*/ 7 h 13"/>
                  <a:gd name="T4" fmla="*/ 3 w 17"/>
                  <a:gd name="T5" fmla="*/ 8 h 13"/>
                  <a:gd name="T6" fmla="*/ 2 w 17"/>
                  <a:gd name="T7" fmla="*/ 10 h 13"/>
                  <a:gd name="T8" fmla="*/ 2 w 17"/>
                  <a:gd name="T9" fmla="*/ 11 h 13"/>
                  <a:gd name="T10" fmla="*/ 0 w 17"/>
                  <a:gd name="T11" fmla="*/ 11 h 13"/>
                  <a:gd name="T12" fmla="*/ 0 w 17"/>
                  <a:gd name="T13" fmla="*/ 11 h 13"/>
                  <a:gd name="T14" fmla="*/ 0 w 17"/>
                  <a:gd name="T15" fmla="*/ 12 h 13"/>
                  <a:gd name="T16" fmla="*/ 2 w 17"/>
                  <a:gd name="T17" fmla="*/ 13 h 13"/>
                  <a:gd name="T18" fmla="*/ 2 w 17"/>
                  <a:gd name="T19" fmla="*/ 13 h 13"/>
                  <a:gd name="T20" fmla="*/ 3 w 17"/>
                  <a:gd name="T21" fmla="*/ 13 h 13"/>
                  <a:gd name="T22" fmla="*/ 5 w 17"/>
                  <a:gd name="T23" fmla="*/ 12 h 13"/>
                  <a:gd name="T24" fmla="*/ 8 w 17"/>
                  <a:gd name="T25" fmla="*/ 11 h 13"/>
                  <a:gd name="T26" fmla="*/ 9 w 17"/>
                  <a:gd name="T27" fmla="*/ 11 h 13"/>
                  <a:gd name="T28" fmla="*/ 11 w 17"/>
                  <a:gd name="T29" fmla="*/ 10 h 13"/>
                  <a:gd name="T30" fmla="*/ 12 w 17"/>
                  <a:gd name="T31" fmla="*/ 7 h 13"/>
                  <a:gd name="T32" fmla="*/ 12 w 17"/>
                  <a:gd name="T33" fmla="*/ 7 h 13"/>
                  <a:gd name="T34" fmla="*/ 13 w 17"/>
                  <a:gd name="T35" fmla="*/ 6 h 13"/>
                  <a:gd name="T36" fmla="*/ 13 w 17"/>
                  <a:gd name="T37" fmla="*/ 6 h 13"/>
                  <a:gd name="T38" fmla="*/ 14 w 17"/>
                  <a:gd name="T39" fmla="*/ 5 h 13"/>
                  <a:gd name="T40" fmla="*/ 17 w 17"/>
                  <a:gd name="T41" fmla="*/ 3 h 13"/>
                  <a:gd name="T42" fmla="*/ 17 w 17"/>
                  <a:gd name="T43" fmla="*/ 2 h 13"/>
                  <a:gd name="T44" fmla="*/ 17 w 17"/>
                  <a:gd name="T45" fmla="*/ 2 h 13"/>
                  <a:gd name="T46" fmla="*/ 17 w 17"/>
                  <a:gd name="T47" fmla="*/ 1 h 13"/>
                  <a:gd name="T48" fmla="*/ 16 w 17"/>
                  <a:gd name="T49" fmla="*/ 1 h 13"/>
                  <a:gd name="T50" fmla="*/ 16 w 17"/>
                  <a:gd name="T51" fmla="*/ 0 h 13"/>
                  <a:gd name="T52" fmla="*/ 14 w 17"/>
                  <a:gd name="T53" fmla="*/ 0 h 13"/>
                  <a:gd name="T54" fmla="*/ 12 w 17"/>
                  <a:gd name="T55" fmla="*/ 1 h 13"/>
                  <a:gd name="T56" fmla="*/ 11 w 17"/>
                  <a:gd name="T57" fmla="*/ 1 h 13"/>
                  <a:gd name="T58" fmla="*/ 11 w 17"/>
                  <a:gd name="T59" fmla="*/ 2 h 13"/>
                  <a:gd name="T60" fmla="*/ 11 w 17"/>
                  <a:gd name="T61" fmla="*/ 2 h 13"/>
                  <a:gd name="T62" fmla="*/ 11 w 17"/>
                  <a:gd name="T63" fmla="*/ 3 h 13"/>
                  <a:gd name="T64" fmla="*/ 11 w 17"/>
                  <a:gd name="T65" fmla="*/ 3 h 13"/>
                  <a:gd name="T66" fmla="*/ 9 w 17"/>
                  <a:gd name="T67" fmla="*/ 3 h 13"/>
                  <a:gd name="T68" fmla="*/ 9 w 17"/>
                  <a:gd name="T69" fmla="*/ 3 h 13"/>
                  <a:gd name="T70" fmla="*/ 8 w 17"/>
                  <a:gd name="T71" fmla="*/ 6 h 13"/>
                  <a:gd name="T72" fmla="*/ 7 w 17"/>
                  <a:gd name="T73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" h="13">
                    <a:moveTo>
                      <a:pt x="7" y="6"/>
                    </a:moveTo>
                    <a:lnTo>
                      <a:pt x="4" y="7"/>
                    </a:lnTo>
                    <a:lnTo>
                      <a:pt x="3" y="8"/>
                    </a:lnTo>
                    <a:lnTo>
                      <a:pt x="2" y="10"/>
                    </a:lnTo>
                    <a:lnTo>
                      <a:pt x="2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3" y="13"/>
                    </a:lnTo>
                    <a:lnTo>
                      <a:pt x="5" y="12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11" y="10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4" y="5"/>
                    </a:lnTo>
                    <a:lnTo>
                      <a:pt x="17" y="3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8" y="6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5" name="Freeform 404"/>
              <p:cNvSpPr>
                <a:spLocks/>
              </p:cNvSpPr>
              <p:nvPr/>
            </p:nvSpPr>
            <p:spPr bwMode="auto">
              <a:xfrm>
                <a:off x="2142" y="1452"/>
                <a:ext cx="15" cy="3"/>
              </a:xfrm>
              <a:custGeom>
                <a:avLst/>
                <a:gdLst>
                  <a:gd name="T0" fmla="*/ 11 w 15"/>
                  <a:gd name="T1" fmla="*/ 3 h 3"/>
                  <a:gd name="T2" fmla="*/ 14 w 15"/>
                  <a:gd name="T3" fmla="*/ 2 h 3"/>
                  <a:gd name="T4" fmla="*/ 15 w 15"/>
                  <a:gd name="T5" fmla="*/ 1 h 3"/>
                  <a:gd name="T6" fmla="*/ 12 w 15"/>
                  <a:gd name="T7" fmla="*/ 1 h 3"/>
                  <a:gd name="T8" fmla="*/ 10 w 15"/>
                  <a:gd name="T9" fmla="*/ 1 h 3"/>
                  <a:gd name="T10" fmla="*/ 6 w 15"/>
                  <a:gd name="T11" fmla="*/ 0 h 3"/>
                  <a:gd name="T12" fmla="*/ 5 w 15"/>
                  <a:gd name="T13" fmla="*/ 0 h 3"/>
                  <a:gd name="T14" fmla="*/ 4 w 15"/>
                  <a:gd name="T15" fmla="*/ 0 h 3"/>
                  <a:gd name="T16" fmla="*/ 0 w 15"/>
                  <a:gd name="T17" fmla="*/ 0 h 3"/>
                  <a:gd name="T18" fmla="*/ 0 w 15"/>
                  <a:gd name="T19" fmla="*/ 1 h 3"/>
                  <a:gd name="T20" fmla="*/ 0 w 15"/>
                  <a:gd name="T21" fmla="*/ 2 h 3"/>
                  <a:gd name="T22" fmla="*/ 1 w 15"/>
                  <a:gd name="T23" fmla="*/ 2 h 3"/>
                  <a:gd name="T24" fmla="*/ 6 w 15"/>
                  <a:gd name="T25" fmla="*/ 3 h 3"/>
                  <a:gd name="T26" fmla="*/ 11 w 15"/>
                  <a:gd name="T2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3">
                    <a:moveTo>
                      <a:pt x="11" y="3"/>
                    </a:moveTo>
                    <a:lnTo>
                      <a:pt x="14" y="2"/>
                    </a:lnTo>
                    <a:lnTo>
                      <a:pt x="15" y="1"/>
                    </a:lnTo>
                    <a:lnTo>
                      <a:pt x="12" y="1"/>
                    </a:lnTo>
                    <a:lnTo>
                      <a:pt x="10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6" y="3"/>
                    </a:lnTo>
                    <a:lnTo>
                      <a:pt x="1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866" name="Freeform 405"/>
              <p:cNvSpPr>
                <a:spLocks/>
              </p:cNvSpPr>
              <p:nvPr/>
            </p:nvSpPr>
            <p:spPr bwMode="auto">
              <a:xfrm>
                <a:off x="3045" y="1922"/>
                <a:ext cx="5" cy="3"/>
              </a:xfrm>
              <a:custGeom>
                <a:avLst/>
                <a:gdLst>
                  <a:gd name="T0" fmla="*/ 2 w 5"/>
                  <a:gd name="T1" fmla="*/ 3 h 3"/>
                  <a:gd name="T2" fmla="*/ 4 w 5"/>
                  <a:gd name="T3" fmla="*/ 3 h 3"/>
                  <a:gd name="T4" fmla="*/ 5 w 5"/>
                  <a:gd name="T5" fmla="*/ 2 h 3"/>
                  <a:gd name="T6" fmla="*/ 4 w 5"/>
                  <a:gd name="T7" fmla="*/ 0 h 3"/>
                  <a:gd name="T8" fmla="*/ 2 w 5"/>
                  <a:gd name="T9" fmla="*/ 0 h 3"/>
                  <a:gd name="T10" fmla="*/ 2 w 5"/>
                  <a:gd name="T11" fmla="*/ 0 h 3"/>
                  <a:gd name="T12" fmla="*/ 1 w 5"/>
                  <a:gd name="T13" fmla="*/ 0 h 3"/>
                  <a:gd name="T14" fmla="*/ 1 w 5"/>
                  <a:gd name="T15" fmla="*/ 0 h 3"/>
                  <a:gd name="T16" fmla="*/ 0 w 5"/>
                  <a:gd name="T17" fmla="*/ 0 h 3"/>
                  <a:gd name="T18" fmla="*/ 0 w 5"/>
                  <a:gd name="T19" fmla="*/ 2 h 3"/>
                  <a:gd name="T20" fmla="*/ 0 w 5"/>
                  <a:gd name="T21" fmla="*/ 2 h 3"/>
                  <a:gd name="T22" fmla="*/ 0 w 5"/>
                  <a:gd name="T23" fmla="*/ 2 h 3"/>
                  <a:gd name="T24" fmla="*/ 2 w 5"/>
                  <a:gd name="T2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lnTo>
                      <a:pt x="4" y="3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</p:grpSp>
        <p:grpSp>
          <p:nvGrpSpPr>
            <p:cNvPr id="1718" name="Group 607"/>
            <p:cNvGrpSpPr>
              <a:grpSpLocks/>
            </p:cNvGrpSpPr>
            <p:nvPr/>
          </p:nvGrpSpPr>
          <p:grpSpPr bwMode="auto">
            <a:xfrm>
              <a:off x="701" y="1273"/>
              <a:ext cx="4984" cy="1845"/>
              <a:chOff x="701" y="1273"/>
              <a:chExt cx="4984" cy="1845"/>
            </a:xfrm>
          </p:grpSpPr>
          <p:sp>
            <p:nvSpPr>
              <p:cNvPr id="2467" name="Freeform 407"/>
              <p:cNvSpPr>
                <a:spLocks/>
              </p:cNvSpPr>
              <p:nvPr/>
            </p:nvSpPr>
            <p:spPr bwMode="auto">
              <a:xfrm>
                <a:off x="3044" y="1935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2 w 2"/>
                  <a:gd name="T5" fmla="*/ 1 h 1"/>
                  <a:gd name="T6" fmla="*/ 2 w 2"/>
                  <a:gd name="T7" fmla="*/ 1 h 1"/>
                  <a:gd name="T8" fmla="*/ 1 w 2"/>
                  <a:gd name="T9" fmla="*/ 0 h 1"/>
                  <a:gd name="T10" fmla="*/ 1 w 2"/>
                  <a:gd name="T11" fmla="*/ 1 h 1"/>
                  <a:gd name="T12" fmla="*/ 0 w 2"/>
                  <a:gd name="T13" fmla="*/ 1 h 1"/>
                  <a:gd name="T14" fmla="*/ 0 w 2"/>
                  <a:gd name="T15" fmla="*/ 1 h 1"/>
                  <a:gd name="T16" fmla="*/ 1 w 2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8" name="Freeform 408"/>
              <p:cNvSpPr>
                <a:spLocks/>
              </p:cNvSpPr>
              <p:nvPr/>
            </p:nvSpPr>
            <p:spPr bwMode="auto">
              <a:xfrm>
                <a:off x="3046" y="1929"/>
                <a:ext cx="3" cy="5"/>
              </a:xfrm>
              <a:custGeom>
                <a:avLst/>
                <a:gdLst>
                  <a:gd name="T0" fmla="*/ 0 w 3"/>
                  <a:gd name="T1" fmla="*/ 3 h 5"/>
                  <a:gd name="T2" fmla="*/ 0 w 3"/>
                  <a:gd name="T3" fmla="*/ 5 h 5"/>
                  <a:gd name="T4" fmla="*/ 1 w 3"/>
                  <a:gd name="T5" fmla="*/ 5 h 5"/>
                  <a:gd name="T6" fmla="*/ 1 w 3"/>
                  <a:gd name="T7" fmla="*/ 5 h 5"/>
                  <a:gd name="T8" fmla="*/ 3 w 3"/>
                  <a:gd name="T9" fmla="*/ 5 h 5"/>
                  <a:gd name="T10" fmla="*/ 3 w 3"/>
                  <a:gd name="T11" fmla="*/ 5 h 5"/>
                  <a:gd name="T12" fmla="*/ 1 w 3"/>
                  <a:gd name="T13" fmla="*/ 0 h 5"/>
                  <a:gd name="T14" fmla="*/ 1 w 3"/>
                  <a:gd name="T15" fmla="*/ 0 h 5"/>
                  <a:gd name="T16" fmla="*/ 0 w 3"/>
                  <a:gd name="T17" fmla="*/ 0 h 5"/>
                  <a:gd name="T18" fmla="*/ 0 w 3"/>
                  <a:gd name="T19" fmla="*/ 1 h 5"/>
                  <a:gd name="T20" fmla="*/ 0 w 3"/>
                  <a:gd name="T21" fmla="*/ 2 h 5"/>
                  <a:gd name="T22" fmla="*/ 0 w 3"/>
                  <a:gd name="T2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5">
                    <a:moveTo>
                      <a:pt x="0" y="3"/>
                    </a:moveTo>
                    <a:lnTo>
                      <a:pt x="0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9" name="Freeform 409"/>
              <p:cNvSpPr>
                <a:spLocks/>
              </p:cNvSpPr>
              <p:nvPr/>
            </p:nvSpPr>
            <p:spPr bwMode="auto">
              <a:xfrm>
                <a:off x="3022" y="1622"/>
                <a:ext cx="17" cy="9"/>
              </a:xfrm>
              <a:custGeom>
                <a:avLst/>
                <a:gdLst>
                  <a:gd name="T0" fmla="*/ 3 w 17"/>
                  <a:gd name="T1" fmla="*/ 9 h 9"/>
                  <a:gd name="T2" fmla="*/ 7 w 17"/>
                  <a:gd name="T3" fmla="*/ 6 h 9"/>
                  <a:gd name="T4" fmla="*/ 12 w 17"/>
                  <a:gd name="T5" fmla="*/ 5 h 9"/>
                  <a:gd name="T6" fmla="*/ 15 w 17"/>
                  <a:gd name="T7" fmla="*/ 4 h 9"/>
                  <a:gd name="T8" fmla="*/ 17 w 17"/>
                  <a:gd name="T9" fmla="*/ 1 h 9"/>
                  <a:gd name="T10" fmla="*/ 15 w 17"/>
                  <a:gd name="T11" fmla="*/ 0 h 9"/>
                  <a:gd name="T12" fmla="*/ 12 w 17"/>
                  <a:gd name="T13" fmla="*/ 1 h 9"/>
                  <a:gd name="T14" fmla="*/ 9 w 17"/>
                  <a:gd name="T15" fmla="*/ 4 h 9"/>
                  <a:gd name="T16" fmla="*/ 3 w 17"/>
                  <a:gd name="T17" fmla="*/ 6 h 9"/>
                  <a:gd name="T18" fmla="*/ 0 w 17"/>
                  <a:gd name="T19" fmla="*/ 7 h 9"/>
                  <a:gd name="T20" fmla="*/ 2 w 17"/>
                  <a:gd name="T21" fmla="*/ 9 h 9"/>
                  <a:gd name="T22" fmla="*/ 3 w 17"/>
                  <a:gd name="T2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9">
                    <a:moveTo>
                      <a:pt x="3" y="9"/>
                    </a:moveTo>
                    <a:lnTo>
                      <a:pt x="7" y="6"/>
                    </a:lnTo>
                    <a:lnTo>
                      <a:pt x="12" y="5"/>
                    </a:lnTo>
                    <a:lnTo>
                      <a:pt x="15" y="4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9" y="4"/>
                    </a:lnTo>
                    <a:lnTo>
                      <a:pt x="3" y="6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0" name="Freeform 410"/>
              <p:cNvSpPr>
                <a:spLocks/>
              </p:cNvSpPr>
              <p:nvPr/>
            </p:nvSpPr>
            <p:spPr bwMode="auto">
              <a:xfrm>
                <a:off x="3006" y="1994"/>
                <a:ext cx="5" cy="2"/>
              </a:xfrm>
              <a:custGeom>
                <a:avLst/>
                <a:gdLst>
                  <a:gd name="T0" fmla="*/ 4 w 5"/>
                  <a:gd name="T1" fmla="*/ 1 h 2"/>
                  <a:gd name="T2" fmla="*/ 5 w 5"/>
                  <a:gd name="T3" fmla="*/ 2 h 2"/>
                  <a:gd name="T4" fmla="*/ 5 w 5"/>
                  <a:gd name="T5" fmla="*/ 1 h 2"/>
                  <a:gd name="T6" fmla="*/ 5 w 5"/>
                  <a:gd name="T7" fmla="*/ 0 h 2"/>
                  <a:gd name="T8" fmla="*/ 4 w 5"/>
                  <a:gd name="T9" fmla="*/ 0 h 2"/>
                  <a:gd name="T10" fmla="*/ 2 w 5"/>
                  <a:gd name="T11" fmla="*/ 0 h 2"/>
                  <a:gd name="T12" fmla="*/ 1 w 5"/>
                  <a:gd name="T13" fmla="*/ 0 h 2"/>
                  <a:gd name="T14" fmla="*/ 0 w 5"/>
                  <a:gd name="T15" fmla="*/ 0 h 2"/>
                  <a:gd name="T16" fmla="*/ 2 w 5"/>
                  <a:gd name="T17" fmla="*/ 0 h 2"/>
                  <a:gd name="T18" fmla="*/ 4 w 5"/>
                  <a:gd name="T1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2">
                    <a:moveTo>
                      <a:pt x="4" y="1"/>
                    </a:move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1" name="Freeform 411"/>
              <p:cNvSpPr>
                <a:spLocks/>
              </p:cNvSpPr>
              <p:nvPr/>
            </p:nvSpPr>
            <p:spPr bwMode="auto">
              <a:xfrm>
                <a:off x="3054" y="1836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0 h 2"/>
                  <a:gd name="T4" fmla="*/ 0 w 3"/>
                  <a:gd name="T5" fmla="*/ 0 h 2"/>
                  <a:gd name="T6" fmla="*/ 0 w 3"/>
                  <a:gd name="T7" fmla="*/ 0 h 2"/>
                  <a:gd name="T8" fmla="*/ 0 w 3"/>
                  <a:gd name="T9" fmla="*/ 1 h 2"/>
                  <a:gd name="T10" fmla="*/ 1 w 3"/>
                  <a:gd name="T11" fmla="*/ 1 h 2"/>
                  <a:gd name="T12" fmla="*/ 2 w 3"/>
                  <a:gd name="T13" fmla="*/ 2 h 2"/>
                  <a:gd name="T14" fmla="*/ 2 w 3"/>
                  <a:gd name="T15" fmla="*/ 2 h 2"/>
                  <a:gd name="T16" fmla="*/ 3 w 3"/>
                  <a:gd name="T17" fmla="*/ 1 h 2"/>
                  <a:gd name="T18" fmla="*/ 3 w 3"/>
                  <a:gd name="T19" fmla="*/ 1 h 2"/>
                  <a:gd name="T20" fmla="*/ 2 w 3"/>
                  <a:gd name="T21" fmla="*/ 0 h 2"/>
                  <a:gd name="T22" fmla="*/ 1 w 3"/>
                  <a:gd name="T2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2" name="Freeform 412"/>
              <p:cNvSpPr>
                <a:spLocks/>
              </p:cNvSpPr>
              <p:nvPr/>
            </p:nvSpPr>
            <p:spPr bwMode="auto">
              <a:xfrm>
                <a:off x="3046" y="1831"/>
                <a:ext cx="5" cy="1"/>
              </a:xfrm>
              <a:custGeom>
                <a:avLst/>
                <a:gdLst>
                  <a:gd name="T0" fmla="*/ 3 w 5"/>
                  <a:gd name="T1" fmla="*/ 1 h 1"/>
                  <a:gd name="T2" fmla="*/ 3 w 5"/>
                  <a:gd name="T3" fmla="*/ 1 h 1"/>
                  <a:gd name="T4" fmla="*/ 4 w 5"/>
                  <a:gd name="T5" fmla="*/ 1 h 1"/>
                  <a:gd name="T6" fmla="*/ 5 w 5"/>
                  <a:gd name="T7" fmla="*/ 1 h 1"/>
                  <a:gd name="T8" fmla="*/ 4 w 5"/>
                  <a:gd name="T9" fmla="*/ 0 h 1"/>
                  <a:gd name="T10" fmla="*/ 3 w 5"/>
                  <a:gd name="T11" fmla="*/ 0 h 1"/>
                  <a:gd name="T12" fmla="*/ 3 w 5"/>
                  <a:gd name="T13" fmla="*/ 0 h 1"/>
                  <a:gd name="T14" fmla="*/ 1 w 5"/>
                  <a:gd name="T15" fmla="*/ 0 h 1"/>
                  <a:gd name="T16" fmla="*/ 0 w 5"/>
                  <a:gd name="T17" fmla="*/ 0 h 1"/>
                  <a:gd name="T18" fmla="*/ 0 w 5"/>
                  <a:gd name="T19" fmla="*/ 1 h 1"/>
                  <a:gd name="T20" fmla="*/ 3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3" y="1"/>
                    </a:moveTo>
                    <a:lnTo>
                      <a:pt x="3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3" name="Freeform 413"/>
              <p:cNvSpPr>
                <a:spLocks/>
              </p:cNvSpPr>
              <p:nvPr/>
            </p:nvSpPr>
            <p:spPr bwMode="auto">
              <a:xfrm>
                <a:off x="3005" y="1967"/>
                <a:ext cx="67" cy="73"/>
              </a:xfrm>
              <a:custGeom>
                <a:avLst/>
                <a:gdLst>
                  <a:gd name="T0" fmla="*/ 3 w 67"/>
                  <a:gd name="T1" fmla="*/ 63 h 73"/>
                  <a:gd name="T2" fmla="*/ 2 w 67"/>
                  <a:gd name="T3" fmla="*/ 68 h 73"/>
                  <a:gd name="T4" fmla="*/ 7 w 67"/>
                  <a:gd name="T5" fmla="*/ 68 h 73"/>
                  <a:gd name="T6" fmla="*/ 6 w 67"/>
                  <a:gd name="T7" fmla="*/ 71 h 73"/>
                  <a:gd name="T8" fmla="*/ 7 w 67"/>
                  <a:gd name="T9" fmla="*/ 73 h 73"/>
                  <a:gd name="T10" fmla="*/ 15 w 67"/>
                  <a:gd name="T11" fmla="*/ 73 h 73"/>
                  <a:gd name="T12" fmla="*/ 26 w 67"/>
                  <a:gd name="T13" fmla="*/ 69 h 73"/>
                  <a:gd name="T14" fmla="*/ 27 w 67"/>
                  <a:gd name="T15" fmla="*/ 66 h 73"/>
                  <a:gd name="T16" fmla="*/ 31 w 67"/>
                  <a:gd name="T17" fmla="*/ 67 h 73"/>
                  <a:gd name="T18" fmla="*/ 37 w 67"/>
                  <a:gd name="T19" fmla="*/ 64 h 73"/>
                  <a:gd name="T20" fmla="*/ 41 w 67"/>
                  <a:gd name="T21" fmla="*/ 62 h 73"/>
                  <a:gd name="T22" fmla="*/ 47 w 67"/>
                  <a:gd name="T23" fmla="*/ 60 h 73"/>
                  <a:gd name="T24" fmla="*/ 52 w 67"/>
                  <a:gd name="T25" fmla="*/ 60 h 73"/>
                  <a:gd name="T26" fmla="*/ 56 w 67"/>
                  <a:gd name="T27" fmla="*/ 57 h 73"/>
                  <a:gd name="T28" fmla="*/ 60 w 67"/>
                  <a:gd name="T29" fmla="*/ 48 h 73"/>
                  <a:gd name="T30" fmla="*/ 59 w 67"/>
                  <a:gd name="T31" fmla="*/ 38 h 73"/>
                  <a:gd name="T32" fmla="*/ 57 w 67"/>
                  <a:gd name="T33" fmla="*/ 33 h 73"/>
                  <a:gd name="T34" fmla="*/ 56 w 67"/>
                  <a:gd name="T35" fmla="*/ 27 h 73"/>
                  <a:gd name="T36" fmla="*/ 57 w 67"/>
                  <a:gd name="T37" fmla="*/ 24 h 73"/>
                  <a:gd name="T38" fmla="*/ 62 w 67"/>
                  <a:gd name="T39" fmla="*/ 23 h 73"/>
                  <a:gd name="T40" fmla="*/ 66 w 67"/>
                  <a:gd name="T41" fmla="*/ 19 h 73"/>
                  <a:gd name="T42" fmla="*/ 66 w 67"/>
                  <a:gd name="T43" fmla="*/ 17 h 73"/>
                  <a:gd name="T44" fmla="*/ 67 w 67"/>
                  <a:gd name="T45" fmla="*/ 14 h 73"/>
                  <a:gd name="T46" fmla="*/ 62 w 67"/>
                  <a:gd name="T47" fmla="*/ 13 h 73"/>
                  <a:gd name="T48" fmla="*/ 61 w 67"/>
                  <a:gd name="T49" fmla="*/ 7 h 73"/>
                  <a:gd name="T50" fmla="*/ 54 w 67"/>
                  <a:gd name="T51" fmla="*/ 3 h 73"/>
                  <a:gd name="T52" fmla="*/ 46 w 67"/>
                  <a:gd name="T53" fmla="*/ 5 h 73"/>
                  <a:gd name="T54" fmla="*/ 46 w 67"/>
                  <a:gd name="T55" fmla="*/ 4 h 73"/>
                  <a:gd name="T56" fmla="*/ 42 w 67"/>
                  <a:gd name="T57" fmla="*/ 0 h 73"/>
                  <a:gd name="T58" fmla="*/ 40 w 67"/>
                  <a:gd name="T59" fmla="*/ 4 h 73"/>
                  <a:gd name="T60" fmla="*/ 37 w 67"/>
                  <a:gd name="T61" fmla="*/ 8 h 73"/>
                  <a:gd name="T62" fmla="*/ 39 w 67"/>
                  <a:gd name="T63" fmla="*/ 4 h 73"/>
                  <a:gd name="T64" fmla="*/ 36 w 67"/>
                  <a:gd name="T65" fmla="*/ 4 h 73"/>
                  <a:gd name="T66" fmla="*/ 29 w 67"/>
                  <a:gd name="T67" fmla="*/ 4 h 73"/>
                  <a:gd name="T68" fmla="*/ 27 w 67"/>
                  <a:gd name="T69" fmla="*/ 9 h 73"/>
                  <a:gd name="T70" fmla="*/ 22 w 67"/>
                  <a:gd name="T71" fmla="*/ 13 h 73"/>
                  <a:gd name="T72" fmla="*/ 30 w 67"/>
                  <a:gd name="T73" fmla="*/ 17 h 73"/>
                  <a:gd name="T74" fmla="*/ 24 w 67"/>
                  <a:gd name="T75" fmla="*/ 20 h 73"/>
                  <a:gd name="T76" fmla="*/ 19 w 67"/>
                  <a:gd name="T77" fmla="*/ 20 h 73"/>
                  <a:gd name="T78" fmla="*/ 11 w 67"/>
                  <a:gd name="T79" fmla="*/ 20 h 73"/>
                  <a:gd name="T80" fmla="*/ 5 w 67"/>
                  <a:gd name="T81" fmla="*/ 22 h 73"/>
                  <a:gd name="T82" fmla="*/ 6 w 67"/>
                  <a:gd name="T83" fmla="*/ 25 h 73"/>
                  <a:gd name="T84" fmla="*/ 6 w 67"/>
                  <a:gd name="T85" fmla="*/ 29 h 73"/>
                  <a:gd name="T86" fmla="*/ 8 w 67"/>
                  <a:gd name="T87" fmla="*/ 30 h 73"/>
                  <a:gd name="T88" fmla="*/ 8 w 67"/>
                  <a:gd name="T89" fmla="*/ 34 h 73"/>
                  <a:gd name="T90" fmla="*/ 3 w 67"/>
                  <a:gd name="T91" fmla="*/ 35 h 73"/>
                  <a:gd name="T92" fmla="*/ 6 w 67"/>
                  <a:gd name="T93" fmla="*/ 38 h 73"/>
                  <a:gd name="T94" fmla="*/ 8 w 67"/>
                  <a:gd name="T95" fmla="*/ 39 h 73"/>
                  <a:gd name="T96" fmla="*/ 12 w 67"/>
                  <a:gd name="T97" fmla="*/ 40 h 73"/>
                  <a:gd name="T98" fmla="*/ 19 w 67"/>
                  <a:gd name="T99" fmla="*/ 42 h 73"/>
                  <a:gd name="T100" fmla="*/ 15 w 67"/>
                  <a:gd name="T101" fmla="*/ 43 h 73"/>
                  <a:gd name="T102" fmla="*/ 12 w 67"/>
                  <a:gd name="T103" fmla="*/ 49 h 73"/>
                  <a:gd name="T104" fmla="*/ 11 w 67"/>
                  <a:gd name="T105" fmla="*/ 52 h 73"/>
                  <a:gd name="T106" fmla="*/ 17 w 67"/>
                  <a:gd name="T107" fmla="*/ 52 h 73"/>
                  <a:gd name="T108" fmla="*/ 15 w 67"/>
                  <a:gd name="T109" fmla="*/ 53 h 73"/>
                  <a:gd name="T110" fmla="*/ 6 w 67"/>
                  <a:gd name="T111" fmla="*/ 57 h 73"/>
                  <a:gd name="T112" fmla="*/ 5 w 67"/>
                  <a:gd name="T113" fmla="*/ 59 h 73"/>
                  <a:gd name="T114" fmla="*/ 0 w 67"/>
                  <a:gd name="T115" fmla="*/ 6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7" h="73">
                    <a:moveTo>
                      <a:pt x="6" y="62"/>
                    </a:moveTo>
                    <a:lnTo>
                      <a:pt x="6" y="62"/>
                    </a:lnTo>
                    <a:lnTo>
                      <a:pt x="6" y="62"/>
                    </a:lnTo>
                    <a:lnTo>
                      <a:pt x="5" y="63"/>
                    </a:lnTo>
                    <a:lnTo>
                      <a:pt x="3" y="63"/>
                    </a:lnTo>
                    <a:lnTo>
                      <a:pt x="2" y="64"/>
                    </a:lnTo>
                    <a:lnTo>
                      <a:pt x="0" y="66"/>
                    </a:lnTo>
                    <a:lnTo>
                      <a:pt x="0" y="68"/>
                    </a:lnTo>
                    <a:lnTo>
                      <a:pt x="1" y="67"/>
                    </a:lnTo>
                    <a:lnTo>
                      <a:pt x="2" y="68"/>
                    </a:lnTo>
                    <a:lnTo>
                      <a:pt x="3" y="68"/>
                    </a:lnTo>
                    <a:lnTo>
                      <a:pt x="11" y="66"/>
                    </a:lnTo>
                    <a:lnTo>
                      <a:pt x="8" y="67"/>
                    </a:lnTo>
                    <a:lnTo>
                      <a:pt x="7" y="68"/>
                    </a:lnTo>
                    <a:lnTo>
                      <a:pt x="7" y="68"/>
                    </a:lnTo>
                    <a:lnTo>
                      <a:pt x="6" y="69"/>
                    </a:lnTo>
                    <a:lnTo>
                      <a:pt x="3" y="71"/>
                    </a:lnTo>
                    <a:lnTo>
                      <a:pt x="3" y="71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11" y="69"/>
                    </a:lnTo>
                    <a:lnTo>
                      <a:pt x="11" y="69"/>
                    </a:lnTo>
                    <a:lnTo>
                      <a:pt x="11" y="69"/>
                    </a:lnTo>
                    <a:lnTo>
                      <a:pt x="8" y="71"/>
                    </a:lnTo>
                    <a:lnTo>
                      <a:pt x="7" y="73"/>
                    </a:lnTo>
                    <a:lnTo>
                      <a:pt x="8" y="73"/>
                    </a:lnTo>
                    <a:lnTo>
                      <a:pt x="11" y="73"/>
                    </a:lnTo>
                    <a:lnTo>
                      <a:pt x="12" y="72"/>
                    </a:lnTo>
                    <a:lnTo>
                      <a:pt x="13" y="73"/>
                    </a:lnTo>
                    <a:lnTo>
                      <a:pt x="15" y="73"/>
                    </a:lnTo>
                    <a:lnTo>
                      <a:pt x="15" y="73"/>
                    </a:lnTo>
                    <a:lnTo>
                      <a:pt x="21" y="72"/>
                    </a:lnTo>
                    <a:lnTo>
                      <a:pt x="22" y="71"/>
                    </a:lnTo>
                    <a:lnTo>
                      <a:pt x="25" y="71"/>
                    </a:lnTo>
                    <a:lnTo>
                      <a:pt x="26" y="69"/>
                    </a:lnTo>
                    <a:lnTo>
                      <a:pt x="27" y="69"/>
                    </a:lnTo>
                    <a:lnTo>
                      <a:pt x="27" y="68"/>
                    </a:lnTo>
                    <a:lnTo>
                      <a:pt x="29" y="68"/>
                    </a:lnTo>
                    <a:lnTo>
                      <a:pt x="27" y="67"/>
                    </a:lnTo>
                    <a:lnTo>
                      <a:pt x="27" y="66"/>
                    </a:lnTo>
                    <a:lnTo>
                      <a:pt x="27" y="66"/>
                    </a:lnTo>
                    <a:lnTo>
                      <a:pt x="29" y="66"/>
                    </a:lnTo>
                    <a:lnTo>
                      <a:pt x="30" y="66"/>
                    </a:lnTo>
                    <a:lnTo>
                      <a:pt x="30" y="67"/>
                    </a:lnTo>
                    <a:lnTo>
                      <a:pt x="31" y="67"/>
                    </a:lnTo>
                    <a:lnTo>
                      <a:pt x="32" y="67"/>
                    </a:lnTo>
                    <a:lnTo>
                      <a:pt x="34" y="67"/>
                    </a:lnTo>
                    <a:lnTo>
                      <a:pt x="35" y="66"/>
                    </a:lnTo>
                    <a:lnTo>
                      <a:pt x="35" y="64"/>
                    </a:lnTo>
                    <a:lnTo>
                      <a:pt x="37" y="64"/>
                    </a:lnTo>
                    <a:lnTo>
                      <a:pt x="39" y="64"/>
                    </a:lnTo>
                    <a:lnTo>
                      <a:pt x="39" y="63"/>
                    </a:lnTo>
                    <a:lnTo>
                      <a:pt x="39" y="63"/>
                    </a:lnTo>
                    <a:lnTo>
                      <a:pt x="40" y="62"/>
                    </a:lnTo>
                    <a:lnTo>
                      <a:pt x="41" y="62"/>
                    </a:lnTo>
                    <a:lnTo>
                      <a:pt x="44" y="60"/>
                    </a:lnTo>
                    <a:lnTo>
                      <a:pt x="46" y="62"/>
                    </a:lnTo>
                    <a:lnTo>
                      <a:pt x="46" y="60"/>
                    </a:lnTo>
                    <a:lnTo>
                      <a:pt x="47" y="59"/>
                    </a:lnTo>
                    <a:lnTo>
                      <a:pt x="47" y="60"/>
                    </a:lnTo>
                    <a:lnTo>
                      <a:pt x="49" y="60"/>
                    </a:lnTo>
                    <a:lnTo>
                      <a:pt x="49" y="60"/>
                    </a:lnTo>
                    <a:lnTo>
                      <a:pt x="50" y="59"/>
                    </a:lnTo>
                    <a:lnTo>
                      <a:pt x="51" y="59"/>
                    </a:lnTo>
                    <a:lnTo>
                      <a:pt x="52" y="60"/>
                    </a:lnTo>
                    <a:lnTo>
                      <a:pt x="55" y="60"/>
                    </a:lnTo>
                    <a:lnTo>
                      <a:pt x="56" y="59"/>
                    </a:lnTo>
                    <a:lnTo>
                      <a:pt x="54" y="57"/>
                    </a:lnTo>
                    <a:lnTo>
                      <a:pt x="55" y="57"/>
                    </a:lnTo>
                    <a:lnTo>
                      <a:pt x="56" y="57"/>
                    </a:lnTo>
                    <a:lnTo>
                      <a:pt x="57" y="54"/>
                    </a:lnTo>
                    <a:lnTo>
                      <a:pt x="57" y="52"/>
                    </a:lnTo>
                    <a:lnTo>
                      <a:pt x="59" y="50"/>
                    </a:lnTo>
                    <a:lnTo>
                      <a:pt x="59" y="49"/>
                    </a:lnTo>
                    <a:lnTo>
                      <a:pt x="60" y="48"/>
                    </a:lnTo>
                    <a:lnTo>
                      <a:pt x="60" y="47"/>
                    </a:lnTo>
                    <a:lnTo>
                      <a:pt x="60" y="43"/>
                    </a:lnTo>
                    <a:lnTo>
                      <a:pt x="60" y="42"/>
                    </a:lnTo>
                    <a:lnTo>
                      <a:pt x="59" y="3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37"/>
                    </a:lnTo>
                    <a:lnTo>
                      <a:pt x="59" y="35"/>
                    </a:lnTo>
                    <a:lnTo>
                      <a:pt x="59" y="34"/>
                    </a:lnTo>
                    <a:lnTo>
                      <a:pt x="57" y="33"/>
                    </a:lnTo>
                    <a:lnTo>
                      <a:pt x="57" y="32"/>
                    </a:lnTo>
                    <a:lnTo>
                      <a:pt x="57" y="29"/>
                    </a:lnTo>
                    <a:lnTo>
                      <a:pt x="56" y="29"/>
                    </a:lnTo>
                    <a:lnTo>
                      <a:pt x="56" y="28"/>
                    </a:lnTo>
                    <a:lnTo>
                      <a:pt x="56" y="27"/>
                    </a:lnTo>
                    <a:lnTo>
                      <a:pt x="56" y="27"/>
                    </a:lnTo>
                    <a:lnTo>
                      <a:pt x="57" y="27"/>
                    </a:lnTo>
                    <a:lnTo>
                      <a:pt x="59" y="27"/>
                    </a:lnTo>
                    <a:lnTo>
                      <a:pt x="59" y="25"/>
                    </a:lnTo>
                    <a:lnTo>
                      <a:pt x="57" y="24"/>
                    </a:lnTo>
                    <a:lnTo>
                      <a:pt x="59" y="25"/>
                    </a:lnTo>
                    <a:lnTo>
                      <a:pt x="60" y="25"/>
                    </a:lnTo>
                    <a:lnTo>
                      <a:pt x="61" y="24"/>
                    </a:lnTo>
                    <a:lnTo>
                      <a:pt x="62" y="23"/>
                    </a:lnTo>
                    <a:lnTo>
                      <a:pt x="62" y="23"/>
                    </a:lnTo>
                    <a:lnTo>
                      <a:pt x="62" y="22"/>
                    </a:lnTo>
                    <a:lnTo>
                      <a:pt x="65" y="22"/>
                    </a:lnTo>
                    <a:lnTo>
                      <a:pt x="66" y="22"/>
                    </a:lnTo>
                    <a:lnTo>
                      <a:pt x="66" y="19"/>
                    </a:lnTo>
                    <a:lnTo>
                      <a:pt x="66" y="19"/>
                    </a:lnTo>
                    <a:lnTo>
                      <a:pt x="65" y="19"/>
                    </a:lnTo>
                    <a:lnTo>
                      <a:pt x="65" y="18"/>
                    </a:lnTo>
                    <a:lnTo>
                      <a:pt x="65" y="15"/>
                    </a:lnTo>
                    <a:lnTo>
                      <a:pt x="66" y="17"/>
                    </a:lnTo>
                    <a:lnTo>
                      <a:pt x="66" y="17"/>
                    </a:lnTo>
                    <a:lnTo>
                      <a:pt x="67" y="18"/>
                    </a:lnTo>
                    <a:lnTo>
                      <a:pt x="67" y="18"/>
                    </a:lnTo>
                    <a:lnTo>
                      <a:pt x="67" y="17"/>
                    </a:lnTo>
                    <a:lnTo>
                      <a:pt x="67" y="15"/>
                    </a:lnTo>
                    <a:lnTo>
                      <a:pt x="67" y="14"/>
                    </a:lnTo>
                    <a:lnTo>
                      <a:pt x="66" y="14"/>
                    </a:lnTo>
                    <a:lnTo>
                      <a:pt x="64" y="14"/>
                    </a:lnTo>
                    <a:lnTo>
                      <a:pt x="64" y="14"/>
                    </a:lnTo>
                    <a:lnTo>
                      <a:pt x="62" y="14"/>
                    </a:lnTo>
                    <a:lnTo>
                      <a:pt x="62" y="13"/>
                    </a:lnTo>
                    <a:lnTo>
                      <a:pt x="64" y="13"/>
                    </a:lnTo>
                    <a:lnTo>
                      <a:pt x="65" y="12"/>
                    </a:lnTo>
                    <a:lnTo>
                      <a:pt x="65" y="10"/>
                    </a:lnTo>
                    <a:lnTo>
                      <a:pt x="62" y="9"/>
                    </a:lnTo>
                    <a:lnTo>
                      <a:pt x="61" y="7"/>
                    </a:lnTo>
                    <a:lnTo>
                      <a:pt x="60" y="4"/>
                    </a:lnTo>
                    <a:lnTo>
                      <a:pt x="59" y="3"/>
                    </a:lnTo>
                    <a:lnTo>
                      <a:pt x="57" y="3"/>
                    </a:lnTo>
                    <a:lnTo>
                      <a:pt x="55" y="3"/>
                    </a:lnTo>
                    <a:lnTo>
                      <a:pt x="54" y="3"/>
                    </a:lnTo>
                    <a:lnTo>
                      <a:pt x="51" y="4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7" y="4"/>
                    </a:lnTo>
                    <a:lnTo>
                      <a:pt x="46" y="5"/>
                    </a:lnTo>
                    <a:lnTo>
                      <a:pt x="45" y="7"/>
                    </a:lnTo>
                    <a:lnTo>
                      <a:pt x="44" y="7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6" y="4"/>
                    </a:lnTo>
                    <a:lnTo>
                      <a:pt x="47" y="3"/>
                    </a:lnTo>
                    <a:lnTo>
                      <a:pt x="46" y="3"/>
                    </a:lnTo>
                    <a:lnTo>
                      <a:pt x="45" y="2"/>
                    </a:lnTo>
                    <a:lnTo>
                      <a:pt x="44" y="0"/>
                    </a:lnTo>
                    <a:lnTo>
                      <a:pt x="42" y="0"/>
                    </a:lnTo>
                    <a:lnTo>
                      <a:pt x="41" y="0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40" y="3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8"/>
                    </a:lnTo>
                    <a:lnTo>
                      <a:pt x="37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9" y="5"/>
                    </a:lnTo>
                    <a:lnTo>
                      <a:pt x="39" y="5"/>
                    </a:lnTo>
                    <a:lnTo>
                      <a:pt x="39" y="4"/>
                    </a:lnTo>
                    <a:lnTo>
                      <a:pt x="39" y="4"/>
                    </a:lnTo>
                    <a:lnTo>
                      <a:pt x="37" y="3"/>
                    </a:lnTo>
                    <a:lnTo>
                      <a:pt x="37" y="3"/>
                    </a:lnTo>
                    <a:lnTo>
                      <a:pt x="36" y="3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4" y="4"/>
                    </a:lnTo>
                    <a:lnTo>
                      <a:pt x="32" y="4"/>
                    </a:lnTo>
                    <a:lnTo>
                      <a:pt x="31" y="4"/>
                    </a:lnTo>
                    <a:lnTo>
                      <a:pt x="29" y="4"/>
                    </a:lnTo>
                    <a:lnTo>
                      <a:pt x="29" y="5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7" y="8"/>
                    </a:lnTo>
                    <a:lnTo>
                      <a:pt x="27" y="9"/>
                    </a:lnTo>
                    <a:lnTo>
                      <a:pt x="26" y="10"/>
                    </a:lnTo>
                    <a:lnTo>
                      <a:pt x="25" y="12"/>
                    </a:lnTo>
                    <a:lnTo>
                      <a:pt x="25" y="12"/>
                    </a:lnTo>
                    <a:lnTo>
                      <a:pt x="24" y="12"/>
                    </a:lnTo>
                    <a:lnTo>
                      <a:pt x="22" y="13"/>
                    </a:lnTo>
                    <a:lnTo>
                      <a:pt x="22" y="13"/>
                    </a:lnTo>
                    <a:lnTo>
                      <a:pt x="26" y="15"/>
                    </a:lnTo>
                    <a:lnTo>
                      <a:pt x="31" y="14"/>
                    </a:lnTo>
                    <a:lnTo>
                      <a:pt x="30" y="15"/>
                    </a:lnTo>
                    <a:lnTo>
                      <a:pt x="30" y="17"/>
                    </a:lnTo>
                    <a:lnTo>
                      <a:pt x="29" y="17"/>
                    </a:lnTo>
                    <a:lnTo>
                      <a:pt x="27" y="18"/>
                    </a:lnTo>
                    <a:lnTo>
                      <a:pt x="26" y="18"/>
                    </a:lnTo>
                    <a:lnTo>
                      <a:pt x="25" y="19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22" y="22"/>
                    </a:lnTo>
                    <a:lnTo>
                      <a:pt x="19" y="20"/>
                    </a:lnTo>
                    <a:lnTo>
                      <a:pt x="19" y="22"/>
                    </a:lnTo>
                    <a:lnTo>
                      <a:pt x="17" y="22"/>
                    </a:lnTo>
                    <a:lnTo>
                      <a:pt x="17" y="23"/>
                    </a:lnTo>
                    <a:lnTo>
                      <a:pt x="15" y="20"/>
                    </a:lnTo>
                    <a:lnTo>
                      <a:pt x="11" y="20"/>
                    </a:lnTo>
                    <a:lnTo>
                      <a:pt x="8" y="20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3"/>
                    </a:lnTo>
                    <a:lnTo>
                      <a:pt x="3" y="23"/>
                    </a:lnTo>
                    <a:lnTo>
                      <a:pt x="5" y="23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7" y="24"/>
                    </a:lnTo>
                    <a:lnTo>
                      <a:pt x="7" y="25"/>
                    </a:lnTo>
                    <a:lnTo>
                      <a:pt x="7" y="27"/>
                    </a:lnTo>
                    <a:lnTo>
                      <a:pt x="6" y="28"/>
                    </a:lnTo>
                    <a:lnTo>
                      <a:pt x="6" y="29"/>
                    </a:lnTo>
                    <a:lnTo>
                      <a:pt x="8" y="28"/>
                    </a:lnTo>
                    <a:lnTo>
                      <a:pt x="11" y="29"/>
                    </a:lnTo>
                    <a:lnTo>
                      <a:pt x="11" y="29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6" y="33"/>
                    </a:lnTo>
                    <a:lnTo>
                      <a:pt x="7" y="33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3" y="34"/>
                    </a:lnTo>
                    <a:lnTo>
                      <a:pt x="3" y="35"/>
                    </a:lnTo>
                    <a:lnTo>
                      <a:pt x="3" y="35"/>
                    </a:lnTo>
                    <a:lnTo>
                      <a:pt x="5" y="37"/>
                    </a:lnTo>
                    <a:lnTo>
                      <a:pt x="3" y="37"/>
                    </a:lnTo>
                    <a:lnTo>
                      <a:pt x="3" y="38"/>
                    </a:lnTo>
                    <a:lnTo>
                      <a:pt x="5" y="38"/>
                    </a:lnTo>
                    <a:lnTo>
                      <a:pt x="6" y="38"/>
                    </a:lnTo>
                    <a:lnTo>
                      <a:pt x="7" y="38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8" y="39"/>
                    </a:lnTo>
                    <a:lnTo>
                      <a:pt x="8" y="39"/>
                    </a:lnTo>
                    <a:lnTo>
                      <a:pt x="10" y="39"/>
                    </a:lnTo>
                    <a:lnTo>
                      <a:pt x="11" y="39"/>
                    </a:lnTo>
                    <a:lnTo>
                      <a:pt x="11" y="40"/>
                    </a:lnTo>
                    <a:lnTo>
                      <a:pt x="11" y="40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17" y="40"/>
                    </a:lnTo>
                    <a:lnTo>
                      <a:pt x="19" y="40"/>
                    </a:lnTo>
                    <a:lnTo>
                      <a:pt x="20" y="42"/>
                    </a:lnTo>
                    <a:lnTo>
                      <a:pt x="19" y="42"/>
                    </a:lnTo>
                    <a:lnTo>
                      <a:pt x="19" y="42"/>
                    </a:lnTo>
                    <a:lnTo>
                      <a:pt x="19" y="42"/>
                    </a:lnTo>
                    <a:lnTo>
                      <a:pt x="17" y="43"/>
                    </a:lnTo>
                    <a:lnTo>
                      <a:pt x="16" y="43"/>
                    </a:lnTo>
                    <a:lnTo>
                      <a:pt x="15" y="43"/>
                    </a:lnTo>
                    <a:lnTo>
                      <a:pt x="12" y="47"/>
                    </a:lnTo>
                    <a:lnTo>
                      <a:pt x="13" y="47"/>
                    </a:lnTo>
                    <a:lnTo>
                      <a:pt x="13" y="47"/>
                    </a:lnTo>
                    <a:lnTo>
                      <a:pt x="12" y="48"/>
                    </a:lnTo>
                    <a:lnTo>
                      <a:pt x="12" y="49"/>
                    </a:lnTo>
                    <a:lnTo>
                      <a:pt x="8" y="52"/>
                    </a:lnTo>
                    <a:lnTo>
                      <a:pt x="6" y="53"/>
                    </a:lnTo>
                    <a:lnTo>
                      <a:pt x="8" y="53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6" y="52"/>
                    </a:lnTo>
                    <a:lnTo>
                      <a:pt x="17" y="52"/>
                    </a:lnTo>
                    <a:lnTo>
                      <a:pt x="19" y="49"/>
                    </a:lnTo>
                    <a:lnTo>
                      <a:pt x="20" y="50"/>
                    </a:lnTo>
                    <a:lnTo>
                      <a:pt x="22" y="52"/>
                    </a:lnTo>
                    <a:lnTo>
                      <a:pt x="19" y="52"/>
                    </a:lnTo>
                    <a:lnTo>
                      <a:pt x="15" y="53"/>
                    </a:lnTo>
                    <a:lnTo>
                      <a:pt x="11" y="53"/>
                    </a:lnTo>
                    <a:lnTo>
                      <a:pt x="10" y="53"/>
                    </a:lnTo>
                    <a:lnTo>
                      <a:pt x="8" y="55"/>
                    </a:lnTo>
                    <a:lnTo>
                      <a:pt x="7" y="55"/>
                    </a:lnTo>
                    <a:lnTo>
                      <a:pt x="6" y="57"/>
                    </a:lnTo>
                    <a:lnTo>
                      <a:pt x="7" y="57"/>
                    </a:lnTo>
                    <a:lnTo>
                      <a:pt x="7" y="58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5" y="59"/>
                    </a:lnTo>
                    <a:lnTo>
                      <a:pt x="3" y="58"/>
                    </a:lnTo>
                    <a:lnTo>
                      <a:pt x="3" y="58"/>
                    </a:lnTo>
                    <a:lnTo>
                      <a:pt x="2" y="59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2"/>
                    </a:lnTo>
                    <a:lnTo>
                      <a:pt x="1" y="62"/>
                    </a:lnTo>
                    <a:lnTo>
                      <a:pt x="6" y="6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4" name="Freeform 414"/>
              <p:cNvSpPr>
                <a:spLocks/>
              </p:cNvSpPr>
              <p:nvPr/>
            </p:nvSpPr>
            <p:spPr bwMode="auto">
              <a:xfrm>
                <a:off x="3057" y="1826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2 w 3"/>
                  <a:gd name="T3" fmla="*/ 4 h 4"/>
                  <a:gd name="T4" fmla="*/ 3 w 3"/>
                  <a:gd name="T5" fmla="*/ 4 h 4"/>
                  <a:gd name="T6" fmla="*/ 3 w 3"/>
                  <a:gd name="T7" fmla="*/ 2 h 4"/>
                  <a:gd name="T8" fmla="*/ 2 w 3"/>
                  <a:gd name="T9" fmla="*/ 1 h 4"/>
                  <a:gd name="T10" fmla="*/ 0 w 3"/>
                  <a:gd name="T11" fmla="*/ 0 h 4"/>
                  <a:gd name="T12" fmla="*/ 0 w 3"/>
                  <a:gd name="T13" fmla="*/ 1 h 4"/>
                  <a:gd name="T14" fmla="*/ 0 w 3"/>
                  <a:gd name="T15" fmla="*/ 2 h 4"/>
                  <a:gd name="T16" fmla="*/ 0 w 3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2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5" name="Freeform 415"/>
              <p:cNvSpPr>
                <a:spLocks/>
              </p:cNvSpPr>
              <p:nvPr/>
            </p:nvSpPr>
            <p:spPr bwMode="auto">
              <a:xfrm>
                <a:off x="3050" y="1827"/>
                <a:ext cx="7" cy="8"/>
              </a:xfrm>
              <a:custGeom>
                <a:avLst/>
                <a:gdLst>
                  <a:gd name="T0" fmla="*/ 5 w 7"/>
                  <a:gd name="T1" fmla="*/ 8 h 8"/>
                  <a:gd name="T2" fmla="*/ 5 w 7"/>
                  <a:gd name="T3" fmla="*/ 8 h 8"/>
                  <a:gd name="T4" fmla="*/ 6 w 7"/>
                  <a:gd name="T5" fmla="*/ 8 h 8"/>
                  <a:gd name="T6" fmla="*/ 6 w 7"/>
                  <a:gd name="T7" fmla="*/ 6 h 8"/>
                  <a:gd name="T8" fmla="*/ 5 w 7"/>
                  <a:gd name="T9" fmla="*/ 5 h 8"/>
                  <a:gd name="T10" fmla="*/ 4 w 7"/>
                  <a:gd name="T11" fmla="*/ 5 h 8"/>
                  <a:gd name="T12" fmla="*/ 4 w 7"/>
                  <a:gd name="T13" fmla="*/ 4 h 8"/>
                  <a:gd name="T14" fmla="*/ 4 w 7"/>
                  <a:gd name="T15" fmla="*/ 4 h 8"/>
                  <a:gd name="T16" fmla="*/ 5 w 7"/>
                  <a:gd name="T17" fmla="*/ 4 h 8"/>
                  <a:gd name="T18" fmla="*/ 6 w 7"/>
                  <a:gd name="T19" fmla="*/ 5 h 8"/>
                  <a:gd name="T20" fmla="*/ 6 w 7"/>
                  <a:gd name="T21" fmla="*/ 5 h 8"/>
                  <a:gd name="T22" fmla="*/ 7 w 7"/>
                  <a:gd name="T23" fmla="*/ 1 h 8"/>
                  <a:gd name="T24" fmla="*/ 5 w 7"/>
                  <a:gd name="T25" fmla="*/ 1 h 8"/>
                  <a:gd name="T26" fmla="*/ 2 w 7"/>
                  <a:gd name="T27" fmla="*/ 0 h 8"/>
                  <a:gd name="T28" fmla="*/ 0 w 7"/>
                  <a:gd name="T29" fmla="*/ 0 h 8"/>
                  <a:gd name="T30" fmla="*/ 1 w 7"/>
                  <a:gd name="T31" fmla="*/ 5 h 8"/>
                  <a:gd name="T32" fmla="*/ 5 w 7"/>
                  <a:gd name="T3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8">
                    <a:moveTo>
                      <a:pt x="5" y="8"/>
                    </a:moveTo>
                    <a:lnTo>
                      <a:pt x="5" y="8"/>
                    </a:lnTo>
                    <a:lnTo>
                      <a:pt x="6" y="8"/>
                    </a:lnTo>
                    <a:lnTo>
                      <a:pt x="6" y="6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5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6" name="Freeform 416"/>
              <p:cNvSpPr>
                <a:spLocks/>
              </p:cNvSpPr>
              <p:nvPr/>
            </p:nvSpPr>
            <p:spPr bwMode="auto">
              <a:xfrm>
                <a:off x="2201" y="1659"/>
                <a:ext cx="6" cy="4"/>
              </a:xfrm>
              <a:custGeom>
                <a:avLst/>
                <a:gdLst>
                  <a:gd name="T0" fmla="*/ 5 w 6"/>
                  <a:gd name="T1" fmla="*/ 0 h 4"/>
                  <a:gd name="T2" fmla="*/ 4 w 6"/>
                  <a:gd name="T3" fmla="*/ 0 h 4"/>
                  <a:gd name="T4" fmla="*/ 2 w 6"/>
                  <a:gd name="T5" fmla="*/ 0 h 4"/>
                  <a:gd name="T6" fmla="*/ 0 w 6"/>
                  <a:gd name="T7" fmla="*/ 2 h 4"/>
                  <a:gd name="T8" fmla="*/ 0 w 6"/>
                  <a:gd name="T9" fmla="*/ 3 h 4"/>
                  <a:gd name="T10" fmla="*/ 4 w 6"/>
                  <a:gd name="T11" fmla="*/ 4 h 4"/>
                  <a:gd name="T12" fmla="*/ 5 w 6"/>
                  <a:gd name="T13" fmla="*/ 3 h 4"/>
                  <a:gd name="T14" fmla="*/ 5 w 6"/>
                  <a:gd name="T15" fmla="*/ 2 h 4"/>
                  <a:gd name="T16" fmla="*/ 6 w 6"/>
                  <a:gd name="T17" fmla="*/ 2 h 4"/>
                  <a:gd name="T18" fmla="*/ 6 w 6"/>
                  <a:gd name="T19" fmla="*/ 0 h 4"/>
                  <a:gd name="T20" fmla="*/ 5 w 6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4">
                    <a:moveTo>
                      <a:pt x="5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4" y="4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7" name="Freeform 417"/>
              <p:cNvSpPr>
                <a:spLocks/>
              </p:cNvSpPr>
              <p:nvPr/>
            </p:nvSpPr>
            <p:spPr bwMode="auto">
              <a:xfrm>
                <a:off x="2287" y="1925"/>
                <a:ext cx="5" cy="2"/>
              </a:xfrm>
              <a:custGeom>
                <a:avLst/>
                <a:gdLst>
                  <a:gd name="T0" fmla="*/ 3 w 5"/>
                  <a:gd name="T1" fmla="*/ 0 h 2"/>
                  <a:gd name="T2" fmla="*/ 1 w 5"/>
                  <a:gd name="T3" fmla="*/ 0 h 2"/>
                  <a:gd name="T4" fmla="*/ 1 w 5"/>
                  <a:gd name="T5" fmla="*/ 0 h 2"/>
                  <a:gd name="T6" fmla="*/ 0 w 5"/>
                  <a:gd name="T7" fmla="*/ 0 h 2"/>
                  <a:gd name="T8" fmla="*/ 0 w 5"/>
                  <a:gd name="T9" fmla="*/ 0 h 2"/>
                  <a:gd name="T10" fmla="*/ 0 w 5"/>
                  <a:gd name="T11" fmla="*/ 0 h 2"/>
                  <a:gd name="T12" fmla="*/ 0 w 5"/>
                  <a:gd name="T13" fmla="*/ 1 h 2"/>
                  <a:gd name="T14" fmla="*/ 3 w 5"/>
                  <a:gd name="T15" fmla="*/ 2 h 2"/>
                  <a:gd name="T16" fmla="*/ 5 w 5"/>
                  <a:gd name="T17" fmla="*/ 2 h 2"/>
                  <a:gd name="T18" fmla="*/ 5 w 5"/>
                  <a:gd name="T19" fmla="*/ 0 h 2"/>
                  <a:gd name="T20" fmla="*/ 4 w 5"/>
                  <a:gd name="T21" fmla="*/ 0 h 2"/>
                  <a:gd name="T22" fmla="*/ 3 w 5"/>
                  <a:gd name="T2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2">
                    <a:moveTo>
                      <a:pt x="3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8" name="Freeform 418"/>
              <p:cNvSpPr>
                <a:spLocks/>
              </p:cNvSpPr>
              <p:nvPr/>
            </p:nvSpPr>
            <p:spPr bwMode="auto">
              <a:xfrm>
                <a:off x="2242" y="1835"/>
                <a:ext cx="6" cy="5"/>
              </a:xfrm>
              <a:custGeom>
                <a:avLst/>
                <a:gdLst>
                  <a:gd name="T0" fmla="*/ 4 w 6"/>
                  <a:gd name="T1" fmla="*/ 1 h 5"/>
                  <a:gd name="T2" fmla="*/ 4 w 6"/>
                  <a:gd name="T3" fmla="*/ 1 h 5"/>
                  <a:gd name="T4" fmla="*/ 4 w 6"/>
                  <a:gd name="T5" fmla="*/ 1 h 5"/>
                  <a:gd name="T6" fmla="*/ 3 w 6"/>
                  <a:gd name="T7" fmla="*/ 0 h 5"/>
                  <a:gd name="T8" fmla="*/ 3 w 6"/>
                  <a:gd name="T9" fmla="*/ 0 h 5"/>
                  <a:gd name="T10" fmla="*/ 1 w 6"/>
                  <a:gd name="T11" fmla="*/ 0 h 5"/>
                  <a:gd name="T12" fmla="*/ 1 w 6"/>
                  <a:gd name="T13" fmla="*/ 0 h 5"/>
                  <a:gd name="T14" fmla="*/ 0 w 6"/>
                  <a:gd name="T15" fmla="*/ 1 h 5"/>
                  <a:gd name="T16" fmla="*/ 0 w 6"/>
                  <a:gd name="T17" fmla="*/ 1 h 5"/>
                  <a:gd name="T18" fmla="*/ 1 w 6"/>
                  <a:gd name="T19" fmla="*/ 3 h 5"/>
                  <a:gd name="T20" fmla="*/ 5 w 6"/>
                  <a:gd name="T21" fmla="*/ 5 h 5"/>
                  <a:gd name="T22" fmla="*/ 5 w 6"/>
                  <a:gd name="T23" fmla="*/ 5 h 5"/>
                  <a:gd name="T24" fmla="*/ 6 w 6"/>
                  <a:gd name="T25" fmla="*/ 3 h 5"/>
                  <a:gd name="T26" fmla="*/ 6 w 6"/>
                  <a:gd name="T27" fmla="*/ 3 h 5"/>
                  <a:gd name="T28" fmla="*/ 5 w 6"/>
                  <a:gd name="T29" fmla="*/ 3 h 5"/>
                  <a:gd name="T30" fmla="*/ 5 w 6"/>
                  <a:gd name="T31" fmla="*/ 2 h 5"/>
                  <a:gd name="T32" fmla="*/ 5 w 6"/>
                  <a:gd name="T33" fmla="*/ 2 h 5"/>
                  <a:gd name="T34" fmla="*/ 4 w 6"/>
                  <a:gd name="T35" fmla="*/ 1 h 5"/>
                  <a:gd name="T36" fmla="*/ 4 w 6"/>
                  <a:gd name="T3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5">
                    <a:moveTo>
                      <a:pt x="4" y="1"/>
                    </a:move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79" name="Freeform 419"/>
              <p:cNvSpPr>
                <a:spLocks/>
              </p:cNvSpPr>
              <p:nvPr/>
            </p:nvSpPr>
            <p:spPr bwMode="auto">
              <a:xfrm>
                <a:off x="2276" y="1718"/>
                <a:ext cx="6" cy="4"/>
              </a:xfrm>
              <a:custGeom>
                <a:avLst/>
                <a:gdLst>
                  <a:gd name="T0" fmla="*/ 2 w 6"/>
                  <a:gd name="T1" fmla="*/ 4 h 4"/>
                  <a:gd name="T2" fmla="*/ 5 w 6"/>
                  <a:gd name="T3" fmla="*/ 2 h 4"/>
                  <a:gd name="T4" fmla="*/ 6 w 6"/>
                  <a:gd name="T5" fmla="*/ 0 h 4"/>
                  <a:gd name="T6" fmla="*/ 6 w 6"/>
                  <a:gd name="T7" fmla="*/ 0 h 4"/>
                  <a:gd name="T8" fmla="*/ 5 w 6"/>
                  <a:gd name="T9" fmla="*/ 0 h 4"/>
                  <a:gd name="T10" fmla="*/ 2 w 6"/>
                  <a:gd name="T11" fmla="*/ 0 h 4"/>
                  <a:gd name="T12" fmla="*/ 2 w 6"/>
                  <a:gd name="T13" fmla="*/ 2 h 4"/>
                  <a:gd name="T14" fmla="*/ 1 w 6"/>
                  <a:gd name="T15" fmla="*/ 3 h 4"/>
                  <a:gd name="T16" fmla="*/ 0 w 6"/>
                  <a:gd name="T17" fmla="*/ 3 h 4"/>
                  <a:gd name="T18" fmla="*/ 0 w 6"/>
                  <a:gd name="T19" fmla="*/ 3 h 4"/>
                  <a:gd name="T20" fmla="*/ 0 w 6"/>
                  <a:gd name="T21" fmla="*/ 4 h 4"/>
                  <a:gd name="T22" fmla="*/ 2 w 6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5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0" name="Freeform 420"/>
              <p:cNvSpPr>
                <a:spLocks/>
              </p:cNvSpPr>
              <p:nvPr/>
            </p:nvSpPr>
            <p:spPr bwMode="auto">
              <a:xfrm>
                <a:off x="2246" y="1822"/>
                <a:ext cx="7" cy="4"/>
              </a:xfrm>
              <a:custGeom>
                <a:avLst/>
                <a:gdLst>
                  <a:gd name="T0" fmla="*/ 1 w 7"/>
                  <a:gd name="T1" fmla="*/ 1 h 4"/>
                  <a:gd name="T2" fmla="*/ 0 w 7"/>
                  <a:gd name="T3" fmla="*/ 1 h 4"/>
                  <a:gd name="T4" fmla="*/ 1 w 7"/>
                  <a:gd name="T5" fmla="*/ 3 h 4"/>
                  <a:gd name="T6" fmla="*/ 2 w 7"/>
                  <a:gd name="T7" fmla="*/ 3 h 4"/>
                  <a:gd name="T8" fmla="*/ 5 w 7"/>
                  <a:gd name="T9" fmla="*/ 4 h 4"/>
                  <a:gd name="T10" fmla="*/ 6 w 7"/>
                  <a:gd name="T11" fmla="*/ 3 h 4"/>
                  <a:gd name="T12" fmla="*/ 7 w 7"/>
                  <a:gd name="T13" fmla="*/ 3 h 4"/>
                  <a:gd name="T14" fmla="*/ 7 w 7"/>
                  <a:gd name="T15" fmla="*/ 1 h 4"/>
                  <a:gd name="T16" fmla="*/ 7 w 7"/>
                  <a:gd name="T17" fmla="*/ 0 h 4"/>
                  <a:gd name="T18" fmla="*/ 6 w 7"/>
                  <a:gd name="T19" fmla="*/ 0 h 4"/>
                  <a:gd name="T20" fmla="*/ 5 w 7"/>
                  <a:gd name="T21" fmla="*/ 0 h 4"/>
                  <a:gd name="T22" fmla="*/ 2 w 7"/>
                  <a:gd name="T23" fmla="*/ 0 h 4"/>
                  <a:gd name="T24" fmla="*/ 2 w 7"/>
                  <a:gd name="T25" fmla="*/ 0 h 4"/>
                  <a:gd name="T26" fmla="*/ 2 w 7"/>
                  <a:gd name="T27" fmla="*/ 0 h 4"/>
                  <a:gd name="T28" fmla="*/ 2 w 7"/>
                  <a:gd name="T29" fmla="*/ 1 h 4"/>
                  <a:gd name="T30" fmla="*/ 2 w 7"/>
                  <a:gd name="T31" fmla="*/ 1 h 4"/>
                  <a:gd name="T32" fmla="*/ 1 w 7"/>
                  <a:gd name="T3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4">
                    <a:moveTo>
                      <a:pt x="1" y="1"/>
                    </a:moveTo>
                    <a:lnTo>
                      <a:pt x="0" y="1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1" name="Freeform 421"/>
              <p:cNvSpPr>
                <a:spLocks/>
              </p:cNvSpPr>
              <p:nvPr/>
            </p:nvSpPr>
            <p:spPr bwMode="auto">
              <a:xfrm>
                <a:off x="3052" y="1841"/>
                <a:ext cx="4" cy="5"/>
              </a:xfrm>
              <a:custGeom>
                <a:avLst/>
                <a:gdLst>
                  <a:gd name="T0" fmla="*/ 3 w 4"/>
                  <a:gd name="T1" fmla="*/ 1 h 5"/>
                  <a:gd name="T2" fmla="*/ 2 w 4"/>
                  <a:gd name="T3" fmla="*/ 1 h 5"/>
                  <a:gd name="T4" fmla="*/ 0 w 4"/>
                  <a:gd name="T5" fmla="*/ 0 h 5"/>
                  <a:gd name="T6" fmla="*/ 0 w 4"/>
                  <a:gd name="T7" fmla="*/ 0 h 5"/>
                  <a:gd name="T8" fmla="*/ 0 w 4"/>
                  <a:gd name="T9" fmla="*/ 1 h 5"/>
                  <a:gd name="T10" fmla="*/ 2 w 4"/>
                  <a:gd name="T11" fmla="*/ 2 h 5"/>
                  <a:gd name="T12" fmla="*/ 3 w 4"/>
                  <a:gd name="T13" fmla="*/ 4 h 5"/>
                  <a:gd name="T14" fmla="*/ 4 w 4"/>
                  <a:gd name="T15" fmla="*/ 5 h 5"/>
                  <a:gd name="T16" fmla="*/ 4 w 4"/>
                  <a:gd name="T17" fmla="*/ 5 h 5"/>
                  <a:gd name="T18" fmla="*/ 4 w 4"/>
                  <a:gd name="T19" fmla="*/ 5 h 5"/>
                  <a:gd name="T20" fmla="*/ 4 w 4"/>
                  <a:gd name="T21" fmla="*/ 4 h 5"/>
                  <a:gd name="T22" fmla="*/ 3 w 4"/>
                  <a:gd name="T23" fmla="*/ 2 h 5"/>
                  <a:gd name="T24" fmla="*/ 3 w 4"/>
                  <a:gd name="T25" fmla="*/ 1 h 5"/>
                  <a:gd name="T26" fmla="*/ 3 w 4"/>
                  <a:gd name="T2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5">
                    <a:moveTo>
                      <a:pt x="3" y="1"/>
                    </a:move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2" name="Freeform 422"/>
              <p:cNvSpPr>
                <a:spLocks/>
              </p:cNvSpPr>
              <p:nvPr/>
            </p:nvSpPr>
            <p:spPr bwMode="auto">
              <a:xfrm>
                <a:off x="1875" y="1273"/>
                <a:ext cx="423" cy="215"/>
              </a:xfrm>
              <a:custGeom>
                <a:avLst/>
                <a:gdLst>
                  <a:gd name="T0" fmla="*/ 38 w 423"/>
                  <a:gd name="T1" fmla="*/ 52 h 215"/>
                  <a:gd name="T2" fmla="*/ 29 w 423"/>
                  <a:gd name="T3" fmla="*/ 62 h 215"/>
                  <a:gd name="T4" fmla="*/ 92 w 423"/>
                  <a:gd name="T5" fmla="*/ 62 h 215"/>
                  <a:gd name="T6" fmla="*/ 48 w 423"/>
                  <a:gd name="T7" fmla="*/ 80 h 215"/>
                  <a:gd name="T8" fmla="*/ 84 w 423"/>
                  <a:gd name="T9" fmla="*/ 72 h 215"/>
                  <a:gd name="T10" fmla="*/ 105 w 423"/>
                  <a:gd name="T11" fmla="*/ 83 h 215"/>
                  <a:gd name="T12" fmla="*/ 144 w 423"/>
                  <a:gd name="T13" fmla="*/ 82 h 215"/>
                  <a:gd name="T14" fmla="*/ 186 w 423"/>
                  <a:gd name="T15" fmla="*/ 61 h 215"/>
                  <a:gd name="T16" fmla="*/ 202 w 423"/>
                  <a:gd name="T17" fmla="*/ 73 h 215"/>
                  <a:gd name="T18" fmla="*/ 122 w 423"/>
                  <a:gd name="T19" fmla="*/ 92 h 215"/>
                  <a:gd name="T20" fmla="*/ 153 w 423"/>
                  <a:gd name="T21" fmla="*/ 114 h 215"/>
                  <a:gd name="T22" fmla="*/ 90 w 423"/>
                  <a:gd name="T23" fmla="*/ 94 h 215"/>
                  <a:gd name="T24" fmla="*/ 102 w 423"/>
                  <a:gd name="T25" fmla="*/ 124 h 215"/>
                  <a:gd name="T26" fmla="*/ 103 w 423"/>
                  <a:gd name="T27" fmla="*/ 134 h 215"/>
                  <a:gd name="T28" fmla="*/ 130 w 423"/>
                  <a:gd name="T29" fmla="*/ 137 h 215"/>
                  <a:gd name="T30" fmla="*/ 68 w 423"/>
                  <a:gd name="T31" fmla="*/ 140 h 215"/>
                  <a:gd name="T32" fmla="*/ 78 w 423"/>
                  <a:gd name="T33" fmla="*/ 157 h 215"/>
                  <a:gd name="T34" fmla="*/ 93 w 423"/>
                  <a:gd name="T35" fmla="*/ 161 h 215"/>
                  <a:gd name="T36" fmla="*/ 125 w 423"/>
                  <a:gd name="T37" fmla="*/ 164 h 215"/>
                  <a:gd name="T38" fmla="*/ 97 w 423"/>
                  <a:gd name="T39" fmla="*/ 181 h 215"/>
                  <a:gd name="T40" fmla="*/ 50 w 423"/>
                  <a:gd name="T41" fmla="*/ 171 h 215"/>
                  <a:gd name="T42" fmla="*/ 60 w 423"/>
                  <a:gd name="T43" fmla="*/ 187 h 215"/>
                  <a:gd name="T44" fmla="*/ 44 w 423"/>
                  <a:gd name="T45" fmla="*/ 205 h 215"/>
                  <a:gd name="T46" fmla="*/ 73 w 423"/>
                  <a:gd name="T47" fmla="*/ 204 h 215"/>
                  <a:gd name="T48" fmla="*/ 132 w 423"/>
                  <a:gd name="T49" fmla="*/ 206 h 215"/>
                  <a:gd name="T50" fmla="*/ 142 w 423"/>
                  <a:gd name="T51" fmla="*/ 206 h 215"/>
                  <a:gd name="T52" fmla="*/ 159 w 423"/>
                  <a:gd name="T53" fmla="*/ 214 h 215"/>
                  <a:gd name="T54" fmla="*/ 184 w 423"/>
                  <a:gd name="T55" fmla="*/ 192 h 215"/>
                  <a:gd name="T56" fmla="*/ 153 w 423"/>
                  <a:gd name="T57" fmla="*/ 185 h 215"/>
                  <a:gd name="T58" fmla="*/ 144 w 423"/>
                  <a:gd name="T59" fmla="*/ 181 h 215"/>
                  <a:gd name="T60" fmla="*/ 181 w 423"/>
                  <a:gd name="T61" fmla="*/ 182 h 215"/>
                  <a:gd name="T62" fmla="*/ 213 w 423"/>
                  <a:gd name="T63" fmla="*/ 162 h 215"/>
                  <a:gd name="T64" fmla="*/ 233 w 423"/>
                  <a:gd name="T65" fmla="*/ 146 h 215"/>
                  <a:gd name="T66" fmla="*/ 207 w 423"/>
                  <a:gd name="T67" fmla="*/ 132 h 215"/>
                  <a:gd name="T68" fmla="*/ 207 w 423"/>
                  <a:gd name="T69" fmla="*/ 130 h 215"/>
                  <a:gd name="T70" fmla="*/ 227 w 423"/>
                  <a:gd name="T71" fmla="*/ 126 h 215"/>
                  <a:gd name="T72" fmla="*/ 234 w 423"/>
                  <a:gd name="T73" fmla="*/ 119 h 215"/>
                  <a:gd name="T74" fmla="*/ 251 w 423"/>
                  <a:gd name="T75" fmla="*/ 109 h 215"/>
                  <a:gd name="T76" fmla="*/ 286 w 423"/>
                  <a:gd name="T77" fmla="*/ 106 h 215"/>
                  <a:gd name="T78" fmla="*/ 274 w 423"/>
                  <a:gd name="T79" fmla="*/ 97 h 215"/>
                  <a:gd name="T80" fmla="*/ 304 w 423"/>
                  <a:gd name="T81" fmla="*/ 90 h 215"/>
                  <a:gd name="T82" fmla="*/ 325 w 423"/>
                  <a:gd name="T83" fmla="*/ 61 h 215"/>
                  <a:gd name="T84" fmla="*/ 367 w 423"/>
                  <a:gd name="T85" fmla="*/ 46 h 215"/>
                  <a:gd name="T86" fmla="*/ 420 w 423"/>
                  <a:gd name="T87" fmla="*/ 21 h 215"/>
                  <a:gd name="T88" fmla="*/ 392 w 423"/>
                  <a:gd name="T89" fmla="*/ 10 h 215"/>
                  <a:gd name="T90" fmla="*/ 367 w 423"/>
                  <a:gd name="T91" fmla="*/ 10 h 215"/>
                  <a:gd name="T92" fmla="*/ 346 w 423"/>
                  <a:gd name="T93" fmla="*/ 10 h 215"/>
                  <a:gd name="T94" fmla="*/ 304 w 423"/>
                  <a:gd name="T95" fmla="*/ 0 h 215"/>
                  <a:gd name="T96" fmla="*/ 272 w 423"/>
                  <a:gd name="T97" fmla="*/ 0 h 215"/>
                  <a:gd name="T98" fmla="*/ 243 w 423"/>
                  <a:gd name="T99" fmla="*/ 3 h 215"/>
                  <a:gd name="T100" fmla="*/ 216 w 423"/>
                  <a:gd name="T101" fmla="*/ 18 h 215"/>
                  <a:gd name="T102" fmla="*/ 163 w 423"/>
                  <a:gd name="T103" fmla="*/ 8 h 215"/>
                  <a:gd name="T104" fmla="*/ 152 w 423"/>
                  <a:gd name="T105" fmla="*/ 17 h 215"/>
                  <a:gd name="T106" fmla="*/ 128 w 423"/>
                  <a:gd name="T107" fmla="*/ 23 h 215"/>
                  <a:gd name="T108" fmla="*/ 130 w 423"/>
                  <a:gd name="T109" fmla="*/ 30 h 215"/>
                  <a:gd name="T110" fmla="*/ 109 w 423"/>
                  <a:gd name="T111" fmla="*/ 25 h 215"/>
                  <a:gd name="T112" fmla="*/ 90 w 423"/>
                  <a:gd name="T113" fmla="*/ 36 h 215"/>
                  <a:gd name="T114" fmla="*/ 62 w 423"/>
                  <a:gd name="T115" fmla="*/ 37 h 215"/>
                  <a:gd name="T116" fmla="*/ 4 w 423"/>
                  <a:gd name="T117" fmla="*/ 4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3" h="215">
                    <a:moveTo>
                      <a:pt x="5" y="51"/>
                    </a:moveTo>
                    <a:lnTo>
                      <a:pt x="8" y="51"/>
                    </a:lnTo>
                    <a:lnTo>
                      <a:pt x="11" y="48"/>
                    </a:lnTo>
                    <a:lnTo>
                      <a:pt x="15" y="48"/>
                    </a:lnTo>
                    <a:lnTo>
                      <a:pt x="16" y="48"/>
                    </a:lnTo>
                    <a:lnTo>
                      <a:pt x="19" y="50"/>
                    </a:lnTo>
                    <a:lnTo>
                      <a:pt x="26" y="48"/>
                    </a:lnTo>
                    <a:lnTo>
                      <a:pt x="25" y="50"/>
                    </a:lnTo>
                    <a:lnTo>
                      <a:pt x="15" y="55"/>
                    </a:lnTo>
                    <a:lnTo>
                      <a:pt x="15" y="56"/>
                    </a:lnTo>
                    <a:lnTo>
                      <a:pt x="18" y="56"/>
                    </a:lnTo>
                    <a:lnTo>
                      <a:pt x="19" y="57"/>
                    </a:lnTo>
                    <a:lnTo>
                      <a:pt x="38" y="52"/>
                    </a:lnTo>
                    <a:lnTo>
                      <a:pt x="44" y="51"/>
                    </a:lnTo>
                    <a:lnTo>
                      <a:pt x="50" y="51"/>
                    </a:lnTo>
                    <a:lnTo>
                      <a:pt x="57" y="52"/>
                    </a:lnTo>
                    <a:lnTo>
                      <a:pt x="57" y="53"/>
                    </a:lnTo>
                    <a:lnTo>
                      <a:pt x="49" y="52"/>
                    </a:lnTo>
                    <a:lnTo>
                      <a:pt x="43" y="53"/>
                    </a:lnTo>
                    <a:lnTo>
                      <a:pt x="39" y="55"/>
                    </a:lnTo>
                    <a:lnTo>
                      <a:pt x="31" y="57"/>
                    </a:lnTo>
                    <a:lnTo>
                      <a:pt x="28" y="58"/>
                    </a:lnTo>
                    <a:lnTo>
                      <a:pt x="29" y="60"/>
                    </a:lnTo>
                    <a:lnTo>
                      <a:pt x="34" y="62"/>
                    </a:lnTo>
                    <a:lnTo>
                      <a:pt x="34" y="62"/>
                    </a:lnTo>
                    <a:lnTo>
                      <a:pt x="29" y="62"/>
                    </a:lnTo>
                    <a:lnTo>
                      <a:pt x="24" y="65"/>
                    </a:lnTo>
                    <a:lnTo>
                      <a:pt x="24" y="66"/>
                    </a:lnTo>
                    <a:lnTo>
                      <a:pt x="26" y="67"/>
                    </a:lnTo>
                    <a:lnTo>
                      <a:pt x="29" y="68"/>
                    </a:lnTo>
                    <a:lnTo>
                      <a:pt x="31" y="68"/>
                    </a:lnTo>
                    <a:lnTo>
                      <a:pt x="39" y="67"/>
                    </a:lnTo>
                    <a:lnTo>
                      <a:pt x="62" y="67"/>
                    </a:lnTo>
                    <a:lnTo>
                      <a:pt x="70" y="66"/>
                    </a:lnTo>
                    <a:lnTo>
                      <a:pt x="80" y="62"/>
                    </a:lnTo>
                    <a:lnTo>
                      <a:pt x="88" y="61"/>
                    </a:lnTo>
                    <a:lnTo>
                      <a:pt x="90" y="60"/>
                    </a:lnTo>
                    <a:lnTo>
                      <a:pt x="94" y="61"/>
                    </a:lnTo>
                    <a:lnTo>
                      <a:pt x="92" y="62"/>
                    </a:lnTo>
                    <a:lnTo>
                      <a:pt x="82" y="66"/>
                    </a:lnTo>
                    <a:lnTo>
                      <a:pt x="73" y="68"/>
                    </a:lnTo>
                    <a:lnTo>
                      <a:pt x="67" y="70"/>
                    </a:lnTo>
                    <a:lnTo>
                      <a:pt x="60" y="70"/>
                    </a:lnTo>
                    <a:lnTo>
                      <a:pt x="45" y="70"/>
                    </a:lnTo>
                    <a:lnTo>
                      <a:pt x="35" y="71"/>
                    </a:lnTo>
                    <a:lnTo>
                      <a:pt x="34" y="72"/>
                    </a:lnTo>
                    <a:lnTo>
                      <a:pt x="34" y="73"/>
                    </a:lnTo>
                    <a:lnTo>
                      <a:pt x="35" y="75"/>
                    </a:lnTo>
                    <a:lnTo>
                      <a:pt x="36" y="75"/>
                    </a:lnTo>
                    <a:lnTo>
                      <a:pt x="39" y="76"/>
                    </a:lnTo>
                    <a:lnTo>
                      <a:pt x="43" y="77"/>
                    </a:lnTo>
                    <a:lnTo>
                      <a:pt x="48" y="80"/>
                    </a:lnTo>
                    <a:lnTo>
                      <a:pt x="52" y="80"/>
                    </a:lnTo>
                    <a:lnTo>
                      <a:pt x="55" y="81"/>
                    </a:lnTo>
                    <a:lnTo>
                      <a:pt x="60" y="80"/>
                    </a:lnTo>
                    <a:lnTo>
                      <a:pt x="64" y="78"/>
                    </a:lnTo>
                    <a:lnTo>
                      <a:pt x="75" y="71"/>
                    </a:lnTo>
                    <a:lnTo>
                      <a:pt x="79" y="70"/>
                    </a:lnTo>
                    <a:lnTo>
                      <a:pt x="82" y="68"/>
                    </a:lnTo>
                    <a:lnTo>
                      <a:pt x="98" y="66"/>
                    </a:lnTo>
                    <a:lnTo>
                      <a:pt x="117" y="65"/>
                    </a:lnTo>
                    <a:lnTo>
                      <a:pt x="115" y="66"/>
                    </a:lnTo>
                    <a:lnTo>
                      <a:pt x="98" y="68"/>
                    </a:lnTo>
                    <a:lnTo>
                      <a:pt x="89" y="70"/>
                    </a:lnTo>
                    <a:lnTo>
                      <a:pt x="84" y="72"/>
                    </a:lnTo>
                    <a:lnTo>
                      <a:pt x="75" y="76"/>
                    </a:lnTo>
                    <a:lnTo>
                      <a:pt x="73" y="78"/>
                    </a:lnTo>
                    <a:lnTo>
                      <a:pt x="70" y="81"/>
                    </a:lnTo>
                    <a:lnTo>
                      <a:pt x="70" y="81"/>
                    </a:lnTo>
                    <a:lnTo>
                      <a:pt x="72" y="82"/>
                    </a:lnTo>
                    <a:lnTo>
                      <a:pt x="75" y="83"/>
                    </a:lnTo>
                    <a:lnTo>
                      <a:pt x="78" y="83"/>
                    </a:lnTo>
                    <a:lnTo>
                      <a:pt x="83" y="83"/>
                    </a:lnTo>
                    <a:lnTo>
                      <a:pt x="89" y="85"/>
                    </a:lnTo>
                    <a:lnTo>
                      <a:pt x="90" y="85"/>
                    </a:lnTo>
                    <a:lnTo>
                      <a:pt x="100" y="85"/>
                    </a:lnTo>
                    <a:lnTo>
                      <a:pt x="104" y="85"/>
                    </a:lnTo>
                    <a:lnTo>
                      <a:pt x="105" y="83"/>
                    </a:lnTo>
                    <a:lnTo>
                      <a:pt x="108" y="82"/>
                    </a:lnTo>
                    <a:lnTo>
                      <a:pt x="112" y="80"/>
                    </a:lnTo>
                    <a:lnTo>
                      <a:pt x="115" y="78"/>
                    </a:lnTo>
                    <a:lnTo>
                      <a:pt x="124" y="78"/>
                    </a:lnTo>
                    <a:lnTo>
                      <a:pt x="128" y="77"/>
                    </a:lnTo>
                    <a:lnTo>
                      <a:pt x="132" y="77"/>
                    </a:lnTo>
                    <a:lnTo>
                      <a:pt x="130" y="78"/>
                    </a:lnTo>
                    <a:lnTo>
                      <a:pt x="124" y="81"/>
                    </a:lnTo>
                    <a:lnTo>
                      <a:pt x="123" y="83"/>
                    </a:lnTo>
                    <a:lnTo>
                      <a:pt x="127" y="83"/>
                    </a:lnTo>
                    <a:lnTo>
                      <a:pt x="129" y="83"/>
                    </a:lnTo>
                    <a:lnTo>
                      <a:pt x="140" y="82"/>
                    </a:lnTo>
                    <a:lnTo>
                      <a:pt x="144" y="82"/>
                    </a:lnTo>
                    <a:lnTo>
                      <a:pt x="148" y="81"/>
                    </a:lnTo>
                    <a:lnTo>
                      <a:pt x="160" y="77"/>
                    </a:lnTo>
                    <a:lnTo>
                      <a:pt x="165" y="75"/>
                    </a:lnTo>
                    <a:lnTo>
                      <a:pt x="168" y="73"/>
                    </a:lnTo>
                    <a:lnTo>
                      <a:pt x="169" y="72"/>
                    </a:lnTo>
                    <a:lnTo>
                      <a:pt x="169" y="71"/>
                    </a:lnTo>
                    <a:lnTo>
                      <a:pt x="170" y="68"/>
                    </a:lnTo>
                    <a:lnTo>
                      <a:pt x="172" y="67"/>
                    </a:lnTo>
                    <a:lnTo>
                      <a:pt x="173" y="66"/>
                    </a:lnTo>
                    <a:lnTo>
                      <a:pt x="175" y="66"/>
                    </a:lnTo>
                    <a:lnTo>
                      <a:pt x="177" y="66"/>
                    </a:lnTo>
                    <a:lnTo>
                      <a:pt x="181" y="65"/>
                    </a:lnTo>
                    <a:lnTo>
                      <a:pt x="186" y="61"/>
                    </a:lnTo>
                    <a:lnTo>
                      <a:pt x="191" y="58"/>
                    </a:lnTo>
                    <a:lnTo>
                      <a:pt x="206" y="56"/>
                    </a:lnTo>
                    <a:lnTo>
                      <a:pt x="203" y="57"/>
                    </a:lnTo>
                    <a:lnTo>
                      <a:pt x="197" y="60"/>
                    </a:lnTo>
                    <a:lnTo>
                      <a:pt x="187" y="65"/>
                    </a:lnTo>
                    <a:lnTo>
                      <a:pt x="184" y="66"/>
                    </a:lnTo>
                    <a:lnTo>
                      <a:pt x="182" y="68"/>
                    </a:lnTo>
                    <a:lnTo>
                      <a:pt x="181" y="70"/>
                    </a:lnTo>
                    <a:lnTo>
                      <a:pt x="181" y="71"/>
                    </a:lnTo>
                    <a:lnTo>
                      <a:pt x="183" y="72"/>
                    </a:lnTo>
                    <a:lnTo>
                      <a:pt x="191" y="72"/>
                    </a:lnTo>
                    <a:lnTo>
                      <a:pt x="198" y="72"/>
                    </a:lnTo>
                    <a:lnTo>
                      <a:pt x="202" y="73"/>
                    </a:lnTo>
                    <a:lnTo>
                      <a:pt x="206" y="73"/>
                    </a:lnTo>
                    <a:lnTo>
                      <a:pt x="206" y="73"/>
                    </a:lnTo>
                    <a:lnTo>
                      <a:pt x="202" y="75"/>
                    </a:lnTo>
                    <a:lnTo>
                      <a:pt x="197" y="75"/>
                    </a:lnTo>
                    <a:lnTo>
                      <a:pt x="184" y="77"/>
                    </a:lnTo>
                    <a:lnTo>
                      <a:pt x="168" y="81"/>
                    </a:lnTo>
                    <a:lnTo>
                      <a:pt x="167" y="82"/>
                    </a:lnTo>
                    <a:lnTo>
                      <a:pt x="162" y="85"/>
                    </a:lnTo>
                    <a:lnTo>
                      <a:pt x="149" y="87"/>
                    </a:lnTo>
                    <a:lnTo>
                      <a:pt x="127" y="90"/>
                    </a:lnTo>
                    <a:lnTo>
                      <a:pt x="124" y="90"/>
                    </a:lnTo>
                    <a:lnTo>
                      <a:pt x="120" y="91"/>
                    </a:lnTo>
                    <a:lnTo>
                      <a:pt x="122" y="92"/>
                    </a:lnTo>
                    <a:lnTo>
                      <a:pt x="125" y="96"/>
                    </a:lnTo>
                    <a:lnTo>
                      <a:pt x="130" y="100"/>
                    </a:lnTo>
                    <a:lnTo>
                      <a:pt x="137" y="102"/>
                    </a:lnTo>
                    <a:lnTo>
                      <a:pt x="139" y="105"/>
                    </a:lnTo>
                    <a:lnTo>
                      <a:pt x="143" y="109"/>
                    </a:lnTo>
                    <a:lnTo>
                      <a:pt x="145" y="110"/>
                    </a:lnTo>
                    <a:lnTo>
                      <a:pt x="148" y="111"/>
                    </a:lnTo>
                    <a:lnTo>
                      <a:pt x="153" y="112"/>
                    </a:lnTo>
                    <a:lnTo>
                      <a:pt x="158" y="111"/>
                    </a:lnTo>
                    <a:lnTo>
                      <a:pt x="160" y="112"/>
                    </a:lnTo>
                    <a:lnTo>
                      <a:pt x="159" y="114"/>
                    </a:lnTo>
                    <a:lnTo>
                      <a:pt x="155" y="114"/>
                    </a:lnTo>
                    <a:lnTo>
                      <a:pt x="153" y="114"/>
                    </a:lnTo>
                    <a:lnTo>
                      <a:pt x="148" y="114"/>
                    </a:lnTo>
                    <a:lnTo>
                      <a:pt x="142" y="112"/>
                    </a:lnTo>
                    <a:lnTo>
                      <a:pt x="139" y="111"/>
                    </a:lnTo>
                    <a:lnTo>
                      <a:pt x="137" y="110"/>
                    </a:lnTo>
                    <a:lnTo>
                      <a:pt x="134" y="109"/>
                    </a:lnTo>
                    <a:lnTo>
                      <a:pt x="129" y="105"/>
                    </a:lnTo>
                    <a:lnTo>
                      <a:pt x="125" y="102"/>
                    </a:lnTo>
                    <a:lnTo>
                      <a:pt x="120" y="100"/>
                    </a:lnTo>
                    <a:lnTo>
                      <a:pt x="115" y="97"/>
                    </a:lnTo>
                    <a:lnTo>
                      <a:pt x="110" y="95"/>
                    </a:lnTo>
                    <a:lnTo>
                      <a:pt x="107" y="94"/>
                    </a:lnTo>
                    <a:lnTo>
                      <a:pt x="98" y="92"/>
                    </a:lnTo>
                    <a:lnTo>
                      <a:pt x="90" y="94"/>
                    </a:lnTo>
                    <a:lnTo>
                      <a:pt x="75" y="91"/>
                    </a:lnTo>
                    <a:lnTo>
                      <a:pt x="72" y="94"/>
                    </a:lnTo>
                    <a:lnTo>
                      <a:pt x="70" y="97"/>
                    </a:lnTo>
                    <a:lnTo>
                      <a:pt x="72" y="101"/>
                    </a:lnTo>
                    <a:lnTo>
                      <a:pt x="73" y="106"/>
                    </a:lnTo>
                    <a:lnTo>
                      <a:pt x="77" y="110"/>
                    </a:lnTo>
                    <a:lnTo>
                      <a:pt x="79" y="110"/>
                    </a:lnTo>
                    <a:lnTo>
                      <a:pt x="87" y="111"/>
                    </a:lnTo>
                    <a:lnTo>
                      <a:pt x="89" y="112"/>
                    </a:lnTo>
                    <a:lnTo>
                      <a:pt x="92" y="114"/>
                    </a:lnTo>
                    <a:lnTo>
                      <a:pt x="95" y="117"/>
                    </a:lnTo>
                    <a:lnTo>
                      <a:pt x="99" y="121"/>
                    </a:lnTo>
                    <a:lnTo>
                      <a:pt x="102" y="124"/>
                    </a:lnTo>
                    <a:lnTo>
                      <a:pt x="104" y="126"/>
                    </a:lnTo>
                    <a:lnTo>
                      <a:pt x="107" y="127"/>
                    </a:lnTo>
                    <a:lnTo>
                      <a:pt x="112" y="130"/>
                    </a:lnTo>
                    <a:lnTo>
                      <a:pt x="113" y="131"/>
                    </a:lnTo>
                    <a:lnTo>
                      <a:pt x="109" y="131"/>
                    </a:lnTo>
                    <a:lnTo>
                      <a:pt x="107" y="130"/>
                    </a:lnTo>
                    <a:lnTo>
                      <a:pt x="103" y="129"/>
                    </a:lnTo>
                    <a:lnTo>
                      <a:pt x="102" y="129"/>
                    </a:lnTo>
                    <a:lnTo>
                      <a:pt x="99" y="130"/>
                    </a:lnTo>
                    <a:lnTo>
                      <a:pt x="99" y="130"/>
                    </a:lnTo>
                    <a:lnTo>
                      <a:pt x="100" y="131"/>
                    </a:lnTo>
                    <a:lnTo>
                      <a:pt x="102" y="132"/>
                    </a:lnTo>
                    <a:lnTo>
                      <a:pt x="103" y="134"/>
                    </a:lnTo>
                    <a:lnTo>
                      <a:pt x="105" y="134"/>
                    </a:lnTo>
                    <a:lnTo>
                      <a:pt x="110" y="134"/>
                    </a:lnTo>
                    <a:lnTo>
                      <a:pt x="120" y="135"/>
                    </a:lnTo>
                    <a:lnTo>
                      <a:pt x="125" y="135"/>
                    </a:lnTo>
                    <a:lnTo>
                      <a:pt x="128" y="135"/>
                    </a:lnTo>
                    <a:lnTo>
                      <a:pt x="132" y="135"/>
                    </a:lnTo>
                    <a:lnTo>
                      <a:pt x="134" y="134"/>
                    </a:lnTo>
                    <a:lnTo>
                      <a:pt x="137" y="134"/>
                    </a:lnTo>
                    <a:lnTo>
                      <a:pt x="138" y="134"/>
                    </a:lnTo>
                    <a:lnTo>
                      <a:pt x="138" y="134"/>
                    </a:lnTo>
                    <a:lnTo>
                      <a:pt x="135" y="136"/>
                    </a:lnTo>
                    <a:lnTo>
                      <a:pt x="133" y="136"/>
                    </a:lnTo>
                    <a:lnTo>
                      <a:pt x="130" y="137"/>
                    </a:lnTo>
                    <a:lnTo>
                      <a:pt x="128" y="137"/>
                    </a:lnTo>
                    <a:lnTo>
                      <a:pt x="120" y="137"/>
                    </a:lnTo>
                    <a:lnTo>
                      <a:pt x="119" y="139"/>
                    </a:lnTo>
                    <a:lnTo>
                      <a:pt x="117" y="140"/>
                    </a:lnTo>
                    <a:lnTo>
                      <a:pt x="115" y="139"/>
                    </a:lnTo>
                    <a:lnTo>
                      <a:pt x="113" y="139"/>
                    </a:lnTo>
                    <a:lnTo>
                      <a:pt x="108" y="137"/>
                    </a:lnTo>
                    <a:lnTo>
                      <a:pt x="95" y="136"/>
                    </a:lnTo>
                    <a:lnTo>
                      <a:pt x="93" y="135"/>
                    </a:lnTo>
                    <a:lnTo>
                      <a:pt x="89" y="136"/>
                    </a:lnTo>
                    <a:lnTo>
                      <a:pt x="83" y="137"/>
                    </a:lnTo>
                    <a:lnTo>
                      <a:pt x="75" y="137"/>
                    </a:lnTo>
                    <a:lnTo>
                      <a:pt x="68" y="140"/>
                    </a:lnTo>
                    <a:lnTo>
                      <a:pt x="65" y="142"/>
                    </a:lnTo>
                    <a:lnTo>
                      <a:pt x="63" y="146"/>
                    </a:lnTo>
                    <a:lnTo>
                      <a:pt x="60" y="149"/>
                    </a:lnTo>
                    <a:lnTo>
                      <a:pt x="58" y="150"/>
                    </a:lnTo>
                    <a:lnTo>
                      <a:pt x="58" y="154"/>
                    </a:lnTo>
                    <a:lnTo>
                      <a:pt x="58" y="157"/>
                    </a:lnTo>
                    <a:lnTo>
                      <a:pt x="60" y="159"/>
                    </a:lnTo>
                    <a:lnTo>
                      <a:pt x="67" y="159"/>
                    </a:lnTo>
                    <a:lnTo>
                      <a:pt x="69" y="159"/>
                    </a:lnTo>
                    <a:lnTo>
                      <a:pt x="73" y="156"/>
                    </a:lnTo>
                    <a:lnTo>
                      <a:pt x="78" y="154"/>
                    </a:lnTo>
                    <a:lnTo>
                      <a:pt x="80" y="152"/>
                    </a:lnTo>
                    <a:lnTo>
                      <a:pt x="78" y="157"/>
                    </a:lnTo>
                    <a:lnTo>
                      <a:pt x="77" y="160"/>
                    </a:lnTo>
                    <a:lnTo>
                      <a:pt x="85" y="160"/>
                    </a:lnTo>
                    <a:lnTo>
                      <a:pt x="87" y="159"/>
                    </a:lnTo>
                    <a:lnTo>
                      <a:pt x="89" y="156"/>
                    </a:lnTo>
                    <a:lnTo>
                      <a:pt x="93" y="154"/>
                    </a:lnTo>
                    <a:lnTo>
                      <a:pt x="95" y="147"/>
                    </a:lnTo>
                    <a:lnTo>
                      <a:pt x="94" y="155"/>
                    </a:lnTo>
                    <a:lnTo>
                      <a:pt x="99" y="155"/>
                    </a:lnTo>
                    <a:lnTo>
                      <a:pt x="102" y="156"/>
                    </a:lnTo>
                    <a:lnTo>
                      <a:pt x="104" y="157"/>
                    </a:lnTo>
                    <a:lnTo>
                      <a:pt x="99" y="156"/>
                    </a:lnTo>
                    <a:lnTo>
                      <a:pt x="98" y="157"/>
                    </a:lnTo>
                    <a:lnTo>
                      <a:pt x="93" y="161"/>
                    </a:lnTo>
                    <a:lnTo>
                      <a:pt x="89" y="162"/>
                    </a:lnTo>
                    <a:lnTo>
                      <a:pt x="85" y="165"/>
                    </a:lnTo>
                    <a:lnTo>
                      <a:pt x="89" y="170"/>
                    </a:lnTo>
                    <a:lnTo>
                      <a:pt x="89" y="176"/>
                    </a:lnTo>
                    <a:lnTo>
                      <a:pt x="92" y="177"/>
                    </a:lnTo>
                    <a:lnTo>
                      <a:pt x="95" y="177"/>
                    </a:lnTo>
                    <a:lnTo>
                      <a:pt x="100" y="175"/>
                    </a:lnTo>
                    <a:lnTo>
                      <a:pt x="104" y="176"/>
                    </a:lnTo>
                    <a:lnTo>
                      <a:pt x="108" y="177"/>
                    </a:lnTo>
                    <a:lnTo>
                      <a:pt x="110" y="176"/>
                    </a:lnTo>
                    <a:lnTo>
                      <a:pt x="114" y="174"/>
                    </a:lnTo>
                    <a:lnTo>
                      <a:pt x="117" y="172"/>
                    </a:lnTo>
                    <a:lnTo>
                      <a:pt x="125" y="164"/>
                    </a:lnTo>
                    <a:lnTo>
                      <a:pt x="127" y="162"/>
                    </a:lnTo>
                    <a:lnTo>
                      <a:pt x="125" y="165"/>
                    </a:lnTo>
                    <a:lnTo>
                      <a:pt x="125" y="166"/>
                    </a:lnTo>
                    <a:lnTo>
                      <a:pt x="124" y="167"/>
                    </a:lnTo>
                    <a:lnTo>
                      <a:pt x="122" y="170"/>
                    </a:lnTo>
                    <a:lnTo>
                      <a:pt x="117" y="175"/>
                    </a:lnTo>
                    <a:lnTo>
                      <a:pt x="114" y="177"/>
                    </a:lnTo>
                    <a:lnTo>
                      <a:pt x="113" y="177"/>
                    </a:lnTo>
                    <a:lnTo>
                      <a:pt x="112" y="179"/>
                    </a:lnTo>
                    <a:lnTo>
                      <a:pt x="110" y="180"/>
                    </a:lnTo>
                    <a:lnTo>
                      <a:pt x="107" y="180"/>
                    </a:lnTo>
                    <a:lnTo>
                      <a:pt x="100" y="181"/>
                    </a:lnTo>
                    <a:lnTo>
                      <a:pt x="97" y="181"/>
                    </a:lnTo>
                    <a:lnTo>
                      <a:pt x="94" y="181"/>
                    </a:lnTo>
                    <a:lnTo>
                      <a:pt x="85" y="179"/>
                    </a:lnTo>
                    <a:lnTo>
                      <a:pt x="83" y="177"/>
                    </a:lnTo>
                    <a:lnTo>
                      <a:pt x="80" y="174"/>
                    </a:lnTo>
                    <a:lnTo>
                      <a:pt x="77" y="170"/>
                    </a:lnTo>
                    <a:lnTo>
                      <a:pt x="74" y="169"/>
                    </a:lnTo>
                    <a:lnTo>
                      <a:pt x="69" y="166"/>
                    </a:lnTo>
                    <a:lnTo>
                      <a:pt x="65" y="166"/>
                    </a:lnTo>
                    <a:lnTo>
                      <a:pt x="62" y="166"/>
                    </a:lnTo>
                    <a:lnTo>
                      <a:pt x="58" y="166"/>
                    </a:lnTo>
                    <a:lnTo>
                      <a:pt x="54" y="167"/>
                    </a:lnTo>
                    <a:lnTo>
                      <a:pt x="52" y="169"/>
                    </a:lnTo>
                    <a:lnTo>
                      <a:pt x="50" y="171"/>
                    </a:lnTo>
                    <a:lnTo>
                      <a:pt x="52" y="175"/>
                    </a:lnTo>
                    <a:lnTo>
                      <a:pt x="54" y="177"/>
                    </a:lnTo>
                    <a:lnTo>
                      <a:pt x="55" y="179"/>
                    </a:lnTo>
                    <a:lnTo>
                      <a:pt x="57" y="180"/>
                    </a:lnTo>
                    <a:lnTo>
                      <a:pt x="59" y="181"/>
                    </a:lnTo>
                    <a:lnTo>
                      <a:pt x="62" y="182"/>
                    </a:lnTo>
                    <a:lnTo>
                      <a:pt x="63" y="182"/>
                    </a:lnTo>
                    <a:lnTo>
                      <a:pt x="64" y="182"/>
                    </a:lnTo>
                    <a:lnTo>
                      <a:pt x="67" y="186"/>
                    </a:lnTo>
                    <a:lnTo>
                      <a:pt x="68" y="186"/>
                    </a:lnTo>
                    <a:lnTo>
                      <a:pt x="67" y="187"/>
                    </a:lnTo>
                    <a:lnTo>
                      <a:pt x="64" y="187"/>
                    </a:lnTo>
                    <a:lnTo>
                      <a:pt x="60" y="187"/>
                    </a:lnTo>
                    <a:lnTo>
                      <a:pt x="57" y="189"/>
                    </a:lnTo>
                    <a:lnTo>
                      <a:pt x="54" y="187"/>
                    </a:lnTo>
                    <a:lnTo>
                      <a:pt x="49" y="189"/>
                    </a:lnTo>
                    <a:lnTo>
                      <a:pt x="45" y="189"/>
                    </a:lnTo>
                    <a:lnTo>
                      <a:pt x="44" y="190"/>
                    </a:lnTo>
                    <a:lnTo>
                      <a:pt x="40" y="192"/>
                    </a:lnTo>
                    <a:lnTo>
                      <a:pt x="30" y="197"/>
                    </a:lnTo>
                    <a:lnTo>
                      <a:pt x="30" y="201"/>
                    </a:lnTo>
                    <a:lnTo>
                      <a:pt x="29" y="206"/>
                    </a:lnTo>
                    <a:lnTo>
                      <a:pt x="33" y="207"/>
                    </a:lnTo>
                    <a:lnTo>
                      <a:pt x="40" y="207"/>
                    </a:lnTo>
                    <a:lnTo>
                      <a:pt x="44" y="209"/>
                    </a:lnTo>
                    <a:lnTo>
                      <a:pt x="44" y="205"/>
                    </a:lnTo>
                    <a:lnTo>
                      <a:pt x="43" y="202"/>
                    </a:lnTo>
                    <a:lnTo>
                      <a:pt x="44" y="199"/>
                    </a:lnTo>
                    <a:lnTo>
                      <a:pt x="44" y="204"/>
                    </a:lnTo>
                    <a:lnTo>
                      <a:pt x="45" y="209"/>
                    </a:lnTo>
                    <a:lnTo>
                      <a:pt x="50" y="209"/>
                    </a:lnTo>
                    <a:lnTo>
                      <a:pt x="58" y="210"/>
                    </a:lnTo>
                    <a:lnTo>
                      <a:pt x="58" y="204"/>
                    </a:lnTo>
                    <a:lnTo>
                      <a:pt x="60" y="207"/>
                    </a:lnTo>
                    <a:lnTo>
                      <a:pt x="65" y="209"/>
                    </a:lnTo>
                    <a:lnTo>
                      <a:pt x="69" y="210"/>
                    </a:lnTo>
                    <a:lnTo>
                      <a:pt x="72" y="206"/>
                    </a:lnTo>
                    <a:lnTo>
                      <a:pt x="73" y="204"/>
                    </a:lnTo>
                    <a:lnTo>
                      <a:pt x="73" y="204"/>
                    </a:lnTo>
                    <a:lnTo>
                      <a:pt x="74" y="205"/>
                    </a:lnTo>
                    <a:lnTo>
                      <a:pt x="75" y="206"/>
                    </a:lnTo>
                    <a:lnTo>
                      <a:pt x="78" y="209"/>
                    </a:lnTo>
                    <a:lnTo>
                      <a:pt x="83" y="210"/>
                    </a:lnTo>
                    <a:lnTo>
                      <a:pt x="88" y="211"/>
                    </a:lnTo>
                    <a:lnTo>
                      <a:pt x="90" y="211"/>
                    </a:lnTo>
                    <a:lnTo>
                      <a:pt x="103" y="210"/>
                    </a:lnTo>
                    <a:lnTo>
                      <a:pt x="104" y="201"/>
                    </a:lnTo>
                    <a:lnTo>
                      <a:pt x="107" y="206"/>
                    </a:lnTo>
                    <a:lnTo>
                      <a:pt x="108" y="207"/>
                    </a:lnTo>
                    <a:lnTo>
                      <a:pt x="115" y="207"/>
                    </a:lnTo>
                    <a:lnTo>
                      <a:pt x="132" y="207"/>
                    </a:lnTo>
                    <a:lnTo>
                      <a:pt x="132" y="206"/>
                    </a:lnTo>
                    <a:lnTo>
                      <a:pt x="130" y="204"/>
                    </a:lnTo>
                    <a:lnTo>
                      <a:pt x="129" y="202"/>
                    </a:lnTo>
                    <a:lnTo>
                      <a:pt x="128" y="201"/>
                    </a:lnTo>
                    <a:lnTo>
                      <a:pt x="127" y="200"/>
                    </a:lnTo>
                    <a:lnTo>
                      <a:pt x="129" y="201"/>
                    </a:lnTo>
                    <a:lnTo>
                      <a:pt x="130" y="201"/>
                    </a:lnTo>
                    <a:lnTo>
                      <a:pt x="132" y="202"/>
                    </a:lnTo>
                    <a:lnTo>
                      <a:pt x="133" y="202"/>
                    </a:lnTo>
                    <a:lnTo>
                      <a:pt x="134" y="202"/>
                    </a:lnTo>
                    <a:lnTo>
                      <a:pt x="137" y="206"/>
                    </a:lnTo>
                    <a:lnTo>
                      <a:pt x="138" y="206"/>
                    </a:lnTo>
                    <a:lnTo>
                      <a:pt x="140" y="206"/>
                    </a:lnTo>
                    <a:lnTo>
                      <a:pt x="142" y="206"/>
                    </a:lnTo>
                    <a:lnTo>
                      <a:pt x="143" y="206"/>
                    </a:lnTo>
                    <a:lnTo>
                      <a:pt x="147" y="206"/>
                    </a:lnTo>
                    <a:lnTo>
                      <a:pt x="148" y="206"/>
                    </a:lnTo>
                    <a:lnTo>
                      <a:pt x="149" y="207"/>
                    </a:lnTo>
                    <a:lnTo>
                      <a:pt x="150" y="209"/>
                    </a:lnTo>
                    <a:lnTo>
                      <a:pt x="150" y="210"/>
                    </a:lnTo>
                    <a:lnTo>
                      <a:pt x="150" y="211"/>
                    </a:lnTo>
                    <a:lnTo>
                      <a:pt x="149" y="212"/>
                    </a:lnTo>
                    <a:lnTo>
                      <a:pt x="148" y="215"/>
                    </a:lnTo>
                    <a:lnTo>
                      <a:pt x="149" y="215"/>
                    </a:lnTo>
                    <a:lnTo>
                      <a:pt x="152" y="215"/>
                    </a:lnTo>
                    <a:lnTo>
                      <a:pt x="153" y="215"/>
                    </a:lnTo>
                    <a:lnTo>
                      <a:pt x="159" y="214"/>
                    </a:lnTo>
                    <a:lnTo>
                      <a:pt x="163" y="214"/>
                    </a:lnTo>
                    <a:lnTo>
                      <a:pt x="169" y="211"/>
                    </a:lnTo>
                    <a:lnTo>
                      <a:pt x="172" y="210"/>
                    </a:lnTo>
                    <a:lnTo>
                      <a:pt x="174" y="209"/>
                    </a:lnTo>
                    <a:lnTo>
                      <a:pt x="177" y="207"/>
                    </a:lnTo>
                    <a:lnTo>
                      <a:pt x="187" y="204"/>
                    </a:lnTo>
                    <a:lnTo>
                      <a:pt x="188" y="202"/>
                    </a:lnTo>
                    <a:lnTo>
                      <a:pt x="191" y="199"/>
                    </a:lnTo>
                    <a:lnTo>
                      <a:pt x="191" y="196"/>
                    </a:lnTo>
                    <a:lnTo>
                      <a:pt x="188" y="194"/>
                    </a:lnTo>
                    <a:lnTo>
                      <a:pt x="186" y="192"/>
                    </a:lnTo>
                    <a:lnTo>
                      <a:pt x="186" y="192"/>
                    </a:lnTo>
                    <a:lnTo>
                      <a:pt x="184" y="192"/>
                    </a:lnTo>
                    <a:lnTo>
                      <a:pt x="181" y="195"/>
                    </a:lnTo>
                    <a:lnTo>
                      <a:pt x="179" y="195"/>
                    </a:lnTo>
                    <a:lnTo>
                      <a:pt x="177" y="195"/>
                    </a:lnTo>
                    <a:lnTo>
                      <a:pt x="173" y="194"/>
                    </a:lnTo>
                    <a:lnTo>
                      <a:pt x="172" y="192"/>
                    </a:lnTo>
                    <a:lnTo>
                      <a:pt x="173" y="191"/>
                    </a:lnTo>
                    <a:lnTo>
                      <a:pt x="172" y="190"/>
                    </a:lnTo>
                    <a:lnTo>
                      <a:pt x="172" y="187"/>
                    </a:lnTo>
                    <a:lnTo>
                      <a:pt x="169" y="186"/>
                    </a:lnTo>
                    <a:lnTo>
                      <a:pt x="163" y="186"/>
                    </a:lnTo>
                    <a:lnTo>
                      <a:pt x="159" y="187"/>
                    </a:lnTo>
                    <a:lnTo>
                      <a:pt x="158" y="187"/>
                    </a:lnTo>
                    <a:lnTo>
                      <a:pt x="153" y="185"/>
                    </a:lnTo>
                    <a:lnTo>
                      <a:pt x="152" y="185"/>
                    </a:lnTo>
                    <a:lnTo>
                      <a:pt x="147" y="184"/>
                    </a:lnTo>
                    <a:lnTo>
                      <a:pt x="144" y="185"/>
                    </a:lnTo>
                    <a:lnTo>
                      <a:pt x="140" y="186"/>
                    </a:lnTo>
                    <a:lnTo>
                      <a:pt x="138" y="186"/>
                    </a:lnTo>
                    <a:lnTo>
                      <a:pt x="137" y="186"/>
                    </a:lnTo>
                    <a:lnTo>
                      <a:pt x="135" y="185"/>
                    </a:lnTo>
                    <a:lnTo>
                      <a:pt x="134" y="184"/>
                    </a:lnTo>
                    <a:lnTo>
                      <a:pt x="134" y="184"/>
                    </a:lnTo>
                    <a:lnTo>
                      <a:pt x="138" y="184"/>
                    </a:lnTo>
                    <a:lnTo>
                      <a:pt x="142" y="182"/>
                    </a:lnTo>
                    <a:lnTo>
                      <a:pt x="144" y="182"/>
                    </a:lnTo>
                    <a:lnTo>
                      <a:pt x="144" y="181"/>
                    </a:lnTo>
                    <a:lnTo>
                      <a:pt x="143" y="181"/>
                    </a:lnTo>
                    <a:lnTo>
                      <a:pt x="142" y="180"/>
                    </a:lnTo>
                    <a:lnTo>
                      <a:pt x="139" y="177"/>
                    </a:lnTo>
                    <a:lnTo>
                      <a:pt x="139" y="176"/>
                    </a:lnTo>
                    <a:lnTo>
                      <a:pt x="142" y="177"/>
                    </a:lnTo>
                    <a:lnTo>
                      <a:pt x="143" y="177"/>
                    </a:lnTo>
                    <a:lnTo>
                      <a:pt x="150" y="181"/>
                    </a:lnTo>
                    <a:lnTo>
                      <a:pt x="154" y="182"/>
                    </a:lnTo>
                    <a:lnTo>
                      <a:pt x="158" y="184"/>
                    </a:lnTo>
                    <a:lnTo>
                      <a:pt x="164" y="184"/>
                    </a:lnTo>
                    <a:lnTo>
                      <a:pt x="174" y="182"/>
                    </a:lnTo>
                    <a:lnTo>
                      <a:pt x="178" y="182"/>
                    </a:lnTo>
                    <a:lnTo>
                      <a:pt x="181" y="182"/>
                    </a:lnTo>
                    <a:lnTo>
                      <a:pt x="183" y="181"/>
                    </a:lnTo>
                    <a:lnTo>
                      <a:pt x="187" y="180"/>
                    </a:lnTo>
                    <a:lnTo>
                      <a:pt x="188" y="179"/>
                    </a:lnTo>
                    <a:lnTo>
                      <a:pt x="189" y="176"/>
                    </a:lnTo>
                    <a:lnTo>
                      <a:pt x="189" y="174"/>
                    </a:lnTo>
                    <a:lnTo>
                      <a:pt x="189" y="170"/>
                    </a:lnTo>
                    <a:lnTo>
                      <a:pt x="189" y="167"/>
                    </a:lnTo>
                    <a:lnTo>
                      <a:pt x="189" y="165"/>
                    </a:lnTo>
                    <a:lnTo>
                      <a:pt x="191" y="164"/>
                    </a:lnTo>
                    <a:lnTo>
                      <a:pt x="198" y="164"/>
                    </a:lnTo>
                    <a:lnTo>
                      <a:pt x="204" y="165"/>
                    </a:lnTo>
                    <a:lnTo>
                      <a:pt x="208" y="165"/>
                    </a:lnTo>
                    <a:lnTo>
                      <a:pt x="213" y="162"/>
                    </a:lnTo>
                    <a:lnTo>
                      <a:pt x="217" y="162"/>
                    </a:lnTo>
                    <a:lnTo>
                      <a:pt x="218" y="162"/>
                    </a:lnTo>
                    <a:lnTo>
                      <a:pt x="219" y="162"/>
                    </a:lnTo>
                    <a:lnTo>
                      <a:pt x="224" y="156"/>
                    </a:lnTo>
                    <a:lnTo>
                      <a:pt x="229" y="152"/>
                    </a:lnTo>
                    <a:lnTo>
                      <a:pt x="228" y="152"/>
                    </a:lnTo>
                    <a:lnTo>
                      <a:pt x="226" y="151"/>
                    </a:lnTo>
                    <a:lnTo>
                      <a:pt x="216" y="147"/>
                    </a:lnTo>
                    <a:lnTo>
                      <a:pt x="212" y="147"/>
                    </a:lnTo>
                    <a:lnTo>
                      <a:pt x="213" y="147"/>
                    </a:lnTo>
                    <a:lnTo>
                      <a:pt x="218" y="147"/>
                    </a:lnTo>
                    <a:lnTo>
                      <a:pt x="227" y="147"/>
                    </a:lnTo>
                    <a:lnTo>
                      <a:pt x="233" y="146"/>
                    </a:lnTo>
                    <a:lnTo>
                      <a:pt x="238" y="144"/>
                    </a:lnTo>
                    <a:lnTo>
                      <a:pt x="238" y="142"/>
                    </a:lnTo>
                    <a:lnTo>
                      <a:pt x="239" y="141"/>
                    </a:lnTo>
                    <a:lnTo>
                      <a:pt x="239" y="140"/>
                    </a:lnTo>
                    <a:lnTo>
                      <a:pt x="237" y="140"/>
                    </a:lnTo>
                    <a:lnTo>
                      <a:pt x="231" y="137"/>
                    </a:lnTo>
                    <a:lnTo>
                      <a:pt x="227" y="136"/>
                    </a:lnTo>
                    <a:lnTo>
                      <a:pt x="221" y="136"/>
                    </a:lnTo>
                    <a:lnTo>
                      <a:pt x="218" y="134"/>
                    </a:lnTo>
                    <a:lnTo>
                      <a:pt x="217" y="132"/>
                    </a:lnTo>
                    <a:lnTo>
                      <a:pt x="214" y="132"/>
                    </a:lnTo>
                    <a:lnTo>
                      <a:pt x="211" y="132"/>
                    </a:lnTo>
                    <a:lnTo>
                      <a:pt x="207" y="132"/>
                    </a:lnTo>
                    <a:lnTo>
                      <a:pt x="197" y="134"/>
                    </a:lnTo>
                    <a:lnTo>
                      <a:pt x="194" y="134"/>
                    </a:lnTo>
                    <a:lnTo>
                      <a:pt x="192" y="135"/>
                    </a:lnTo>
                    <a:lnTo>
                      <a:pt x="189" y="134"/>
                    </a:lnTo>
                    <a:lnTo>
                      <a:pt x="187" y="132"/>
                    </a:lnTo>
                    <a:lnTo>
                      <a:pt x="184" y="131"/>
                    </a:lnTo>
                    <a:lnTo>
                      <a:pt x="182" y="131"/>
                    </a:lnTo>
                    <a:lnTo>
                      <a:pt x="182" y="130"/>
                    </a:lnTo>
                    <a:lnTo>
                      <a:pt x="187" y="130"/>
                    </a:lnTo>
                    <a:lnTo>
                      <a:pt x="191" y="130"/>
                    </a:lnTo>
                    <a:lnTo>
                      <a:pt x="194" y="131"/>
                    </a:lnTo>
                    <a:lnTo>
                      <a:pt x="198" y="131"/>
                    </a:lnTo>
                    <a:lnTo>
                      <a:pt x="207" y="130"/>
                    </a:lnTo>
                    <a:lnTo>
                      <a:pt x="211" y="130"/>
                    </a:lnTo>
                    <a:lnTo>
                      <a:pt x="213" y="130"/>
                    </a:lnTo>
                    <a:lnTo>
                      <a:pt x="216" y="130"/>
                    </a:lnTo>
                    <a:lnTo>
                      <a:pt x="219" y="129"/>
                    </a:lnTo>
                    <a:lnTo>
                      <a:pt x="223" y="130"/>
                    </a:lnTo>
                    <a:lnTo>
                      <a:pt x="224" y="131"/>
                    </a:lnTo>
                    <a:lnTo>
                      <a:pt x="228" y="131"/>
                    </a:lnTo>
                    <a:lnTo>
                      <a:pt x="237" y="131"/>
                    </a:lnTo>
                    <a:lnTo>
                      <a:pt x="238" y="131"/>
                    </a:lnTo>
                    <a:lnTo>
                      <a:pt x="239" y="126"/>
                    </a:lnTo>
                    <a:lnTo>
                      <a:pt x="236" y="125"/>
                    </a:lnTo>
                    <a:lnTo>
                      <a:pt x="231" y="126"/>
                    </a:lnTo>
                    <a:lnTo>
                      <a:pt x="227" y="126"/>
                    </a:lnTo>
                    <a:lnTo>
                      <a:pt x="223" y="125"/>
                    </a:lnTo>
                    <a:lnTo>
                      <a:pt x="218" y="124"/>
                    </a:lnTo>
                    <a:lnTo>
                      <a:pt x="217" y="122"/>
                    </a:lnTo>
                    <a:lnTo>
                      <a:pt x="214" y="120"/>
                    </a:lnTo>
                    <a:lnTo>
                      <a:pt x="208" y="117"/>
                    </a:lnTo>
                    <a:lnTo>
                      <a:pt x="206" y="117"/>
                    </a:lnTo>
                    <a:lnTo>
                      <a:pt x="206" y="117"/>
                    </a:lnTo>
                    <a:lnTo>
                      <a:pt x="213" y="117"/>
                    </a:lnTo>
                    <a:lnTo>
                      <a:pt x="217" y="119"/>
                    </a:lnTo>
                    <a:lnTo>
                      <a:pt x="221" y="120"/>
                    </a:lnTo>
                    <a:lnTo>
                      <a:pt x="224" y="120"/>
                    </a:lnTo>
                    <a:lnTo>
                      <a:pt x="228" y="120"/>
                    </a:lnTo>
                    <a:lnTo>
                      <a:pt x="234" y="119"/>
                    </a:lnTo>
                    <a:lnTo>
                      <a:pt x="241" y="119"/>
                    </a:lnTo>
                    <a:lnTo>
                      <a:pt x="243" y="119"/>
                    </a:lnTo>
                    <a:lnTo>
                      <a:pt x="246" y="117"/>
                    </a:lnTo>
                    <a:lnTo>
                      <a:pt x="248" y="117"/>
                    </a:lnTo>
                    <a:lnTo>
                      <a:pt x="253" y="117"/>
                    </a:lnTo>
                    <a:lnTo>
                      <a:pt x="254" y="117"/>
                    </a:lnTo>
                    <a:lnTo>
                      <a:pt x="256" y="116"/>
                    </a:lnTo>
                    <a:lnTo>
                      <a:pt x="257" y="116"/>
                    </a:lnTo>
                    <a:lnTo>
                      <a:pt x="257" y="114"/>
                    </a:lnTo>
                    <a:lnTo>
                      <a:pt x="257" y="112"/>
                    </a:lnTo>
                    <a:lnTo>
                      <a:pt x="254" y="110"/>
                    </a:lnTo>
                    <a:lnTo>
                      <a:pt x="253" y="109"/>
                    </a:lnTo>
                    <a:lnTo>
                      <a:pt x="251" y="109"/>
                    </a:lnTo>
                    <a:lnTo>
                      <a:pt x="246" y="109"/>
                    </a:lnTo>
                    <a:lnTo>
                      <a:pt x="238" y="107"/>
                    </a:lnTo>
                    <a:lnTo>
                      <a:pt x="237" y="107"/>
                    </a:lnTo>
                    <a:lnTo>
                      <a:pt x="241" y="106"/>
                    </a:lnTo>
                    <a:lnTo>
                      <a:pt x="243" y="105"/>
                    </a:lnTo>
                    <a:lnTo>
                      <a:pt x="248" y="106"/>
                    </a:lnTo>
                    <a:lnTo>
                      <a:pt x="253" y="107"/>
                    </a:lnTo>
                    <a:lnTo>
                      <a:pt x="267" y="111"/>
                    </a:lnTo>
                    <a:lnTo>
                      <a:pt x="271" y="111"/>
                    </a:lnTo>
                    <a:lnTo>
                      <a:pt x="274" y="111"/>
                    </a:lnTo>
                    <a:lnTo>
                      <a:pt x="282" y="109"/>
                    </a:lnTo>
                    <a:lnTo>
                      <a:pt x="283" y="109"/>
                    </a:lnTo>
                    <a:lnTo>
                      <a:pt x="286" y="106"/>
                    </a:lnTo>
                    <a:lnTo>
                      <a:pt x="286" y="106"/>
                    </a:lnTo>
                    <a:lnTo>
                      <a:pt x="283" y="105"/>
                    </a:lnTo>
                    <a:lnTo>
                      <a:pt x="282" y="105"/>
                    </a:lnTo>
                    <a:lnTo>
                      <a:pt x="291" y="101"/>
                    </a:lnTo>
                    <a:lnTo>
                      <a:pt x="293" y="100"/>
                    </a:lnTo>
                    <a:lnTo>
                      <a:pt x="293" y="99"/>
                    </a:lnTo>
                    <a:lnTo>
                      <a:pt x="291" y="97"/>
                    </a:lnTo>
                    <a:lnTo>
                      <a:pt x="289" y="97"/>
                    </a:lnTo>
                    <a:lnTo>
                      <a:pt x="279" y="100"/>
                    </a:lnTo>
                    <a:lnTo>
                      <a:pt x="274" y="99"/>
                    </a:lnTo>
                    <a:lnTo>
                      <a:pt x="273" y="99"/>
                    </a:lnTo>
                    <a:lnTo>
                      <a:pt x="273" y="97"/>
                    </a:lnTo>
                    <a:lnTo>
                      <a:pt x="274" y="97"/>
                    </a:lnTo>
                    <a:lnTo>
                      <a:pt x="277" y="97"/>
                    </a:lnTo>
                    <a:lnTo>
                      <a:pt x="278" y="97"/>
                    </a:lnTo>
                    <a:lnTo>
                      <a:pt x="281" y="97"/>
                    </a:lnTo>
                    <a:lnTo>
                      <a:pt x="286" y="96"/>
                    </a:lnTo>
                    <a:lnTo>
                      <a:pt x="298" y="95"/>
                    </a:lnTo>
                    <a:lnTo>
                      <a:pt x="298" y="92"/>
                    </a:lnTo>
                    <a:lnTo>
                      <a:pt x="292" y="86"/>
                    </a:lnTo>
                    <a:lnTo>
                      <a:pt x="292" y="85"/>
                    </a:lnTo>
                    <a:lnTo>
                      <a:pt x="292" y="85"/>
                    </a:lnTo>
                    <a:lnTo>
                      <a:pt x="296" y="87"/>
                    </a:lnTo>
                    <a:lnTo>
                      <a:pt x="299" y="88"/>
                    </a:lnTo>
                    <a:lnTo>
                      <a:pt x="302" y="90"/>
                    </a:lnTo>
                    <a:lnTo>
                      <a:pt x="304" y="90"/>
                    </a:lnTo>
                    <a:lnTo>
                      <a:pt x="307" y="90"/>
                    </a:lnTo>
                    <a:lnTo>
                      <a:pt x="309" y="88"/>
                    </a:lnTo>
                    <a:lnTo>
                      <a:pt x="316" y="83"/>
                    </a:lnTo>
                    <a:lnTo>
                      <a:pt x="321" y="80"/>
                    </a:lnTo>
                    <a:lnTo>
                      <a:pt x="332" y="75"/>
                    </a:lnTo>
                    <a:lnTo>
                      <a:pt x="347" y="68"/>
                    </a:lnTo>
                    <a:lnTo>
                      <a:pt x="352" y="65"/>
                    </a:lnTo>
                    <a:lnTo>
                      <a:pt x="365" y="61"/>
                    </a:lnTo>
                    <a:lnTo>
                      <a:pt x="373" y="56"/>
                    </a:lnTo>
                    <a:lnTo>
                      <a:pt x="373" y="53"/>
                    </a:lnTo>
                    <a:lnTo>
                      <a:pt x="367" y="53"/>
                    </a:lnTo>
                    <a:lnTo>
                      <a:pt x="361" y="53"/>
                    </a:lnTo>
                    <a:lnTo>
                      <a:pt x="325" y="61"/>
                    </a:lnTo>
                    <a:lnTo>
                      <a:pt x="322" y="62"/>
                    </a:lnTo>
                    <a:lnTo>
                      <a:pt x="320" y="61"/>
                    </a:lnTo>
                    <a:lnTo>
                      <a:pt x="320" y="60"/>
                    </a:lnTo>
                    <a:lnTo>
                      <a:pt x="345" y="53"/>
                    </a:lnTo>
                    <a:lnTo>
                      <a:pt x="345" y="53"/>
                    </a:lnTo>
                    <a:lnTo>
                      <a:pt x="346" y="52"/>
                    </a:lnTo>
                    <a:lnTo>
                      <a:pt x="346" y="51"/>
                    </a:lnTo>
                    <a:lnTo>
                      <a:pt x="348" y="50"/>
                    </a:lnTo>
                    <a:lnTo>
                      <a:pt x="357" y="50"/>
                    </a:lnTo>
                    <a:lnTo>
                      <a:pt x="361" y="48"/>
                    </a:lnTo>
                    <a:lnTo>
                      <a:pt x="363" y="48"/>
                    </a:lnTo>
                    <a:lnTo>
                      <a:pt x="365" y="46"/>
                    </a:lnTo>
                    <a:lnTo>
                      <a:pt x="367" y="46"/>
                    </a:lnTo>
                    <a:lnTo>
                      <a:pt x="377" y="46"/>
                    </a:lnTo>
                    <a:lnTo>
                      <a:pt x="378" y="46"/>
                    </a:lnTo>
                    <a:lnTo>
                      <a:pt x="383" y="43"/>
                    </a:lnTo>
                    <a:lnTo>
                      <a:pt x="391" y="42"/>
                    </a:lnTo>
                    <a:lnTo>
                      <a:pt x="406" y="37"/>
                    </a:lnTo>
                    <a:lnTo>
                      <a:pt x="410" y="36"/>
                    </a:lnTo>
                    <a:lnTo>
                      <a:pt x="413" y="33"/>
                    </a:lnTo>
                    <a:lnTo>
                      <a:pt x="417" y="31"/>
                    </a:lnTo>
                    <a:lnTo>
                      <a:pt x="422" y="27"/>
                    </a:lnTo>
                    <a:lnTo>
                      <a:pt x="423" y="26"/>
                    </a:lnTo>
                    <a:lnTo>
                      <a:pt x="422" y="23"/>
                    </a:lnTo>
                    <a:lnTo>
                      <a:pt x="421" y="22"/>
                    </a:lnTo>
                    <a:lnTo>
                      <a:pt x="420" y="21"/>
                    </a:lnTo>
                    <a:lnTo>
                      <a:pt x="417" y="21"/>
                    </a:lnTo>
                    <a:lnTo>
                      <a:pt x="406" y="20"/>
                    </a:lnTo>
                    <a:lnTo>
                      <a:pt x="395" y="22"/>
                    </a:lnTo>
                    <a:lnTo>
                      <a:pt x="395" y="21"/>
                    </a:lnTo>
                    <a:lnTo>
                      <a:pt x="397" y="18"/>
                    </a:lnTo>
                    <a:lnTo>
                      <a:pt x="397" y="18"/>
                    </a:lnTo>
                    <a:lnTo>
                      <a:pt x="393" y="15"/>
                    </a:lnTo>
                    <a:lnTo>
                      <a:pt x="391" y="13"/>
                    </a:lnTo>
                    <a:lnTo>
                      <a:pt x="390" y="13"/>
                    </a:lnTo>
                    <a:lnTo>
                      <a:pt x="390" y="12"/>
                    </a:lnTo>
                    <a:lnTo>
                      <a:pt x="391" y="12"/>
                    </a:lnTo>
                    <a:lnTo>
                      <a:pt x="392" y="11"/>
                    </a:lnTo>
                    <a:lnTo>
                      <a:pt x="392" y="10"/>
                    </a:lnTo>
                    <a:lnTo>
                      <a:pt x="390" y="10"/>
                    </a:lnTo>
                    <a:lnTo>
                      <a:pt x="385" y="8"/>
                    </a:lnTo>
                    <a:lnTo>
                      <a:pt x="383" y="10"/>
                    </a:lnTo>
                    <a:lnTo>
                      <a:pt x="378" y="11"/>
                    </a:lnTo>
                    <a:lnTo>
                      <a:pt x="377" y="11"/>
                    </a:lnTo>
                    <a:lnTo>
                      <a:pt x="376" y="10"/>
                    </a:lnTo>
                    <a:lnTo>
                      <a:pt x="373" y="7"/>
                    </a:lnTo>
                    <a:lnTo>
                      <a:pt x="372" y="6"/>
                    </a:lnTo>
                    <a:lnTo>
                      <a:pt x="371" y="6"/>
                    </a:lnTo>
                    <a:lnTo>
                      <a:pt x="370" y="7"/>
                    </a:lnTo>
                    <a:lnTo>
                      <a:pt x="368" y="7"/>
                    </a:lnTo>
                    <a:lnTo>
                      <a:pt x="367" y="10"/>
                    </a:lnTo>
                    <a:lnTo>
                      <a:pt x="367" y="10"/>
                    </a:lnTo>
                    <a:lnTo>
                      <a:pt x="365" y="10"/>
                    </a:lnTo>
                    <a:lnTo>
                      <a:pt x="363" y="10"/>
                    </a:lnTo>
                    <a:lnTo>
                      <a:pt x="361" y="8"/>
                    </a:lnTo>
                    <a:lnTo>
                      <a:pt x="355" y="10"/>
                    </a:lnTo>
                    <a:lnTo>
                      <a:pt x="348" y="12"/>
                    </a:lnTo>
                    <a:lnTo>
                      <a:pt x="345" y="12"/>
                    </a:lnTo>
                    <a:lnTo>
                      <a:pt x="343" y="13"/>
                    </a:lnTo>
                    <a:lnTo>
                      <a:pt x="337" y="15"/>
                    </a:lnTo>
                    <a:lnTo>
                      <a:pt x="333" y="15"/>
                    </a:lnTo>
                    <a:lnTo>
                      <a:pt x="327" y="15"/>
                    </a:lnTo>
                    <a:lnTo>
                      <a:pt x="322" y="15"/>
                    </a:lnTo>
                    <a:lnTo>
                      <a:pt x="325" y="15"/>
                    </a:lnTo>
                    <a:lnTo>
                      <a:pt x="346" y="10"/>
                    </a:lnTo>
                    <a:lnTo>
                      <a:pt x="348" y="8"/>
                    </a:lnTo>
                    <a:lnTo>
                      <a:pt x="351" y="6"/>
                    </a:lnTo>
                    <a:lnTo>
                      <a:pt x="351" y="6"/>
                    </a:lnTo>
                    <a:lnTo>
                      <a:pt x="348" y="5"/>
                    </a:lnTo>
                    <a:lnTo>
                      <a:pt x="337" y="5"/>
                    </a:lnTo>
                    <a:lnTo>
                      <a:pt x="335" y="5"/>
                    </a:lnTo>
                    <a:lnTo>
                      <a:pt x="330" y="5"/>
                    </a:lnTo>
                    <a:lnTo>
                      <a:pt x="327" y="5"/>
                    </a:lnTo>
                    <a:lnTo>
                      <a:pt x="323" y="3"/>
                    </a:lnTo>
                    <a:lnTo>
                      <a:pt x="320" y="3"/>
                    </a:lnTo>
                    <a:lnTo>
                      <a:pt x="308" y="2"/>
                    </a:lnTo>
                    <a:lnTo>
                      <a:pt x="307" y="2"/>
                    </a:lnTo>
                    <a:lnTo>
                      <a:pt x="304" y="0"/>
                    </a:lnTo>
                    <a:lnTo>
                      <a:pt x="303" y="0"/>
                    </a:lnTo>
                    <a:lnTo>
                      <a:pt x="302" y="0"/>
                    </a:lnTo>
                    <a:lnTo>
                      <a:pt x="289" y="0"/>
                    </a:lnTo>
                    <a:lnTo>
                      <a:pt x="286" y="0"/>
                    </a:lnTo>
                    <a:lnTo>
                      <a:pt x="282" y="2"/>
                    </a:lnTo>
                    <a:lnTo>
                      <a:pt x="282" y="3"/>
                    </a:lnTo>
                    <a:lnTo>
                      <a:pt x="284" y="5"/>
                    </a:lnTo>
                    <a:lnTo>
                      <a:pt x="288" y="6"/>
                    </a:lnTo>
                    <a:lnTo>
                      <a:pt x="288" y="6"/>
                    </a:lnTo>
                    <a:lnTo>
                      <a:pt x="286" y="6"/>
                    </a:lnTo>
                    <a:lnTo>
                      <a:pt x="282" y="3"/>
                    </a:lnTo>
                    <a:lnTo>
                      <a:pt x="273" y="0"/>
                    </a:lnTo>
                    <a:lnTo>
                      <a:pt x="272" y="0"/>
                    </a:lnTo>
                    <a:lnTo>
                      <a:pt x="262" y="1"/>
                    </a:lnTo>
                    <a:lnTo>
                      <a:pt x="254" y="3"/>
                    </a:lnTo>
                    <a:lnTo>
                      <a:pt x="254" y="3"/>
                    </a:lnTo>
                    <a:lnTo>
                      <a:pt x="253" y="5"/>
                    </a:lnTo>
                    <a:lnTo>
                      <a:pt x="253" y="6"/>
                    </a:lnTo>
                    <a:lnTo>
                      <a:pt x="257" y="8"/>
                    </a:lnTo>
                    <a:lnTo>
                      <a:pt x="263" y="11"/>
                    </a:lnTo>
                    <a:lnTo>
                      <a:pt x="264" y="12"/>
                    </a:lnTo>
                    <a:lnTo>
                      <a:pt x="256" y="11"/>
                    </a:lnTo>
                    <a:lnTo>
                      <a:pt x="249" y="8"/>
                    </a:lnTo>
                    <a:lnTo>
                      <a:pt x="247" y="6"/>
                    </a:lnTo>
                    <a:lnTo>
                      <a:pt x="244" y="5"/>
                    </a:lnTo>
                    <a:lnTo>
                      <a:pt x="243" y="3"/>
                    </a:lnTo>
                    <a:lnTo>
                      <a:pt x="239" y="2"/>
                    </a:lnTo>
                    <a:lnTo>
                      <a:pt x="222" y="1"/>
                    </a:lnTo>
                    <a:lnTo>
                      <a:pt x="202" y="3"/>
                    </a:lnTo>
                    <a:lnTo>
                      <a:pt x="203" y="5"/>
                    </a:lnTo>
                    <a:lnTo>
                      <a:pt x="206" y="6"/>
                    </a:lnTo>
                    <a:lnTo>
                      <a:pt x="212" y="10"/>
                    </a:lnTo>
                    <a:lnTo>
                      <a:pt x="216" y="11"/>
                    </a:lnTo>
                    <a:lnTo>
                      <a:pt x="217" y="12"/>
                    </a:lnTo>
                    <a:lnTo>
                      <a:pt x="223" y="15"/>
                    </a:lnTo>
                    <a:lnTo>
                      <a:pt x="224" y="16"/>
                    </a:lnTo>
                    <a:lnTo>
                      <a:pt x="222" y="17"/>
                    </a:lnTo>
                    <a:lnTo>
                      <a:pt x="218" y="18"/>
                    </a:lnTo>
                    <a:lnTo>
                      <a:pt x="216" y="18"/>
                    </a:lnTo>
                    <a:lnTo>
                      <a:pt x="214" y="17"/>
                    </a:lnTo>
                    <a:lnTo>
                      <a:pt x="213" y="15"/>
                    </a:lnTo>
                    <a:lnTo>
                      <a:pt x="212" y="15"/>
                    </a:lnTo>
                    <a:lnTo>
                      <a:pt x="201" y="8"/>
                    </a:lnTo>
                    <a:lnTo>
                      <a:pt x="197" y="7"/>
                    </a:lnTo>
                    <a:lnTo>
                      <a:pt x="196" y="7"/>
                    </a:lnTo>
                    <a:lnTo>
                      <a:pt x="191" y="6"/>
                    </a:lnTo>
                    <a:lnTo>
                      <a:pt x="183" y="7"/>
                    </a:lnTo>
                    <a:lnTo>
                      <a:pt x="174" y="6"/>
                    </a:lnTo>
                    <a:lnTo>
                      <a:pt x="164" y="5"/>
                    </a:lnTo>
                    <a:lnTo>
                      <a:pt x="160" y="6"/>
                    </a:lnTo>
                    <a:lnTo>
                      <a:pt x="160" y="7"/>
                    </a:lnTo>
                    <a:lnTo>
                      <a:pt x="163" y="8"/>
                    </a:lnTo>
                    <a:lnTo>
                      <a:pt x="164" y="10"/>
                    </a:lnTo>
                    <a:lnTo>
                      <a:pt x="167" y="11"/>
                    </a:lnTo>
                    <a:lnTo>
                      <a:pt x="173" y="12"/>
                    </a:lnTo>
                    <a:lnTo>
                      <a:pt x="179" y="13"/>
                    </a:lnTo>
                    <a:lnTo>
                      <a:pt x="179" y="15"/>
                    </a:lnTo>
                    <a:lnTo>
                      <a:pt x="175" y="15"/>
                    </a:lnTo>
                    <a:lnTo>
                      <a:pt x="162" y="13"/>
                    </a:lnTo>
                    <a:lnTo>
                      <a:pt x="153" y="11"/>
                    </a:lnTo>
                    <a:lnTo>
                      <a:pt x="148" y="11"/>
                    </a:lnTo>
                    <a:lnTo>
                      <a:pt x="147" y="11"/>
                    </a:lnTo>
                    <a:lnTo>
                      <a:pt x="145" y="12"/>
                    </a:lnTo>
                    <a:lnTo>
                      <a:pt x="147" y="13"/>
                    </a:lnTo>
                    <a:lnTo>
                      <a:pt x="152" y="17"/>
                    </a:lnTo>
                    <a:lnTo>
                      <a:pt x="150" y="17"/>
                    </a:lnTo>
                    <a:lnTo>
                      <a:pt x="145" y="17"/>
                    </a:lnTo>
                    <a:lnTo>
                      <a:pt x="140" y="16"/>
                    </a:lnTo>
                    <a:lnTo>
                      <a:pt x="138" y="15"/>
                    </a:lnTo>
                    <a:lnTo>
                      <a:pt x="133" y="16"/>
                    </a:lnTo>
                    <a:lnTo>
                      <a:pt x="133" y="17"/>
                    </a:lnTo>
                    <a:lnTo>
                      <a:pt x="135" y="18"/>
                    </a:lnTo>
                    <a:lnTo>
                      <a:pt x="139" y="20"/>
                    </a:lnTo>
                    <a:lnTo>
                      <a:pt x="138" y="20"/>
                    </a:lnTo>
                    <a:lnTo>
                      <a:pt x="134" y="21"/>
                    </a:lnTo>
                    <a:lnTo>
                      <a:pt x="130" y="21"/>
                    </a:lnTo>
                    <a:lnTo>
                      <a:pt x="128" y="22"/>
                    </a:lnTo>
                    <a:lnTo>
                      <a:pt x="128" y="23"/>
                    </a:lnTo>
                    <a:lnTo>
                      <a:pt x="132" y="26"/>
                    </a:lnTo>
                    <a:lnTo>
                      <a:pt x="134" y="27"/>
                    </a:lnTo>
                    <a:lnTo>
                      <a:pt x="142" y="31"/>
                    </a:lnTo>
                    <a:lnTo>
                      <a:pt x="160" y="36"/>
                    </a:lnTo>
                    <a:lnTo>
                      <a:pt x="168" y="40"/>
                    </a:lnTo>
                    <a:lnTo>
                      <a:pt x="170" y="42"/>
                    </a:lnTo>
                    <a:lnTo>
                      <a:pt x="169" y="42"/>
                    </a:lnTo>
                    <a:lnTo>
                      <a:pt x="167" y="41"/>
                    </a:lnTo>
                    <a:lnTo>
                      <a:pt x="164" y="38"/>
                    </a:lnTo>
                    <a:lnTo>
                      <a:pt x="160" y="37"/>
                    </a:lnTo>
                    <a:lnTo>
                      <a:pt x="154" y="37"/>
                    </a:lnTo>
                    <a:lnTo>
                      <a:pt x="140" y="33"/>
                    </a:lnTo>
                    <a:lnTo>
                      <a:pt x="130" y="30"/>
                    </a:lnTo>
                    <a:lnTo>
                      <a:pt x="127" y="28"/>
                    </a:lnTo>
                    <a:lnTo>
                      <a:pt x="125" y="28"/>
                    </a:lnTo>
                    <a:lnTo>
                      <a:pt x="124" y="30"/>
                    </a:lnTo>
                    <a:lnTo>
                      <a:pt x="124" y="31"/>
                    </a:lnTo>
                    <a:lnTo>
                      <a:pt x="125" y="32"/>
                    </a:lnTo>
                    <a:lnTo>
                      <a:pt x="130" y="33"/>
                    </a:lnTo>
                    <a:lnTo>
                      <a:pt x="129" y="35"/>
                    </a:lnTo>
                    <a:lnTo>
                      <a:pt x="125" y="35"/>
                    </a:lnTo>
                    <a:lnTo>
                      <a:pt x="124" y="33"/>
                    </a:lnTo>
                    <a:lnTo>
                      <a:pt x="120" y="32"/>
                    </a:lnTo>
                    <a:lnTo>
                      <a:pt x="118" y="31"/>
                    </a:lnTo>
                    <a:lnTo>
                      <a:pt x="113" y="26"/>
                    </a:lnTo>
                    <a:lnTo>
                      <a:pt x="109" y="25"/>
                    </a:lnTo>
                    <a:lnTo>
                      <a:pt x="102" y="25"/>
                    </a:lnTo>
                    <a:lnTo>
                      <a:pt x="99" y="23"/>
                    </a:lnTo>
                    <a:lnTo>
                      <a:pt x="97" y="22"/>
                    </a:lnTo>
                    <a:lnTo>
                      <a:pt x="94" y="22"/>
                    </a:lnTo>
                    <a:lnTo>
                      <a:pt x="89" y="23"/>
                    </a:lnTo>
                    <a:lnTo>
                      <a:pt x="87" y="25"/>
                    </a:lnTo>
                    <a:lnTo>
                      <a:pt x="82" y="27"/>
                    </a:lnTo>
                    <a:lnTo>
                      <a:pt x="80" y="27"/>
                    </a:lnTo>
                    <a:lnTo>
                      <a:pt x="77" y="28"/>
                    </a:lnTo>
                    <a:lnTo>
                      <a:pt x="70" y="30"/>
                    </a:lnTo>
                    <a:lnTo>
                      <a:pt x="70" y="31"/>
                    </a:lnTo>
                    <a:lnTo>
                      <a:pt x="89" y="36"/>
                    </a:lnTo>
                    <a:lnTo>
                      <a:pt x="90" y="36"/>
                    </a:lnTo>
                    <a:lnTo>
                      <a:pt x="92" y="37"/>
                    </a:lnTo>
                    <a:lnTo>
                      <a:pt x="93" y="37"/>
                    </a:lnTo>
                    <a:lnTo>
                      <a:pt x="88" y="37"/>
                    </a:lnTo>
                    <a:lnTo>
                      <a:pt x="85" y="38"/>
                    </a:lnTo>
                    <a:lnTo>
                      <a:pt x="84" y="38"/>
                    </a:lnTo>
                    <a:lnTo>
                      <a:pt x="80" y="37"/>
                    </a:lnTo>
                    <a:lnTo>
                      <a:pt x="77" y="36"/>
                    </a:lnTo>
                    <a:lnTo>
                      <a:pt x="74" y="36"/>
                    </a:lnTo>
                    <a:lnTo>
                      <a:pt x="70" y="35"/>
                    </a:lnTo>
                    <a:lnTo>
                      <a:pt x="68" y="36"/>
                    </a:lnTo>
                    <a:lnTo>
                      <a:pt x="65" y="37"/>
                    </a:lnTo>
                    <a:lnTo>
                      <a:pt x="65" y="38"/>
                    </a:lnTo>
                    <a:lnTo>
                      <a:pt x="62" y="37"/>
                    </a:lnTo>
                    <a:lnTo>
                      <a:pt x="59" y="35"/>
                    </a:lnTo>
                    <a:lnTo>
                      <a:pt x="57" y="35"/>
                    </a:lnTo>
                    <a:lnTo>
                      <a:pt x="50" y="33"/>
                    </a:lnTo>
                    <a:lnTo>
                      <a:pt x="43" y="35"/>
                    </a:lnTo>
                    <a:lnTo>
                      <a:pt x="39" y="36"/>
                    </a:lnTo>
                    <a:lnTo>
                      <a:pt x="35" y="38"/>
                    </a:lnTo>
                    <a:lnTo>
                      <a:pt x="31" y="40"/>
                    </a:lnTo>
                    <a:lnTo>
                      <a:pt x="29" y="41"/>
                    </a:lnTo>
                    <a:lnTo>
                      <a:pt x="21" y="41"/>
                    </a:lnTo>
                    <a:lnTo>
                      <a:pt x="16" y="41"/>
                    </a:lnTo>
                    <a:lnTo>
                      <a:pt x="10" y="42"/>
                    </a:lnTo>
                    <a:lnTo>
                      <a:pt x="6" y="43"/>
                    </a:lnTo>
                    <a:lnTo>
                      <a:pt x="4" y="46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4" y="51"/>
                    </a:lnTo>
                    <a:lnTo>
                      <a:pt x="5" y="5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3" name="Freeform 423"/>
              <p:cNvSpPr>
                <a:spLocks/>
              </p:cNvSpPr>
              <p:nvPr/>
            </p:nvSpPr>
            <p:spPr bwMode="auto">
              <a:xfrm>
                <a:off x="2877" y="1306"/>
                <a:ext cx="13" cy="10"/>
              </a:xfrm>
              <a:custGeom>
                <a:avLst/>
                <a:gdLst>
                  <a:gd name="T0" fmla="*/ 2 w 13"/>
                  <a:gd name="T1" fmla="*/ 7 h 10"/>
                  <a:gd name="T2" fmla="*/ 8 w 13"/>
                  <a:gd name="T3" fmla="*/ 9 h 10"/>
                  <a:gd name="T4" fmla="*/ 11 w 13"/>
                  <a:gd name="T5" fmla="*/ 10 h 10"/>
                  <a:gd name="T6" fmla="*/ 13 w 13"/>
                  <a:gd name="T7" fmla="*/ 9 h 10"/>
                  <a:gd name="T8" fmla="*/ 10 w 13"/>
                  <a:gd name="T9" fmla="*/ 5 h 10"/>
                  <a:gd name="T10" fmla="*/ 8 w 13"/>
                  <a:gd name="T11" fmla="*/ 2 h 10"/>
                  <a:gd name="T12" fmla="*/ 4 w 13"/>
                  <a:gd name="T13" fmla="*/ 0 h 10"/>
                  <a:gd name="T14" fmla="*/ 1 w 13"/>
                  <a:gd name="T15" fmla="*/ 0 h 10"/>
                  <a:gd name="T16" fmla="*/ 0 w 13"/>
                  <a:gd name="T17" fmla="*/ 2 h 10"/>
                  <a:gd name="T18" fmla="*/ 0 w 13"/>
                  <a:gd name="T19" fmla="*/ 4 h 10"/>
                  <a:gd name="T20" fmla="*/ 2 w 13"/>
                  <a:gd name="T21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0">
                    <a:moveTo>
                      <a:pt x="2" y="7"/>
                    </a:moveTo>
                    <a:lnTo>
                      <a:pt x="8" y="9"/>
                    </a:lnTo>
                    <a:lnTo>
                      <a:pt x="11" y="10"/>
                    </a:lnTo>
                    <a:lnTo>
                      <a:pt x="13" y="9"/>
                    </a:lnTo>
                    <a:lnTo>
                      <a:pt x="10" y="5"/>
                    </a:lnTo>
                    <a:lnTo>
                      <a:pt x="8" y="2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4" name="Freeform 424"/>
              <p:cNvSpPr>
                <a:spLocks/>
              </p:cNvSpPr>
              <p:nvPr/>
            </p:nvSpPr>
            <p:spPr bwMode="auto">
              <a:xfrm>
                <a:off x="2491" y="1286"/>
                <a:ext cx="37" cy="22"/>
              </a:xfrm>
              <a:custGeom>
                <a:avLst/>
                <a:gdLst>
                  <a:gd name="T0" fmla="*/ 8 w 37"/>
                  <a:gd name="T1" fmla="*/ 12 h 22"/>
                  <a:gd name="T2" fmla="*/ 17 w 37"/>
                  <a:gd name="T3" fmla="*/ 14 h 22"/>
                  <a:gd name="T4" fmla="*/ 25 w 37"/>
                  <a:gd name="T5" fmla="*/ 18 h 22"/>
                  <a:gd name="T6" fmla="*/ 32 w 37"/>
                  <a:gd name="T7" fmla="*/ 22 h 22"/>
                  <a:gd name="T8" fmla="*/ 34 w 37"/>
                  <a:gd name="T9" fmla="*/ 22 h 22"/>
                  <a:gd name="T10" fmla="*/ 35 w 37"/>
                  <a:gd name="T11" fmla="*/ 15 h 22"/>
                  <a:gd name="T12" fmla="*/ 37 w 37"/>
                  <a:gd name="T13" fmla="*/ 10 h 22"/>
                  <a:gd name="T14" fmla="*/ 34 w 37"/>
                  <a:gd name="T15" fmla="*/ 8 h 22"/>
                  <a:gd name="T16" fmla="*/ 27 w 37"/>
                  <a:gd name="T17" fmla="*/ 4 h 22"/>
                  <a:gd name="T18" fmla="*/ 13 w 37"/>
                  <a:gd name="T19" fmla="*/ 0 h 22"/>
                  <a:gd name="T20" fmla="*/ 8 w 37"/>
                  <a:gd name="T21" fmla="*/ 2 h 22"/>
                  <a:gd name="T22" fmla="*/ 2 w 37"/>
                  <a:gd name="T23" fmla="*/ 2 h 22"/>
                  <a:gd name="T24" fmla="*/ 0 w 37"/>
                  <a:gd name="T25" fmla="*/ 4 h 22"/>
                  <a:gd name="T26" fmla="*/ 0 w 37"/>
                  <a:gd name="T27" fmla="*/ 5 h 22"/>
                  <a:gd name="T28" fmla="*/ 8 w 37"/>
                  <a:gd name="T29" fmla="*/ 1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7" h="22">
                    <a:moveTo>
                      <a:pt x="8" y="12"/>
                    </a:moveTo>
                    <a:lnTo>
                      <a:pt x="17" y="14"/>
                    </a:lnTo>
                    <a:lnTo>
                      <a:pt x="25" y="18"/>
                    </a:lnTo>
                    <a:lnTo>
                      <a:pt x="32" y="22"/>
                    </a:lnTo>
                    <a:lnTo>
                      <a:pt x="34" y="22"/>
                    </a:lnTo>
                    <a:lnTo>
                      <a:pt x="35" y="15"/>
                    </a:lnTo>
                    <a:lnTo>
                      <a:pt x="37" y="10"/>
                    </a:lnTo>
                    <a:lnTo>
                      <a:pt x="34" y="8"/>
                    </a:lnTo>
                    <a:lnTo>
                      <a:pt x="27" y="4"/>
                    </a:lnTo>
                    <a:lnTo>
                      <a:pt x="13" y="0"/>
                    </a:lnTo>
                    <a:lnTo>
                      <a:pt x="8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5" name="Freeform 425"/>
              <p:cNvSpPr>
                <a:spLocks/>
              </p:cNvSpPr>
              <p:nvPr/>
            </p:nvSpPr>
            <p:spPr bwMode="auto">
              <a:xfrm>
                <a:off x="1898" y="1552"/>
                <a:ext cx="399" cy="284"/>
              </a:xfrm>
              <a:custGeom>
                <a:avLst/>
                <a:gdLst>
                  <a:gd name="T0" fmla="*/ 223 w 399"/>
                  <a:gd name="T1" fmla="*/ 55 h 284"/>
                  <a:gd name="T2" fmla="*/ 219 w 399"/>
                  <a:gd name="T3" fmla="*/ 51 h 284"/>
                  <a:gd name="T4" fmla="*/ 208 w 399"/>
                  <a:gd name="T5" fmla="*/ 41 h 284"/>
                  <a:gd name="T6" fmla="*/ 169 w 399"/>
                  <a:gd name="T7" fmla="*/ 41 h 284"/>
                  <a:gd name="T8" fmla="*/ 150 w 399"/>
                  <a:gd name="T9" fmla="*/ 40 h 284"/>
                  <a:gd name="T10" fmla="*/ 126 w 399"/>
                  <a:gd name="T11" fmla="*/ 51 h 284"/>
                  <a:gd name="T12" fmla="*/ 135 w 399"/>
                  <a:gd name="T13" fmla="*/ 29 h 284"/>
                  <a:gd name="T14" fmla="*/ 85 w 399"/>
                  <a:gd name="T15" fmla="*/ 9 h 284"/>
                  <a:gd name="T16" fmla="*/ 62 w 399"/>
                  <a:gd name="T17" fmla="*/ 35 h 284"/>
                  <a:gd name="T18" fmla="*/ 61 w 399"/>
                  <a:gd name="T19" fmla="*/ 47 h 284"/>
                  <a:gd name="T20" fmla="*/ 70 w 399"/>
                  <a:gd name="T21" fmla="*/ 72 h 284"/>
                  <a:gd name="T22" fmla="*/ 51 w 399"/>
                  <a:gd name="T23" fmla="*/ 46 h 284"/>
                  <a:gd name="T24" fmla="*/ 50 w 399"/>
                  <a:gd name="T25" fmla="*/ 0 h 284"/>
                  <a:gd name="T26" fmla="*/ 2 w 399"/>
                  <a:gd name="T27" fmla="*/ 40 h 284"/>
                  <a:gd name="T28" fmla="*/ 37 w 399"/>
                  <a:gd name="T29" fmla="*/ 72 h 284"/>
                  <a:gd name="T30" fmla="*/ 31 w 399"/>
                  <a:gd name="T31" fmla="*/ 92 h 284"/>
                  <a:gd name="T32" fmla="*/ 69 w 399"/>
                  <a:gd name="T33" fmla="*/ 97 h 284"/>
                  <a:gd name="T34" fmla="*/ 119 w 399"/>
                  <a:gd name="T35" fmla="*/ 97 h 284"/>
                  <a:gd name="T36" fmla="*/ 147 w 399"/>
                  <a:gd name="T37" fmla="*/ 89 h 284"/>
                  <a:gd name="T38" fmla="*/ 178 w 399"/>
                  <a:gd name="T39" fmla="*/ 102 h 284"/>
                  <a:gd name="T40" fmla="*/ 189 w 399"/>
                  <a:gd name="T41" fmla="*/ 112 h 284"/>
                  <a:gd name="T42" fmla="*/ 191 w 399"/>
                  <a:gd name="T43" fmla="*/ 130 h 284"/>
                  <a:gd name="T44" fmla="*/ 213 w 399"/>
                  <a:gd name="T45" fmla="*/ 129 h 284"/>
                  <a:gd name="T46" fmla="*/ 228 w 399"/>
                  <a:gd name="T47" fmla="*/ 140 h 284"/>
                  <a:gd name="T48" fmla="*/ 233 w 399"/>
                  <a:gd name="T49" fmla="*/ 179 h 284"/>
                  <a:gd name="T50" fmla="*/ 215 w 399"/>
                  <a:gd name="T51" fmla="*/ 208 h 284"/>
                  <a:gd name="T52" fmla="*/ 201 w 399"/>
                  <a:gd name="T53" fmla="*/ 218 h 284"/>
                  <a:gd name="T54" fmla="*/ 165 w 399"/>
                  <a:gd name="T55" fmla="*/ 220 h 284"/>
                  <a:gd name="T56" fmla="*/ 198 w 399"/>
                  <a:gd name="T57" fmla="*/ 230 h 284"/>
                  <a:gd name="T58" fmla="*/ 216 w 399"/>
                  <a:gd name="T59" fmla="*/ 224 h 284"/>
                  <a:gd name="T60" fmla="*/ 240 w 399"/>
                  <a:gd name="T61" fmla="*/ 238 h 284"/>
                  <a:gd name="T62" fmla="*/ 256 w 399"/>
                  <a:gd name="T63" fmla="*/ 250 h 284"/>
                  <a:gd name="T64" fmla="*/ 285 w 399"/>
                  <a:gd name="T65" fmla="*/ 265 h 284"/>
                  <a:gd name="T66" fmla="*/ 334 w 399"/>
                  <a:gd name="T67" fmla="*/ 278 h 284"/>
                  <a:gd name="T68" fmla="*/ 303 w 399"/>
                  <a:gd name="T69" fmla="*/ 255 h 284"/>
                  <a:gd name="T70" fmla="*/ 320 w 399"/>
                  <a:gd name="T71" fmla="*/ 255 h 284"/>
                  <a:gd name="T72" fmla="*/ 337 w 399"/>
                  <a:gd name="T73" fmla="*/ 263 h 284"/>
                  <a:gd name="T74" fmla="*/ 347 w 399"/>
                  <a:gd name="T75" fmla="*/ 254 h 284"/>
                  <a:gd name="T76" fmla="*/ 354 w 399"/>
                  <a:gd name="T77" fmla="*/ 240 h 284"/>
                  <a:gd name="T78" fmla="*/ 347 w 399"/>
                  <a:gd name="T79" fmla="*/ 228 h 284"/>
                  <a:gd name="T80" fmla="*/ 325 w 399"/>
                  <a:gd name="T81" fmla="*/ 216 h 284"/>
                  <a:gd name="T82" fmla="*/ 315 w 399"/>
                  <a:gd name="T83" fmla="*/ 204 h 284"/>
                  <a:gd name="T84" fmla="*/ 299 w 399"/>
                  <a:gd name="T85" fmla="*/ 188 h 284"/>
                  <a:gd name="T86" fmla="*/ 315 w 399"/>
                  <a:gd name="T87" fmla="*/ 181 h 284"/>
                  <a:gd name="T88" fmla="*/ 335 w 399"/>
                  <a:gd name="T89" fmla="*/ 194 h 284"/>
                  <a:gd name="T90" fmla="*/ 345 w 399"/>
                  <a:gd name="T91" fmla="*/ 203 h 284"/>
                  <a:gd name="T92" fmla="*/ 369 w 399"/>
                  <a:gd name="T93" fmla="*/ 216 h 284"/>
                  <a:gd name="T94" fmla="*/ 383 w 399"/>
                  <a:gd name="T95" fmla="*/ 195 h 284"/>
                  <a:gd name="T96" fmla="*/ 394 w 399"/>
                  <a:gd name="T97" fmla="*/ 183 h 284"/>
                  <a:gd name="T98" fmla="*/ 367 w 399"/>
                  <a:gd name="T99" fmla="*/ 175 h 284"/>
                  <a:gd name="T100" fmla="*/ 362 w 399"/>
                  <a:gd name="T101" fmla="*/ 163 h 284"/>
                  <a:gd name="T102" fmla="*/ 342 w 399"/>
                  <a:gd name="T103" fmla="*/ 155 h 284"/>
                  <a:gd name="T104" fmla="*/ 327 w 399"/>
                  <a:gd name="T105" fmla="*/ 141 h 284"/>
                  <a:gd name="T106" fmla="*/ 312 w 399"/>
                  <a:gd name="T107" fmla="*/ 135 h 284"/>
                  <a:gd name="T108" fmla="*/ 309 w 399"/>
                  <a:gd name="T109" fmla="*/ 126 h 284"/>
                  <a:gd name="T110" fmla="*/ 324 w 399"/>
                  <a:gd name="T111" fmla="*/ 116 h 284"/>
                  <a:gd name="T112" fmla="*/ 309 w 399"/>
                  <a:gd name="T113" fmla="*/ 105 h 284"/>
                  <a:gd name="T114" fmla="*/ 297 w 399"/>
                  <a:gd name="T115" fmla="*/ 100 h 284"/>
                  <a:gd name="T116" fmla="*/ 295 w 399"/>
                  <a:gd name="T117" fmla="*/ 91 h 284"/>
                  <a:gd name="T118" fmla="*/ 265 w 399"/>
                  <a:gd name="T119" fmla="*/ 85 h 284"/>
                  <a:gd name="T120" fmla="*/ 268 w 399"/>
                  <a:gd name="T121" fmla="*/ 80 h 284"/>
                  <a:gd name="T122" fmla="*/ 256 w 399"/>
                  <a:gd name="T123" fmla="*/ 72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99" h="284">
                    <a:moveTo>
                      <a:pt x="243" y="59"/>
                    </a:moveTo>
                    <a:lnTo>
                      <a:pt x="240" y="59"/>
                    </a:lnTo>
                    <a:lnTo>
                      <a:pt x="238" y="57"/>
                    </a:lnTo>
                    <a:lnTo>
                      <a:pt x="234" y="60"/>
                    </a:lnTo>
                    <a:lnTo>
                      <a:pt x="233" y="61"/>
                    </a:lnTo>
                    <a:lnTo>
                      <a:pt x="233" y="62"/>
                    </a:lnTo>
                    <a:lnTo>
                      <a:pt x="234" y="66"/>
                    </a:lnTo>
                    <a:lnTo>
                      <a:pt x="234" y="67"/>
                    </a:lnTo>
                    <a:lnTo>
                      <a:pt x="233" y="66"/>
                    </a:lnTo>
                    <a:lnTo>
                      <a:pt x="231" y="65"/>
                    </a:lnTo>
                    <a:lnTo>
                      <a:pt x="230" y="62"/>
                    </a:lnTo>
                    <a:lnTo>
                      <a:pt x="228" y="61"/>
                    </a:lnTo>
                    <a:lnTo>
                      <a:pt x="226" y="60"/>
                    </a:lnTo>
                    <a:lnTo>
                      <a:pt x="225" y="61"/>
                    </a:lnTo>
                    <a:lnTo>
                      <a:pt x="223" y="62"/>
                    </a:lnTo>
                    <a:lnTo>
                      <a:pt x="221" y="64"/>
                    </a:lnTo>
                    <a:lnTo>
                      <a:pt x="220" y="64"/>
                    </a:lnTo>
                    <a:lnTo>
                      <a:pt x="225" y="59"/>
                    </a:lnTo>
                    <a:lnTo>
                      <a:pt x="226" y="56"/>
                    </a:lnTo>
                    <a:lnTo>
                      <a:pt x="226" y="55"/>
                    </a:lnTo>
                    <a:lnTo>
                      <a:pt x="225" y="55"/>
                    </a:lnTo>
                    <a:lnTo>
                      <a:pt x="225" y="55"/>
                    </a:lnTo>
                    <a:lnTo>
                      <a:pt x="223" y="55"/>
                    </a:lnTo>
                    <a:lnTo>
                      <a:pt x="221" y="57"/>
                    </a:lnTo>
                    <a:lnTo>
                      <a:pt x="218" y="57"/>
                    </a:lnTo>
                    <a:lnTo>
                      <a:pt x="216" y="57"/>
                    </a:lnTo>
                    <a:lnTo>
                      <a:pt x="214" y="60"/>
                    </a:lnTo>
                    <a:lnTo>
                      <a:pt x="213" y="62"/>
                    </a:lnTo>
                    <a:lnTo>
                      <a:pt x="213" y="66"/>
                    </a:lnTo>
                    <a:lnTo>
                      <a:pt x="209" y="69"/>
                    </a:lnTo>
                    <a:lnTo>
                      <a:pt x="209" y="69"/>
                    </a:lnTo>
                    <a:lnTo>
                      <a:pt x="210" y="66"/>
                    </a:lnTo>
                    <a:lnTo>
                      <a:pt x="211" y="64"/>
                    </a:lnTo>
                    <a:lnTo>
                      <a:pt x="211" y="62"/>
                    </a:lnTo>
                    <a:lnTo>
                      <a:pt x="210" y="61"/>
                    </a:lnTo>
                    <a:lnTo>
                      <a:pt x="211" y="60"/>
                    </a:lnTo>
                    <a:lnTo>
                      <a:pt x="213" y="57"/>
                    </a:lnTo>
                    <a:lnTo>
                      <a:pt x="213" y="57"/>
                    </a:lnTo>
                    <a:lnTo>
                      <a:pt x="209" y="57"/>
                    </a:lnTo>
                    <a:lnTo>
                      <a:pt x="206" y="57"/>
                    </a:lnTo>
                    <a:lnTo>
                      <a:pt x="206" y="56"/>
                    </a:lnTo>
                    <a:lnTo>
                      <a:pt x="210" y="56"/>
                    </a:lnTo>
                    <a:lnTo>
                      <a:pt x="211" y="56"/>
                    </a:lnTo>
                    <a:lnTo>
                      <a:pt x="214" y="55"/>
                    </a:lnTo>
                    <a:lnTo>
                      <a:pt x="219" y="52"/>
                    </a:lnTo>
                    <a:lnTo>
                      <a:pt x="219" y="51"/>
                    </a:lnTo>
                    <a:lnTo>
                      <a:pt x="220" y="51"/>
                    </a:lnTo>
                    <a:lnTo>
                      <a:pt x="220" y="50"/>
                    </a:lnTo>
                    <a:lnTo>
                      <a:pt x="219" y="47"/>
                    </a:lnTo>
                    <a:lnTo>
                      <a:pt x="219" y="47"/>
                    </a:lnTo>
                    <a:lnTo>
                      <a:pt x="218" y="47"/>
                    </a:lnTo>
                    <a:lnTo>
                      <a:pt x="215" y="47"/>
                    </a:lnTo>
                    <a:lnTo>
                      <a:pt x="213" y="46"/>
                    </a:lnTo>
                    <a:lnTo>
                      <a:pt x="210" y="46"/>
                    </a:lnTo>
                    <a:lnTo>
                      <a:pt x="206" y="47"/>
                    </a:lnTo>
                    <a:lnTo>
                      <a:pt x="203" y="50"/>
                    </a:lnTo>
                    <a:lnTo>
                      <a:pt x="200" y="51"/>
                    </a:lnTo>
                    <a:lnTo>
                      <a:pt x="199" y="54"/>
                    </a:lnTo>
                    <a:lnTo>
                      <a:pt x="198" y="55"/>
                    </a:lnTo>
                    <a:lnTo>
                      <a:pt x="196" y="56"/>
                    </a:lnTo>
                    <a:lnTo>
                      <a:pt x="196" y="56"/>
                    </a:lnTo>
                    <a:lnTo>
                      <a:pt x="196" y="56"/>
                    </a:lnTo>
                    <a:lnTo>
                      <a:pt x="198" y="54"/>
                    </a:lnTo>
                    <a:lnTo>
                      <a:pt x="200" y="51"/>
                    </a:lnTo>
                    <a:lnTo>
                      <a:pt x="201" y="49"/>
                    </a:lnTo>
                    <a:lnTo>
                      <a:pt x="204" y="47"/>
                    </a:lnTo>
                    <a:lnTo>
                      <a:pt x="208" y="44"/>
                    </a:lnTo>
                    <a:lnTo>
                      <a:pt x="209" y="42"/>
                    </a:lnTo>
                    <a:lnTo>
                      <a:pt x="208" y="41"/>
                    </a:lnTo>
                    <a:lnTo>
                      <a:pt x="208" y="39"/>
                    </a:lnTo>
                    <a:lnTo>
                      <a:pt x="206" y="37"/>
                    </a:lnTo>
                    <a:lnTo>
                      <a:pt x="205" y="36"/>
                    </a:lnTo>
                    <a:lnTo>
                      <a:pt x="199" y="34"/>
                    </a:lnTo>
                    <a:lnTo>
                      <a:pt x="198" y="34"/>
                    </a:lnTo>
                    <a:lnTo>
                      <a:pt x="195" y="35"/>
                    </a:lnTo>
                    <a:lnTo>
                      <a:pt x="194" y="35"/>
                    </a:lnTo>
                    <a:lnTo>
                      <a:pt x="193" y="34"/>
                    </a:lnTo>
                    <a:lnTo>
                      <a:pt x="189" y="32"/>
                    </a:lnTo>
                    <a:lnTo>
                      <a:pt x="185" y="31"/>
                    </a:lnTo>
                    <a:lnTo>
                      <a:pt x="183" y="30"/>
                    </a:lnTo>
                    <a:lnTo>
                      <a:pt x="178" y="30"/>
                    </a:lnTo>
                    <a:lnTo>
                      <a:pt x="174" y="30"/>
                    </a:lnTo>
                    <a:lnTo>
                      <a:pt x="170" y="30"/>
                    </a:lnTo>
                    <a:lnTo>
                      <a:pt x="168" y="31"/>
                    </a:lnTo>
                    <a:lnTo>
                      <a:pt x="163" y="34"/>
                    </a:lnTo>
                    <a:lnTo>
                      <a:pt x="161" y="34"/>
                    </a:lnTo>
                    <a:lnTo>
                      <a:pt x="161" y="35"/>
                    </a:lnTo>
                    <a:lnTo>
                      <a:pt x="160" y="36"/>
                    </a:lnTo>
                    <a:lnTo>
                      <a:pt x="160" y="37"/>
                    </a:lnTo>
                    <a:lnTo>
                      <a:pt x="161" y="37"/>
                    </a:lnTo>
                    <a:lnTo>
                      <a:pt x="164" y="40"/>
                    </a:lnTo>
                    <a:lnTo>
                      <a:pt x="169" y="41"/>
                    </a:lnTo>
                    <a:lnTo>
                      <a:pt x="171" y="42"/>
                    </a:lnTo>
                    <a:lnTo>
                      <a:pt x="174" y="44"/>
                    </a:lnTo>
                    <a:lnTo>
                      <a:pt x="174" y="45"/>
                    </a:lnTo>
                    <a:lnTo>
                      <a:pt x="171" y="45"/>
                    </a:lnTo>
                    <a:lnTo>
                      <a:pt x="165" y="42"/>
                    </a:lnTo>
                    <a:lnTo>
                      <a:pt x="163" y="42"/>
                    </a:lnTo>
                    <a:lnTo>
                      <a:pt x="161" y="42"/>
                    </a:lnTo>
                    <a:lnTo>
                      <a:pt x="159" y="40"/>
                    </a:lnTo>
                    <a:lnTo>
                      <a:pt x="158" y="40"/>
                    </a:lnTo>
                    <a:lnTo>
                      <a:pt x="156" y="42"/>
                    </a:lnTo>
                    <a:lnTo>
                      <a:pt x="155" y="46"/>
                    </a:lnTo>
                    <a:lnTo>
                      <a:pt x="156" y="49"/>
                    </a:lnTo>
                    <a:lnTo>
                      <a:pt x="158" y="50"/>
                    </a:lnTo>
                    <a:lnTo>
                      <a:pt x="159" y="51"/>
                    </a:lnTo>
                    <a:lnTo>
                      <a:pt x="159" y="51"/>
                    </a:lnTo>
                    <a:lnTo>
                      <a:pt x="159" y="52"/>
                    </a:lnTo>
                    <a:lnTo>
                      <a:pt x="159" y="52"/>
                    </a:lnTo>
                    <a:lnTo>
                      <a:pt x="156" y="51"/>
                    </a:lnTo>
                    <a:lnTo>
                      <a:pt x="154" y="47"/>
                    </a:lnTo>
                    <a:lnTo>
                      <a:pt x="152" y="46"/>
                    </a:lnTo>
                    <a:lnTo>
                      <a:pt x="152" y="44"/>
                    </a:lnTo>
                    <a:lnTo>
                      <a:pt x="154" y="42"/>
                    </a:lnTo>
                    <a:lnTo>
                      <a:pt x="150" y="40"/>
                    </a:lnTo>
                    <a:lnTo>
                      <a:pt x="149" y="39"/>
                    </a:lnTo>
                    <a:lnTo>
                      <a:pt x="147" y="40"/>
                    </a:lnTo>
                    <a:lnTo>
                      <a:pt x="145" y="41"/>
                    </a:lnTo>
                    <a:lnTo>
                      <a:pt x="144" y="40"/>
                    </a:lnTo>
                    <a:lnTo>
                      <a:pt x="144" y="40"/>
                    </a:lnTo>
                    <a:lnTo>
                      <a:pt x="142" y="37"/>
                    </a:lnTo>
                    <a:lnTo>
                      <a:pt x="141" y="37"/>
                    </a:lnTo>
                    <a:lnTo>
                      <a:pt x="140" y="37"/>
                    </a:lnTo>
                    <a:lnTo>
                      <a:pt x="139" y="39"/>
                    </a:lnTo>
                    <a:lnTo>
                      <a:pt x="139" y="39"/>
                    </a:lnTo>
                    <a:lnTo>
                      <a:pt x="137" y="40"/>
                    </a:lnTo>
                    <a:lnTo>
                      <a:pt x="137" y="41"/>
                    </a:lnTo>
                    <a:lnTo>
                      <a:pt x="141" y="45"/>
                    </a:lnTo>
                    <a:lnTo>
                      <a:pt x="140" y="45"/>
                    </a:lnTo>
                    <a:lnTo>
                      <a:pt x="137" y="44"/>
                    </a:lnTo>
                    <a:lnTo>
                      <a:pt x="136" y="44"/>
                    </a:lnTo>
                    <a:lnTo>
                      <a:pt x="134" y="45"/>
                    </a:lnTo>
                    <a:lnTo>
                      <a:pt x="130" y="50"/>
                    </a:lnTo>
                    <a:lnTo>
                      <a:pt x="129" y="51"/>
                    </a:lnTo>
                    <a:lnTo>
                      <a:pt x="127" y="51"/>
                    </a:lnTo>
                    <a:lnTo>
                      <a:pt x="126" y="51"/>
                    </a:lnTo>
                    <a:lnTo>
                      <a:pt x="126" y="51"/>
                    </a:lnTo>
                    <a:lnTo>
                      <a:pt x="126" y="51"/>
                    </a:lnTo>
                    <a:lnTo>
                      <a:pt x="126" y="50"/>
                    </a:lnTo>
                    <a:lnTo>
                      <a:pt x="126" y="49"/>
                    </a:lnTo>
                    <a:lnTo>
                      <a:pt x="126" y="47"/>
                    </a:lnTo>
                    <a:lnTo>
                      <a:pt x="126" y="47"/>
                    </a:lnTo>
                    <a:lnTo>
                      <a:pt x="127" y="46"/>
                    </a:lnTo>
                    <a:lnTo>
                      <a:pt x="127" y="46"/>
                    </a:lnTo>
                    <a:lnTo>
                      <a:pt x="129" y="46"/>
                    </a:lnTo>
                    <a:lnTo>
                      <a:pt x="130" y="46"/>
                    </a:lnTo>
                    <a:lnTo>
                      <a:pt x="126" y="44"/>
                    </a:lnTo>
                    <a:lnTo>
                      <a:pt x="126" y="44"/>
                    </a:lnTo>
                    <a:lnTo>
                      <a:pt x="127" y="42"/>
                    </a:lnTo>
                    <a:lnTo>
                      <a:pt x="130" y="40"/>
                    </a:lnTo>
                    <a:lnTo>
                      <a:pt x="131" y="39"/>
                    </a:lnTo>
                    <a:lnTo>
                      <a:pt x="131" y="37"/>
                    </a:lnTo>
                    <a:lnTo>
                      <a:pt x="129" y="37"/>
                    </a:lnTo>
                    <a:lnTo>
                      <a:pt x="122" y="42"/>
                    </a:lnTo>
                    <a:lnTo>
                      <a:pt x="122" y="41"/>
                    </a:lnTo>
                    <a:lnTo>
                      <a:pt x="125" y="37"/>
                    </a:lnTo>
                    <a:lnTo>
                      <a:pt x="130" y="35"/>
                    </a:lnTo>
                    <a:lnTo>
                      <a:pt x="134" y="31"/>
                    </a:lnTo>
                    <a:lnTo>
                      <a:pt x="135" y="30"/>
                    </a:lnTo>
                    <a:lnTo>
                      <a:pt x="135" y="30"/>
                    </a:lnTo>
                    <a:lnTo>
                      <a:pt x="135" y="29"/>
                    </a:lnTo>
                    <a:lnTo>
                      <a:pt x="134" y="27"/>
                    </a:lnTo>
                    <a:lnTo>
                      <a:pt x="132" y="27"/>
                    </a:lnTo>
                    <a:lnTo>
                      <a:pt x="131" y="25"/>
                    </a:lnTo>
                    <a:lnTo>
                      <a:pt x="131" y="24"/>
                    </a:lnTo>
                    <a:lnTo>
                      <a:pt x="131" y="21"/>
                    </a:lnTo>
                    <a:lnTo>
                      <a:pt x="131" y="20"/>
                    </a:lnTo>
                    <a:lnTo>
                      <a:pt x="130" y="19"/>
                    </a:lnTo>
                    <a:lnTo>
                      <a:pt x="127" y="17"/>
                    </a:lnTo>
                    <a:lnTo>
                      <a:pt x="125" y="16"/>
                    </a:lnTo>
                    <a:lnTo>
                      <a:pt x="124" y="15"/>
                    </a:lnTo>
                    <a:lnTo>
                      <a:pt x="122" y="10"/>
                    </a:lnTo>
                    <a:lnTo>
                      <a:pt x="121" y="7"/>
                    </a:lnTo>
                    <a:lnTo>
                      <a:pt x="120" y="6"/>
                    </a:lnTo>
                    <a:lnTo>
                      <a:pt x="117" y="5"/>
                    </a:lnTo>
                    <a:lnTo>
                      <a:pt x="112" y="4"/>
                    </a:lnTo>
                    <a:lnTo>
                      <a:pt x="109" y="4"/>
                    </a:lnTo>
                    <a:lnTo>
                      <a:pt x="102" y="4"/>
                    </a:lnTo>
                    <a:lnTo>
                      <a:pt x="100" y="4"/>
                    </a:lnTo>
                    <a:lnTo>
                      <a:pt x="99" y="5"/>
                    </a:lnTo>
                    <a:lnTo>
                      <a:pt x="97" y="5"/>
                    </a:lnTo>
                    <a:lnTo>
                      <a:pt x="92" y="6"/>
                    </a:lnTo>
                    <a:lnTo>
                      <a:pt x="87" y="7"/>
                    </a:lnTo>
                    <a:lnTo>
                      <a:pt x="85" y="9"/>
                    </a:lnTo>
                    <a:lnTo>
                      <a:pt x="85" y="10"/>
                    </a:lnTo>
                    <a:lnTo>
                      <a:pt x="87" y="12"/>
                    </a:lnTo>
                    <a:lnTo>
                      <a:pt x="87" y="12"/>
                    </a:lnTo>
                    <a:lnTo>
                      <a:pt x="82" y="11"/>
                    </a:lnTo>
                    <a:lnTo>
                      <a:pt x="79" y="11"/>
                    </a:lnTo>
                    <a:lnTo>
                      <a:pt x="75" y="12"/>
                    </a:lnTo>
                    <a:lnTo>
                      <a:pt x="70" y="14"/>
                    </a:lnTo>
                    <a:lnTo>
                      <a:pt x="64" y="20"/>
                    </a:lnTo>
                    <a:lnTo>
                      <a:pt x="65" y="22"/>
                    </a:lnTo>
                    <a:lnTo>
                      <a:pt x="69" y="22"/>
                    </a:lnTo>
                    <a:lnTo>
                      <a:pt x="80" y="27"/>
                    </a:lnTo>
                    <a:lnTo>
                      <a:pt x="80" y="29"/>
                    </a:lnTo>
                    <a:lnTo>
                      <a:pt x="70" y="25"/>
                    </a:lnTo>
                    <a:lnTo>
                      <a:pt x="66" y="25"/>
                    </a:lnTo>
                    <a:lnTo>
                      <a:pt x="65" y="25"/>
                    </a:lnTo>
                    <a:lnTo>
                      <a:pt x="64" y="25"/>
                    </a:lnTo>
                    <a:lnTo>
                      <a:pt x="62" y="27"/>
                    </a:lnTo>
                    <a:lnTo>
                      <a:pt x="61" y="27"/>
                    </a:lnTo>
                    <a:lnTo>
                      <a:pt x="61" y="29"/>
                    </a:lnTo>
                    <a:lnTo>
                      <a:pt x="61" y="30"/>
                    </a:lnTo>
                    <a:lnTo>
                      <a:pt x="61" y="32"/>
                    </a:lnTo>
                    <a:lnTo>
                      <a:pt x="61" y="34"/>
                    </a:lnTo>
                    <a:lnTo>
                      <a:pt x="62" y="35"/>
                    </a:lnTo>
                    <a:lnTo>
                      <a:pt x="64" y="36"/>
                    </a:lnTo>
                    <a:lnTo>
                      <a:pt x="65" y="37"/>
                    </a:lnTo>
                    <a:lnTo>
                      <a:pt x="65" y="39"/>
                    </a:lnTo>
                    <a:lnTo>
                      <a:pt x="67" y="39"/>
                    </a:lnTo>
                    <a:lnTo>
                      <a:pt x="69" y="39"/>
                    </a:lnTo>
                    <a:lnTo>
                      <a:pt x="70" y="39"/>
                    </a:lnTo>
                    <a:lnTo>
                      <a:pt x="72" y="39"/>
                    </a:lnTo>
                    <a:lnTo>
                      <a:pt x="75" y="40"/>
                    </a:lnTo>
                    <a:lnTo>
                      <a:pt x="75" y="40"/>
                    </a:lnTo>
                    <a:lnTo>
                      <a:pt x="72" y="40"/>
                    </a:lnTo>
                    <a:lnTo>
                      <a:pt x="72" y="41"/>
                    </a:lnTo>
                    <a:lnTo>
                      <a:pt x="72" y="42"/>
                    </a:lnTo>
                    <a:lnTo>
                      <a:pt x="75" y="44"/>
                    </a:lnTo>
                    <a:lnTo>
                      <a:pt x="79" y="46"/>
                    </a:lnTo>
                    <a:lnTo>
                      <a:pt x="80" y="47"/>
                    </a:lnTo>
                    <a:lnTo>
                      <a:pt x="80" y="47"/>
                    </a:lnTo>
                    <a:lnTo>
                      <a:pt x="79" y="47"/>
                    </a:lnTo>
                    <a:lnTo>
                      <a:pt x="75" y="46"/>
                    </a:lnTo>
                    <a:lnTo>
                      <a:pt x="70" y="44"/>
                    </a:lnTo>
                    <a:lnTo>
                      <a:pt x="65" y="42"/>
                    </a:lnTo>
                    <a:lnTo>
                      <a:pt x="65" y="44"/>
                    </a:lnTo>
                    <a:lnTo>
                      <a:pt x="62" y="46"/>
                    </a:lnTo>
                    <a:lnTo>
                      <a:pt x="61" y="47"/>
                    </a:lnTo>
                    <a:lnTo>
                      <a:pt x="57" y="49"/>
                    </a:lnTo>
                    <a:lnTo>
                      <a:pt x="57" y="50"/>
                    </a:lnTo>
                    <a:lnTo>
                      <a:pt x="59" y="50"/>
                    </a:lnTo>
                    <a:lnTo>
                      <a:pt x="61" y="52"/>
                    </a:lnTo>
                    <a:lnTo>
                      <a:pt x="62" y="54"/>
                    </a:lnTo>
                    <a:lnTo>
                      <a:pt x="65" y="56"/>
                    </a:lnTo>
                    <a:lnTo>
                      <a:pt x="65" y="56"/>
                    </a:lnTo>
                    <a:lnTo>
                      <a:pt x="66" y="57"/>
                    </a:lnTo>
                    <a:lnTo>
                      <a:pt x="69" y="57"/>
                    </a:lnTo>
                    <a:lnTo>
                      <a:pt x="70" y="57"/>
                    </a:lnTo>
                    <a:lnTo>
                      <a:pt x="72" y="57"/>
                    </a:lnTo>
                    <a:lnTo>
                      <a:pt x="74" y="59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4"/>
                    </a:lnTo>
                    <a:lnTo>
                      <a:pt x="74" y="65"/>
                    </a:lnTo>
                    <a:lnTo>
                      <a:pt x="72" y="72"/>
                    </a:lnTo>
                    <a:lnTo>
                      <a:pt x="72" y="74"/>
                    </a:lnTo>
                    <a:lnTo>
                      <a:pt x="71" y="75"/>
                    </a:lnTo>
                    <a:lnTo>
                      <a:pt x="70" y="74"/>
                    </a:lnTo>
                    <a:lnTo>
                      <a:pt x="69" y="72"/>
                    </a:lnTo>
                    <a:lnTo>
                      <a:pt x="69" y="72"/>
                    </a:lnTo>
                    <a:lnTo>
                      <a:pt x="70" y="72"/>
                    </a:lnTo>
                    <a:lnTo>
                      <a:pt x="70" y="71"/>
                    </a:lnTo>
                    <a:lnTo>
                      <a:pt x="69" y="71"/>
                    </a:lnTo>
                    <a:lnTo>
                      <a:pt x="61" y="70"/>
                    </a:lnTo>
                    <a:lnTo>
                      <a:pt x="59" y="71"/>
                    </a:lnTo>
                    <a:lnTo>
                      <a:pt x="55" y="74"/>
                    </a:lnTo>
                    <a:lnTo>
                      <a:pt x="51" y="74"/>
                    </a:lnTo>
                    <a:lnTo>
                      <a:pt x="49" y="75"/>
                    </a:lnTo>
                    <a:lnTo>
                      <a:pt x="47" y="74"/>
                    </a:lnTo>
                    <a:lnTo>
                      <a:pt x="50" y="74"/>
                    </a:lnTo>
                    <a:lnTo>
                      <a:pt x="54" y="72"/>
                    </a:lnTo>
                    <a:lnTo>
                      <a:pt x="57" y="70"/>
                    </a:lnTo>
                    <a:lnTo>
                      <a:pt x="60" y="70"/>
                    </a:lnTo>
                    <a:lnTo>
                      <a:pt x="65" y="69"/>
                    </a:lnTo>
                    <a:lnTo>
                      <a:pt x="69" y="66"/>
                    </a:lnTo>
                    <a:lnTo>
                      <a:pt x="70" y="65"/>
                    </a:lnTo>
                    <a:lnTo>
                      <a:pt x="69" y="65"/>
                    </a:lnTo>
                    <a:lnTo>
                      <a:pt x="65" y="62"/>
                    </a:lnTo>
                    <a:lnTo>
                      <a:pt x="62" y="60"/>
                    </a:lnTo>
                    <a:lnTo>
                      <a:pt x="60" y="59"/>
                    </a:lnTo>
                    <a:lnTo>
                      <a:pt x="56" y="55"/>
                    </a:lnTo>
                    <a:lnTo>
                      <a:pt x="54" y="51"/>
                    </a:lnTo>
                    <a:lnTo>
                      <a:pt x="52" y="49"/>
                    </a:lnTo>
                    <a:lnTo>
                      <a:pt x="51" y="46"/>
                    </a:lnTo>
                    <a:lnTo>
                      <a:pt x="51" y="44"/>
                    </a:lnTo>
                    <a:lnTo>
                      <a:pt x="51" y="42"/>
                    </a:lnTo>
                    <a:lnTo>
                      <a:pt x="51" y="39"/>
                    </a:lnTo>
                    <a:lnTo>
                      <a:pt x="51" y="37"/>
                    </a:lnTo>
                    <a:lnTo>
                      <a:pt x="51" y="35"/>
                    </a:lnTo>
                    <a:lnTo>
                      <a:pt x="47" y="32"/>
                    </a:lnTo>
                    <a:lnTo>
                      <a:pt x="47" y="30"/>
                    </a:lnTo>
                    <a:lnTo>
                      <a:pt x="47" y="30"/>
                    </a:lnTo>
                    <a:lnTo>
                      <a:pt x="47" y="26"/>
                    </a:lnTo>
                    <a:lnTo>
                      <a:pt x="49" y="25"/>
                    </a:lnTo>
                    <a:lnTo>
                      <a:pt x="50" y="24"/>
                    </a:lnTo>
                    <a:lnTo>
                      <a:pt x="55" y="16"/>
                    </a:lnTo>
                    <a:lnTo>
                      <a:pt x="56" y="15"/>
                    </a:lnTo>
                    <a:lnTo>
                      <a:pt x="60" y="11"/>
                    </a:lnTo>
                    <a:lnTo>
                      <a:pt x="64" y="9"/>
                    </a:lnTo>
                    <a:lnTo>
                      <a:pt x="67" y="7"/>
                    </a:lnTo>
                    <a:lnTo>
                      <a:pt x="70" y="5"/>
                    </a:lnTo>
                    <a:lnTo>
                      <a:pt x="71" y="4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69" y="1"/>
                    </a:lnTo>
                    <a:lnTo>
                      <a:pt x="56" y="1"/>
                    </a:lnTo>
                    <a:lnTo>
                      <a:pt x="50" y="0"/>
                    </a:lnTo>
                    <a:lnTo>
                      <a:pt x="45" y="1"/>
                    </a:lnTo>
                    <a:lnTo>
                      <a:pt x="36" y="2"/>
                    </a:lnTo>
                    <a:lnTo>
                      <a:pt x="32" y="4"/>
                    </a:lnTo>
                    <a:lnTo>
                      <a:pt x="30" y="5"/>
                    </a:lnTo>
                    <a:lnTo>
                      <a:pt x="26" y="7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17" y="15"/>
                    </a:lnTo>
                    <a:lnTo>
                      <a:pt x="15" y="16"/>
                    </a:lnTo>
                    <a:lnTo>
                      <a:pt x="12" y="19"/>
                    </a:lnTo>
                    <a:lnTo>
                      <a:pt x="11" y="20"/>
                    </a:lnTo>
                    <a:lnTo>
                      <a:pt x="11" y="21"/>
                    </a:lnTo>
                    <a:lnTo>
                      <a:pt x="10" y="22"/>
                    </a:lnTo>
                    <a:lnTo>
                      <a:pt x="10" y="25"/>
                    </a:lnTo>
                    <a:lnTo>
                      <a:pt x="10" y="27"/>
                    </a:lnTo>
                    <a:lnTo>
                      <a:pt x="10" y="29"/>
                    </a:lnTo>
                    <a:lnTo>
                      <a:pt x="7" y="31"/>
                    </a:lnTo>
                    <a:lnTo>
                      <a:pt x="5" y="35"/>
                    </a:lnTo>
                    <a:lnTo>
                      <a:pt x="3" y="37"/>
                    </a:lnTo>
                    <a:lnTo>
                      <a:pt x="2" y="39"/>
                    </a:lnTo>
                    <a:lnTo>
                      <a:pt x="2" y="40"/>
                    </a:lnTo>
                    <a:lnTo>
                      <a:pt x="2" y="41"/>
                    </a:lnTo>
                    <a:lnTo>
                      <a:pt x="2" y="42"/>
                    </a:lnTo>
                    <a:lnTo>
                      <a:pt x="3" y="44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1" y="47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1" y="52"/>
                    </a:lnTo>
                    <a:lnTo>
                      <a:pt x="1" y="56"/>
                    </a:lnTo>
                    <a:lnTo>
                      <a:pt x="2" y="60"/>
                    </a:lnTo>
                    <a:lnTo>
                      <a:pt x="2" y="62"/>
                    </a:lnTo>
                    <a:lnTo>
                      <a:pt x="3" y="62"/>
                    </a:lnTo>
                    <a:lnTo>
                      <a:pt x="5" y="64"/>
                    </a:lnTo>
                    <a:lnTo>
                      <a:pt x="8" y="65"/>
                    </a:lnTo>
                    <a:lnTo>
                      <a:pt x="13" y="67"/>
                    </a:lnTo>
                    <a:lnTo>
                      <a:pt x="20" y="69"/>
                    </a:lnTo>
                    <a:lnTo>
                      <a:pt x="27" y="69"/>
                    </a:lnTo>
                    <a:lnTo>
                      <a:pt x="30" y="69"/>
                    </a:lnTo>
                    <a:lnTo>
                      <a:pt x="31" y="70"/>
                    </a:lnTo>
                    <a:lnTo>
                      <a:pt x="34" y="71"/>
                    </a:lnTo>
                    <a:lnTo>
                      <a:pt x="37" y="72"/>
                    </a:lnTo>
                    <a:lnTo>
                      <a:pt x="40" y="74"/>
                    </a:lnTo>
                    <a:lnTo>
                      <a:pt x="40" y="75"/>
                    </a:lnTo>
                    <a:lnTo>
                      <a:pt x="35" y="75"/>
                    </a:lnTo>
                    <a:lnTo>
                      <a:pt x="30" y="76"/>
                    </a:lnTo>
                    <a:lnTo>
                      <a:pt x="27" y="76"/>
                    </a:lnTo>
                    <a:lnTo>
                      <a:pt x="24" y="75"/>
                    </a:lnTo>
                    <a:lnTo>
                      <a:pt x="21" y="74"/>
                    </a:lnTo>
                    <a:lnTo>
                      <a:pt x="19" y="74"/>
                    </a:lnTo>
                    <a:lnTo>
                      <a:pt x="13" y="74"/>
                    </a:lnTo>
                    <a:lnTo>
                      <a:pt x="10" y="72"/>
                    </a:lnTo>
                    <a:lnTo>
                      <a:pt x="8" y="72"/>
                    </a:lnTo>
                    <a:lnTo>
                      <a:pt x="8" y="74"/>
                    </a:lnTo>
                    <a:lnTo>
                      <a:pt x="10" y="75"/>
                    </a:lnTo>
                    <a:lnTo>
                      <a:pt x="11" y="79"/>
                    </a:lnTo>
                    <a:lnTo>
                      <a:pt x="11" y="80"/>
                    </a:lnTo>
                    <a:lnTo>
                      <a:pt x="16" y="86"/>
                    </a:lnTo>
                    <a:lnTo>
                      <a:pt x="17" y="87"/>
                    </a:lnTo>
                    <a:lnTo>
                      <a:pt x="19" y="87"/>
                    </a:lnTo>
                    <a:lnTo>
                      <a:pt x="22" y="89"/>
                    </a:lnTo>
                    <a:lnTo>
                      <a:pt x="26" y="90"/>
                    </a:lnTo>
                    <a:lnTo>
                      <a:pt x="30" y="92"/>
                    </a:lnTo>
                    <a:lnTo>
                      <a:pt x="31" y="94"/>
                    </a:lnTo>
                    <a:lnTo>
                      <a:pt x="31" y="92"/>
                    </a:lnTo>
                    <a:lnTo>
                      <a:pt x="32" y="91"/>
                    </a:lnTo>
                    <a:lnTo>
                      <a:pt x="34" y="91"/>
                    </a:lnTo>
                    <a:lnTo>
                      <a:pt x="35" y="91"/>
                    </a:lnTo>
                    <a:lnTo>
                      <a:pt x="39" y="91"/>
                    </a:lnTo>
                    <a:lnTo>
                      <a:pt x="41" y="91"/>
                    </a:lnTo>
                    <a:lnTo>
                      <a:pt x="41" y="91"/>
                    </a:lnTo>
                    <a:lnTo>
                      <a:pt x="40" y="90"/>
                    </a:lnTo>
                    <a:lnTo>
                      <a:pt x="40" y="90"/>
                    </a:lnTo>
                    <a:lnTo>
                      <a:pt x="40" y="89"/>
                    </a:lnTo>
                    <a:lnTo>
                      <a:pt x="45" y="90"/>
                    </a:lnTo>
                    <a:lnTo>
                      <a:pt x="46" y="90"/>
                    </a:lnTo>
                    <a:lnTo>
                      <a:pt x="47" y="89"/>
                    </a:lnTo>
                    <a:lnTo>
                      <a:pt x="51" y="87"/>
                    </a:lnTo>
                    <a:lnTo>
                      <a:pt x="50" y="89"/>
                    </a:lnTo>
                    <a:lnTo>
                      <a:pt x="50" y="89"/>
                    </a:lnTo>
                    <a:lnTo>
                      <a:pt x="49" y="90"/>
                    </a:lnTo>
                    <a:lnTo>
                      <a:pt x="50" y="92"/>
                    </a:lnTo>
                    <a:lnTo>
                      <a:pt x="51" y="95"/>
                    </a:lnTo>
                    <a:lnTo>
                      <a:pt x="51" y="96"/>
                    </a:lnTo>
                    <a:lnTo>
                      <a:pt x="54" y="96"/>
                    </a:lnTo>
                    <a:lnTo>
                      <a:pt x="59" y="99"/>
                    </a:lnTo>
                    <a:lnTo>
                      <a:pt x="64" y="96"/>
                    </a:lnTo>
                    <a:lnTo>
                      <a:pt x="69" y="97"/>
                    </a:lnTo>
                    <a:lnTo>
                      <a:pt x="71" y="97"/>
                    </a:lnTo>
                    <a:lnTo>
                      <a:pt x="72" y="97"/>
                    </a:lnTo>
                    <a:lnTo>
                      <a:pt x="74" y="99"/>
                    </a:lnTo>
                    <a:lnTo>
                      <a:pt x="76" y="99"/>
                    </a:lnTo>
                    <a:lnTo>
                      <a:pt x="86" y="100"/>
                    </a:lnTo>
                    <a:lnTo>
                      <a:pt x="90" y="100"/>
                    </a:lnTo>
                    <a:lnTo>
                      <a:pt x="96" y="99"/>
                    </a:lnTo>
                    <a:lnTo>
                      <a:pt x="96" y="99"/>
                    </a:lnTo>
                    <a:lnTo>
                      <a:pt x="99" y="100"/>
                    </a:lnTo>
                    <a:lnTo>
                      <a:pt x="105" y="102"/>
                    </a:lnTo>
                    <a:lnTo>
                      <a:pt x="107" y="104"/>
                    </a:lnTo>
                    <a:lnTo>
                      <a:pt x="110" y="104"/>
                    </a:lnTo>
                    <a:lnTo>
                      <a:pt x="112" y="102"/>
                    </a:lnTo>
                    <a:lnTo>
                      <a:pt x="117" y="101"/>
                    </a:lnTo>
                    <a:lnTo>
                      <a:pt x="126" y="106"/>
                    </a:lnTo>
                    <a:lnTo>
                      <a:pt x="127" y="105"/>
                    </a:lnTo>
                    <a:lnTo>
                      <a:pt x="127" y="104"/>
                    </a:lnTo>
                    <a:lnTo>
                      <a:pt x="126" y="102"/>
                    </a:lnTo>
                    <a:lnTo>
                      <a:pt x="125" y="101"/>
                    </a:lnTo>
                    <a:lnTo>
                      <a:pt x="122" y="100"/>
                    </a:lnTo>
                    <a:lnTo>
                      <a:pt x="121" y="99"/>
                    </a:lnTo>
                    <a:lnTo>
                      <a:pt x="120" y="99"/>
                    </a:lnTo>
                    <a:lnTo>
                      <a:pt x="119" y="97"/>
                    </a:lnTo>
                    <a:lnTo>
                      <a:pt x="116" y="97"/>
                    </a:lnTo>
                    <a:lnTo>
                      <a:pt x="117" y="96"/>
                    </a:lnTo>
                    <a:lnTo>
                      <a:pt x="124" y="97"/>
                    </a:lnTo>
                    <a:lnTo>
                      <a:pt x="127" y="97"/>
                    </a:lnTo>
                    <a:lnTo>
                      <a:pt x="130" y="97"/>
                    </a:lnTo>
                    <a:lnTo>
                      <a:pt x="134" y="99"/>
                    </a:lnTo>
                    <a:lnTo>
                      <a:pt x="136" y="99"/>
                    </a:lnTo>
                    <a:lnTo>
                      <a:pt x="137" y="99"/>
                    </a:lnTo>
                    <a:lnTo>
                      <a:pt x="145" y="101"/>
                    </a:lnTo>
                    <a:lnTo>
                      <a:pt x="146" y="102"/>
                    </a:lnTo>
                    <a:lnTo>
                      <a:pt x="149" y="101"/>
                    </a:lnTo>
                    <a:lnTo>
                      <a:pt x="152" y="101"/>
                    </a:lnTo>
                    <a:lnTo>
                      <a:pt x="155" y="100"/>
                    </a:lnTo>
                    <a:lnTo>
                      <a:pt x="156" y="99"/>
                    </a:lnTo>
                    <a:lnTo>
                      <a:pt x="156" y="97"/>
                    </a:lnTo>
                    <a:lnTo>
                      <a:pt x="156" y="96"/>
                    </a:lnTo>
                    <a:lnTo>
                      <a:pt x="156" y="95"/>
                    </a:lnTo>
                    <a:lnTo>
                      <a:pt x="155" y="94"/>
                    </a:lnTo>
                    <a:lnTo>
                      <a:pt x="154" y="92"/>
                    </a:lnTo>
                    <a:lnTo>
                      <a:pt x="152" y="91"/>
                    </a:lnTo>
                    <a:lnTo>
                      <a:pt x="149" y="90"/>
                    </a:lnTo>
                    <a:lnTo>
                      <a:pt x="147" y="90"/>
                    </a:lnTo>
                    <a:lnTo>
                      <a:pt x="147" y="89"/>
                    </a:lnTo>
                    <a:lnTo>
                      <a:pt x="149" y="87"/>
                    </a:lnTo>
                    <a:lnTo>
                      <a:pt x="150" y="86"/>
                    </a:lnTo>
                    <a:lnTo>
                      <a:pt x="151" y="85"/>
                    </a:lnTo>
                    <a:lnTo>
                      <a:pt x="152" y="84"/>
                    </a:lnTo>
                    <a:lnTo>
                      <a:pt x="154" y="85"/>
                    </a:lnTo>
                    <a:lnTo>
                      <a:pt x="155" y="86"/>
                    </a:lnTo>
                    <a:lnTo>
                      <a:pt x="155" y="87"/>
                    </a:lnTo>
                    <a:lnTo>
                      <a:pt x="156" y="89"/>
                    </a:lnTo>
                    <a:lnTo>
                      <a:pt x="159" y="90"/>
                    </a:lnTo>
                    <a:lnTo>
                      <a:pt x="159" y="91"/>
                    </a:lnTo>
                    <a:lnTo>
                      <a:pt x="160" y="91"/>
                    </a:lnTo>
                    <a:lnTo>
                      <a:pt x="164" y="94"/>
                    </a:lnTo>
                    <a:lnTo>
                      <a:pt x="164" y="94"/>
                    </a:lnTo>
                    <a:lnTo>
                      <a:pt x="165" y="94"/>
                    </a:lnTo>
                    <a:lnTo>
                      <a:pt x="169" y="94"/>
                    </a:lnTo>
                    <a:lnTo>
                      <a:pt x="170" y="94"/>
                    </a:lnTo>
                    <a:lnTo>
                      <a:pt x="171" y="95"/>
                    </a:lnTo>
                    <a:lnTo>
                      <a:pt x="171" y="99"/>
                    </a:lnTo>
                    <a:lnTo>
                      <a:pt x="171" y="100"/>
                    </a:lnTo>
                    <a:lnTo>
                      <a:pt x="173" y="101"/>
                    </a:lnTo>
                    <a:lnTo>
                      <a:pt x="173" y="102"/>
                    </a:lnTo>
                    <a:lnTo>
                      <a:pt x="174" y="104"/>
                    </a:lnTo>
                    <a:lnTo>
                      <a:pt x="178" y="102"/>
                    </a:lnTo>
                    <a:lnTo>
                      <a:pt x="181" y="104"/>
                    </a:lnTo>
                    <a:lnTo>
                      <a:pt x="181" y="104"/>
                    </a:lnTo>
                    <a:lnTo>
                      <a:pt x="183" y="105"/>
                    </a:lnTo>
                    <a:lnTo>
                      <a:pt x="183" y="105"/>
                    </a:lnTo>
                    <a:lnTo>
                      <a:pt x="181" y="106"/>
                    </a:lnTo>
                    <a:lnTo>
                      <a:pt x="180" y="107"/>
                    </a:lnTo>
                    <a:lnTo>
                      <a:pt x="179" y="107"/>
                    </a:lnTo>
                    <a:lnTo>
                      <a:pt x="180" y="109"/>
                    </a:lnTo>
                    <a:lnTo>
                      <a:pt x="181" y="109"/>
                    </a:lnTo>
                    <a:lnTo>
                      <a:pt x="183" y="109"/>
                    </a:lnTo>
                    <a:lnTo>
                      <a:pt x="185" y="110"/>
                    </a:lnTo>
                    <a:lnTo>
                      <a:pt x="185" y="109"/>
                    </a:lnTo>
                    <a:lnTo>
                      <a:pt x="186" y="107"/>
                    </a:lnTo>
                    <a:lnTo>
                      <a:pt x="188" y="107"/>
                    </a:lnTo>
                    <a:lnTo>
                      <a:pt x="189" y="107"/>
                    </a:lnTo>
                    <a:lnTo>
                      <a:pt x="191" y="107"/>
                    </a:lnTo>
                    <a:lnTo>
                      <a:pt x="191" y="107"/>
                    </a:lnTo>
                    <a:lnTo>
                      <a:pt x="189" y="109"/>
                    </a:lnTo>
                    <a:lnTo>
                      <a:pt x="188" y="109"/>
                    </a:lnTo>
                    <a:lnTo>
                      <a:pt x="188" y="110"/>
                    </a:lnTo>
                    <a:lnTo>
                      <a:pt x="188" y="111"/>
                    </a:lnTo>
                    <a:lnTo>
                      <a:pt x="189" y="112"/>
                    </a:lnTo>
                    <a:lnTo>
                      <a:pt x="189" y="112"/>
                    </a:lnTo>
                    <a:lnTo>
                      <a:pt x="190" y="114"/>
                    </a:lnTo>
                    <a:lnTo>
                      <a:pt x="193" y="114"/>
                    </a:lnTo>
                    <a:lnTo>
                      <a:pt x="194" y="114"/>
                    </a:lnTo>
                    <a:lnTo>
                      <a:pt x="198" y="116"/>
                    </a:lnTo>
                    <a:lnTo>
                      <a:pt x="199" y="116"/>
                    </a:lnTo>
                    <a:lnTo>
                      <a:pt x="200" y="119"/>
                    </a:lnTo>
                    <a:lnTo>
                      <a:pt x="200" y="120"/>
                    </a:lnTo>
                    <a:lnTo>
                      <a:pt x="199" y="121"/>
                    </a:lnTo>
                    <a:lnTo>
                      <a:pt x="196" y="122"/>
                    </a:lnTo>
                    <a:lnTo>
                      <a:pt x="195" y="122"/>
                    </a:lnTo>
                    <a:lnTo>
                      <a:pt x="194" y="122"/>
                    </a:lnTo>
                    <a:lnTo>
                      <a:pt x="190" y="122"/>
                    </a:lnTo>
                    <a:lnTo>
                      <a:pt x="188" y="122"/>
                    </a:lnTo>
                    <a:lnTo>
                      <a:pt x="188" y="124"/>
                    </a:lnTo>
                    <a:lnTo>
                      <a:pt x="186" y="124"/>
                    </a:lnTo>
                    <a:lnTo>
                      <a:pt x="188" y="127"/>
                    </a:lnTo>
                    <a:lnTo>
                      <a:pt x="186" y="127"/>
                    </a:lnTo>
                    <a:lnTo>
                      <a:pt x="186" y="129"/>
                    </a:lnTo>
                    <a:lnTo>
                      <a:pt x="186" y="129"/>
                    </a:lnTo>
                    <a:lnTo>
                      <a:pt x="186" y="130"/>
                    </a:lnTo>
                    <a:lnTo>
                      <a:pt x="186" y="131"/>
                    </a:lnTo>
                    <a:lnTo>
                      <a:pt x="189" y="131"/>
                    </a:lnTo>
                    <a:lnTo>
                      <a:pt x="191" y="130"/>
                    </a:lnTo>
                    <a:lnTo>
                      <a:pt x="198" y="127"/>
                    </a:lnTo>
                    <a:lnTo>
                      <a:pt x="200" y="126"/>
                    </a:lnTo>
                    <a:lnTo>
                      <a:pt x="201" y="125"/>
                    </a:lnTo>
                    <a:lnTo>
                      <a:pt x="203" y="125"/>
                    </a:lnTo>
                    <a:lnTo>
                      <a:pt x="204" y="125"/>
                    </a:lnTo>
                    <a:lnTo>
                      <a:pt x="206" y="126"/>
                    </a:lnTo>
                    <a:lnTo>
                      <a:pt x="208" y="125"/>
                    </a:lnTo>
                    <a:lnTo>
                      <a:pt x="209" y="122"/>
                    </a:lnTo>
                    <a:lnTo>
                      <a:pt x="211" y="122"/>
                    </a:lnTo>
                    <a:lnTo>
                      <a:pt x="211" y="122"/>
                    </a:lnTo>
                    <a:lnTo>
                      <a:pt x="213" y="122"/>
                    </a:lnTo>
                    <a:lnTo>
                      <a:pt x="213" y="122"/>
                    </a:lnTo>
                    <a:lnTo>
                      <a:pt x="210" y="124"/>
                    </a:lnTo>
                    <a:lnTo>
                      <a:pt x="209" y="125"/>
                    </a:lnTo>
                    <a:lnTo>
                      <a:pt x="210" y="125"/>
                    </a:lnTo>
                    <a:lnTo>
                      <a:pt x="211" y="125"/>
                    </a:lnTo>
                    <a:lnTo>
                      <a:pt x="213" y="126"/>
                    </a:lnTo>
                    <a:lnTo>
                      <a:pt x="213" y="126"/>
                    </a:lnTo>
                    <a:lnTo>
                      <a:pt x="210" y="127"/>
                    </a:lnTo>
                    <a:lnTo>
                      <a:pt x="210" y="129"/>
                    </a:lnTo>
                    <a:lnTo>
                      <a:pt x="211" y="129"/>
                    </a:lnTo>
                    <a:lnTo>
                      <a:pt x="213" y="129"/>
                    </a:lnTo>
                    <a:lnTo>
                      <a:pt x="213" y="129"/>
                    </a:lnTo>
                    <a:lnTo>
                      <a:pt x="214" y="129"/>
                    </a:lnTo>
                    <a:lnTo>
                      <a:pt x="213" y="130"/>
                    </a:lnTo>
                    <a:lnTo>
                      <a:pt x="214" y="130"/>
                    </a:lnTo>
                    <a:lnTo>
                      <a:pt x="216" y="134"/>
                    </a:lnTo>
                    <a:lnTo>
                      <a:pt x="218" y="134"/>
                    </a:lnTo>
                    <a:lnTo>
                      <a:pt x="219" y="135"/>
                    </a:lnTo>
                    <a:lnTo>
                      <a:pt x="220" y="135"/>
                    </a:lnTo>
                    <a:lnTo>
                      <a:pt x="223" y="135"/>
                    </a:lnTo>
                    <a:lnTo>
                      <a:pt x="223" y="134"/>
                    </a:lnTo>
                    <a:lnTo>
                      <a:pt x="221" y="131"/>
                    </a:lnTo>
                    <a:lnTo>
                      <a:pt x="221" y="130"/>
                    </a:lnTo>
                    <a:lnTo>
                      <a:pt x="224" y="130"/>
                    </a:lnTo>
                    <a:lnTo>
                      <a:pt x="225" y="131"/>
                    </a:lnTo>
                    <a:lnTo>
                      <a:pt x="225" y="131"/>
                    </a:lnTo>
                    <a:lnTo>
                      <a:pt x="225" y="131"/>
                    </a:lnTo>
                    <a:lnTo>
                      <a:pt x="226" y="132"/>
                    </a:lnTo>
                    <a:lnTo>
                      <a:pt x="225" y="134"/>
                    </a:lnTo>
                    <a:lnTo>
                      <a:pt x="225" y="135"/>
                    </a:lnTo>
                    <a:lnTo>
                      <a:pt x="224" y="136"/>
                    </a:lnTo>
                    <a:lnTo>
                      <a:pt x="224" y="137"/>
                    </a:lnTo>
                    <a:lnTo>
                      <a:pt x="225" y="139"/>
                    </a:lnTo>
                    <a:lnTo>
                      <a:pt x="226" y="140"/>
                    </a:lnTo>
                    <a:lnTo>
                      <a:pt x="228" y="140"/>
                    </a:lnTo>
                    <a:lnTo>
                      <a:pt x="229" y="140"/>
                    </a:lnTo>
                    <a:lnTo>
                      <a:pt x="233" y="139"/>
                    </a:lnTo>
                    <a:lnTo>
                      <a:pt x="233" y="139"/>
                    </a:lnTo>
                    <a:lnTo>
                      <a:pt x="231" y="140"/>
                    </a:lnTo>
                    <a:lnTo>
                      <a:pt x="233" y="141"/>
                    </a:lnTo>
                    <a:lnTo>
                      <a:pt x="235" y="145"/>
                    </a:lnTo>
                    <a:lnTo>
                      <a:pt x="238" y="149"/>
                    </a:lnTo>
                    <a:lnTo>
                      <a:pt x="240" y="151"/>
                    </a:lnTo>
                    <a:lnTo>
                      <a:pt x="243" y="155"/>
                    </a:lnTo>
                    <a:lnTo>
                      <a:pt x="245" y="163"/>
                    </a:lnTo>
                    <a:lnTo>
                      <a:pt x="246" y="164"/>
                    </a:lnTo>
                    <a:lnTo>
                      <a:pt x="248" y="164"/>
                    </a:lnTo>
                    <a:lnTo>
                      <a:pt x="248" y="165"/>
                    </a:lnTo>
                    <a:lnTo>
                      <a:pt x="245" y="168"/>
                    </a:lnTo>
                    <a:lnTo>
                      <a:pt x="244" y="169"/>
                    </a:lnTo>
                    <a:lnTo>
                      <a:pt x="241" y="169"/>
                    </a:lnTo>
                    <a:lnTo>
                      <a:pt x="240" y="170"/>
                    </a:lnTo>
                    <a:lnTo>
                      <a:pt x="238" y="174"/>
                    </a:lnTo>
                    <a:lnTo>
                      <a:pt x="236" y="175"/>
                    </a:lnTo>
                    <a:lnTo>
                      <a:pt x="236" y="176"/>
                    </a:lnTo>
                    <a:lnTo>
                      <a:pt x="236" y="178"/>
                    </a:lnTo>
                    <a:lnTo>
                      <a:pt x="234" y="178"/>
                    </a:lnTo>
                    <a:lnTo>
                      <a:pt x="233" y="179"/>
                    </a:lnTo>
                    <a:lnTo>
                      <a:pt x="231" y="179"/>
                    </a:lnTo>
                    <a:lnTo>
                      <a:pt x="230" y="180"/>
                    </a:lnTo>
                    <a:lnTo>
                      <a:pt x="229" y="183"/>
                    </a:lnTo>
                    <a:lnTo>
                      <a:pt x="224" y="185"/>
                    </a:lnTo>
                    <a:lnTo>
                      <a:pt x="218" y="189"/>
                    </a:lnTo>
                    <a:lnTo>
                      <a:pt x="216" y="190"/>
                    </a:lnTo>
                    <a:lnTo>
                      <a:pt x="216" y="190"/>
                    </a:lnTo>
                    <a:lnTo>
                      <a:pt x="218" y="191"/>
                    </a:lnTo>
                    <a:lnTo>
                      <a:pt x="219" y="194"/>
                    </a:lnTo>
                    <a:lnTo>
                      <a:pt x="223" y="196"/>
                    </a:lnTo>
                    <a:lnTo>
                      <a:pt x="225" y="198"/>
                    </a:lnTo>
                    <a:lnTo>
                      <a:pt x="226" y="199"/>
                    </a:lnTo>
                    <a:lnTo>
                      <a:pt x="228" y="201"/>
                    </a:lnTo>
                    <a:lnTo>
                      <a:pt x="229" y="204"/>
                    </a:lnTo>
                    <a:lnTo>
                      <a:pt x="229" y="205"/>
                    </a:lnTo>
                    <a:lnTo>
                      <a:pt x="228" y="205"/>
                    </a:lnTo>
                    <a:lnTo>
                      <a:pt x="224" y="205"/>
                    </a:lnTo>
                    <a:lnTo>
                      <a:pt x="223" y="205"/>
                    </a:lnTo>
                    <a:lnTo>
                      <a:pt x="221" y="205"/>
                    </a:lnTo>
                    <a:lnTo>
                      <a:pt x="219" y="205"/>
                    </a:lnTo>
                    <a:lnTo>
                      <a:pt x="218" y="208"/>
                    </a:lnTo>
                    <a:lnTo>
                      <a:pt x="216" y="208"/>
                    </a:lnTo>
                    <a:lnTo>
                      <a:pt x="215" y="208"/>
                    </a:lnTo>
                    <a:lnTo>
                      <a:pt x="214" y="208"/>
                    </a:lnTo>
                    <a:lnTo>
                      <a:pt x="211" y="208"/>
                    </a:lnTo>
                    <a:lnTo>
                      <a:pt x="209" y="208"/>
                    </a:lnTo>
                    <a:lnTo>
                      <a:pt x="208" y="208"/>
                    </a:lnTo>
                    <a:lnTo>
                      <a:pt x="208" y="209"/>
                    </a:lnTo>
                    <a:lnTo>
                      <a:pt x="206" y="210"/>
                    </a:lnTo>
                    <a:lnTo>
                      <a:pt x="204" y="210"/>
                    </a:lnTo>
                    <a:lnTo>
                      <a:pt x="199" y="209"/>
                    </a:lnTo>
                    <a:lnTo>
                      <a:pt x="198" y="210"/>
                    </a:lnTo>
                    <a:lnTo>
                      <a:pt x="198" y="210"/>
                    </a:lnTo>
                    <a:lnTo>
                      <a:pt x="201" y="214"/>
                    </a:lnTo>
                    <a:lnTo>
                      <a:pt x="203" y="214"/>
                    </a:lnTo>
                    <a:lnTo>
                      <a:pt x="204" y="215"/>
                    </a:lnTo>
                    <a:lnTo>
                      <a:pt x="204" y="216"/>
                    </a:lnTo>
                    <a:lnTo>
                      <a:pt x="204" y="218"/>
                    </a:lnTo>
                    <a:lnTo>
                      <a:pt x="203" y="218"/>
                    </a:lnTo>
                    <a:lnTo>
                      <a:pt x="203" y="219"/>
                    </a:lnTo>
                    <a:lnTo>
                      <a:pt x="203" y="220"/>
                    </a:lnTo>
                    <a:lnTo>
                      <a:pt x="203" y="220"/>
                    </a:lnTo>
                    <a:lnTo>
                      <a:pt x="201" y="219"/>
                    </a:lnTo>
                    <a:lnTo>
                      <a:pt x="200" y="219"/>
                    </a:lnTo>
                    <a:lnTo>
                      <a:pt x="200" y="218"/>
                    </a:lnTo>
                    <a:lnTo>
                      <a:pt x="201" y="218"/>
                    </a:lnTo>
                    <a:lnTo>
                      <a:pt x="201" y="216"/>
                    </a:lnTo>
                    <a:lnTo>
                      <a:pt x="201" y="215"/>
                    </a:lnTo>
                    <a:lnTo>
                      <a:pt x="200" y="213"/>
                    </a:lnTo>
                    <a:lnTo>
                      <a:pt x="198" y="211"/>
                    </a:lnTo>
                    <a:lnTo>
                      <a:pt x="194" y="210"/>
                    </a:lnTo>
                    <a:lnTo>
                      <a:pt x="189" y="208"/>
                    </a:lnTo>
                    <a:lnTo>
                      <a:pt x="184" y="208"/>
                    </a:lnTo>
                    <a:lnTo>
                      <a:pt x="181" y="206"/>
                    </a:lnTo>
                    <a:lnTo>
                      <a:pt x="180" y="206"/>
                    </a:lnTo>
                    <a:lnTo>
                      <a:pt x="178" y="206"/>
                    </a:lnTo>
                    <a:lnTo>
                      <a:pt x="176" y="206"/>
                    </a:lnTo>
                    <a:lnTo>
                      <a:pt x="176" y="206"/>
                    </a:lnTo>
                    <a:lnTo>
                      <a:pt x="175" y="208"/>
                    </a:lnTo>
                    <a:lnTo>
                      <a:pt x="175" y="209"/>
                    </a:lnTo>
                    <a:lnTo>
                      <a:pt x="175" y="209"/>
                    </a:lnTo>
                    <a:lnTo>
                      <a:pt x="176" y="211"/>
                    </a:lnTo>
                    <a:lnTo>
                      <a:pt x="176" y="211"/>
                    </a:lnTo>
                    <a:lnTo>
                      <a:pt x="175" y="213"/>
                    </a:lnTo>
                    <a:lnTo>
                      <a:pt x="169" y="215"/>
                    </a:lnTo>
                    <a:lnTo>
                      <a:pt x="168" y="216"/>
                    </a:lnTo>
                    <a:lnTo>
                      <a:pt x="166" y="216"/>
                    </a:lnTo>
                    <a:lnTo>
                      <a:pt x="166" y="218"/>
                    </a:lnTo>
                    <a:lnTo>
                      <a:pt x="165" y="220"/>
                    </a:lnTo>
                    <a:lnTo>
                      <a:pt x="165" y="221"/>
                    </a:lnTo>
                    <a:lnTo>
                      <a:pt x="164" y="223"/>
                    </a:lnTo>
                    <a:lnTo>
                      <a:pt x="165" y="224"/>
                    </a:lnTo>
                    <a:lnTo>
                      <a:pt x="165" y="225"/>
                    </a:lnTo>
                    <a:lnTo>
                      <a:pt x="166" y="228"/>
                    </a:lnTo>
                    <a:lnTo>
                      <a:pt x="168" y="229"/>
                    </a:lnTo>
                    <a:lnTo>
                      <a:pt x="170" y="230"/>
                    </a:lnTo>
                    <a:lnTo>
                      <a:pt x="170" y="230"/>
                    </a:lnTo>
                    <a:lnTo>
                      <a:pt x="173" y="230"/>
                    </a:lnTo>
                    <a:lnTo>
                      <a:pt x="174" y="231"/>
                    </a:lnTo>
                    <a:lnTo>
                      <a:pt x="175" y="231"/>
                    </a:lnTo>
                    <a:lnTo>
                      <a:pt x="178" y="233"/>
                    </a:lnTo>
                    <a:lnTo>
                      <a:pt x="179" y="233"/>
                    </a:lnTo>
                    <a:lnTo>
                      <a:pt x="181" y="233"/>
                    </a:lnTo>
                    <a:lnTo>
                      <a:pt x="183" y="233"/>
                    </a:lnTo>
                    <a:lnTo>
                      <a:pt x="185" y="233"/>
                    </a:lnTo>
                    <a:lnTo>
                      <a:pt x="186" y="233"/>
                    </a:lnTo>
                    <a:lnTo>
                      <a:pt x="188" y="231"/>
                    </a:lnTo>
                    <a:lnTo>
                      <a:pt x="188" y="233"/>
                    </a:lnTo>
                    <a:lnTo>
                      <a:pt x="189" y="231"/>
                    </a:lnTo>
                    <a:lnTo>
                      <a:pt x="194" y="230"/>
                    </a:lnTo>
                    <a:lnTo>
                      <a:pt x="195" y="230"/>
                    </a:lnTo>
                    <a:lnTo>
                      <a:pt x="198" y="230"/>
                    </a:lnTo>
                    <a:lnTo>
                      <a:pt x="198" y="230"/>
                    </a:lnTo>
                    <a:lnTo>
                      <a:pt x="199" y="226"/>
                    </a:lnTo>
                    <a:lnTo>
                      <a:pt x="203" y="226"/>
                    </a:lnTo>
                    <a:lnTo>
                      <a:pt x="204" y="228"/>
                    </a:lnTo>
                    <a:lnTo>
                      <a:pt x="206" y="228"/>
                    </a:lnTo>
                    <a:lnTo>
                      <a:pt x="208" y="229"/>
                    </a:lnTo>
                    <a:lnTo>
                      <a:pt x="210" y="228"/>
                    </a:lnTo>
                    <a:lnTo>
                      <a:pt x="213" y="228"/>
                    </a:lnTo>
                    <a:lnTo>
                      <a:pt x="214" y="226"/>
                    </a:lnTo>
                    <a:lnTo>
                      <a:pt x="213" y="224"/>
                    </a:lnTo>
                    <a:lnTo>
                      <a:pt x="211" y="223"/>
                    </a:lnTo>
                    <a:lnTo>
                      <a:pt x="210" y="221"/>
                    </a:lnTo>
                    <a:lnTo>
                      <a:pt x="210" y="221"/>
                    </a:lnTo>
                    <a:lnTo>
                      <a:pt x="211" y="221"/>
                    </a:lnTo>
                    <a:lnTo>
                      <a:pt x="213" y="220"/>
                    </a:lnTo>
                    <a:lnTo>
                      <a:pt x="213" y="220"/>
                    </a:lnTo>
                    <a:lnTo>
                      <a:pt x="214" y="220"/>
                    </a:lnTo>
                    <a:lnTo>
                      <a:pt x="214" y="220"/>
                    </a:lnTo>
                    <a:lnTo>
                      <a:pt x="215" y="221"/>
                    </a:lnTo>
                    <a:lnTo>
                      <a:pt x="215" y="223"/>
                    </a:lnTo>
                    <a:lnTo>
                      <a:pt x="215" y="224"/>
                    </a:lnTo>
                    <a:lnTo>
                      <a:pt x="216" y="224"/>
                    </a:lnTo>
                    <a:lnTo>
                      <a:pt x="216" y="224"/>
                    </a:lnTo>
                    <a:lnTo>
                      <a:pt x="220" y="225"/>
                    </a:lnTo>
                    <a:lnTo>
                      <a:pt x="221" y="225"/>
                    </a:lnTo>
                    <a:lnTo>
                      <a:pt x="221" y="228"/>
                    </a:lnTo>
                    <a:lnTo>
                      <a:pt x="221" y="229"/>
                    </a:lnTo>
                    <a:lnTo>
                      <a:pt x="221" y="229"/>
                    </a:lnTo>
                    <a:lnTo>
                      <a:pt x="223" y="229"/>
                    </a:lnTo>
                    <a:lnTo>
                      <a:pt x="223" y="229"/>
                    </a:lnTo>
                    <a:lnTo>
                      <a:pt x="224" y="228"/>
                    </a:lnTo>
                    <a:lnTo>
                      <a:pt x="224" y="225"/>
                    </a:lnTo>
                    <a:lnTo>
                      <a:pt x="225" y="225"/>
                    </a:lnTo>
                    <a:lnTo>
                      <a:pt x="225" y="226"/>
                    </a:lnTo>
                    <a:lnTo>
                      <a:pt x="226" y="226"/>
                    </a:lnTo>
                    <a:lnTo>
                      <a:pt x="228" y="225"/>
                    </a:lnTo>
                    <a:lnTo>
                      <a:pt x="231" y="226"/>
                    </a:lnTo>
                    <a:lnTo>
                      <a:pt x="233" y="225"/>
                    </a:lnTo>
                    <a:lnTo>
                      <a:pt x="233" y="226"/>
                    </a:lnTo>
                    <a:lnTo>
                      <a:pt x="230" y="229"/>
                    </a:lnTo>
                    <a:lnTo>
                      <a:pt x="230" y="230"/>
                    </a:lnTo>
                    <a:lnTo>
                      <a:pt x="231" y="230"/>
                    </a:lnTo>
                    <a:lnTo>
                      <a:pt x="233" y="231"/>
                    </a:lnTo>
                    <a:lnTo>
                      <a:pt x="234" y="233"/>
                    </a:lnTo>
                    <a:lnTo>
                      <a:pt x="238" y="236"/>
                    </a:lnTo>
                    <a:lnTo>
                      <a:pt x="240" y="238"/>
                    </a:lnTo>
                    <a:lnTo>
                      <a:pt x="241" y="238"/>
                    </a:lnTo>
                    <a:lnTo>
                      <a:pt x="241" y="239"/>
                    </a:lnTo>
                    <a:lnTo>
                      <a:pt x="243" y="240"/>
                    </a:lnTo>
                    <a:lnTo>
                      <a:pt x="244" y="243"/>
                    </a:lnTo>
                    <a:lnTo>
                      <a:pt x="244" y="243"/>
                    </a:lnTo>
                    <a:lnTo>
                      <a:pt x="248" y="241"/>
                    </a:lnTo>
                    <a:lnTo>
                      <a:pt x="248" y="241"/>
                    </a:lnTo>
                    <a:lnTo>
                      <a:pt x="249" y="241"/>
                    </a:lnTo>
                    <a:lnTo>
                      <a:pt x="248" y="241"/>
                    </a:lnTo>
                    <a:lnTo>
                      <a:pt x="248" y="241"/>
                    </a:lnTo>
                    <a:lnTo>
                      <a:pt x="246" y="244"/>
                    </a:lnTo>
                    <a:lnTo>
                      <a:pt x="246" y="244"/>
                    </a:lnTo>
                    <a:lnTo>
                      <a:pt x="248" y="245"/>
                    </a:lnTo>
                    <a:lnTo>
                      <a:pt x="253" y="244"/>
                    </a:lnTo>
                    <a:lnTo>
                      <a:pt x="254" y="245"/>
                    </a:lnTo>
                    <a:lnTo>
                      <a:pt x="255" y="246"/>
                    </a:lnTo>
                    <a:lnTo>
                      <a:pt x="256" y="246"/>
                    </a:lnTo>
                    <a:lnTo>
                      <a:pt x="256" y="248"/>
                    </a:lnTo>
                    <a:lnTo>
                      <a:pt x="258" y="248"/>
                    </a:lnTo>
                    <a:lnTo>
                      <a:pt x="259" y="248"/>
                    </a:lnTo>
                    <a:lnTo>
                      <a:pt x="259" y="248"/>
                    </a:lnTo>
                    <a:lnTo>
                      <a:pt x="258" y="249"/>
                    </a:lnTo>
                    <a:lnTo>
                      <a:pt x="256" y="250"/>
                    </a:lnTo>
                    <a:lnTo>
                      <a:pt x="255" y="251"/>
                    </a:lnTo>
                    <a:lnTo>
                      <a:pt x="253" y="251"/>
                    </a:lnTo>
                    <a:lnTo>
                      <a:pt x="251" y="251"/>
                    </a:lnTo>
                    <a:lnTo>
                      <a:pt x="250" y="251"/>
                    </a:lnTo>
                    <a:lnTo>
                      <a:pt x="253" y="253"/>
                    </a:lnTo>
                    <a:lnTo>
                      <a:pt x="256" y="256"/>
                    </a:lnTo>
                    <a:lnTo>
                      <a:pt x="258" y="258"/>
                    </a:lnTo>
                    <a:lnTo>
                      <a:pt x="260" y="259"/>
                    </a:lnTo>
                    <a:lnTo>
                      <a:pt x="261" y="259"/>
                    </a:lnTo>
                    <a:lnTo>
                      <a:pt x="264" y="258"/>
                    </a:lnTo>
                    <a:lnTo>
                      <a:pt x="265" y="258"/>
                    </a:lnTo>
                    <a:lnTo>
                      <a:pt x="263" y="260"/>
                    </a:lnTo>
                    <a:lnTo>
                      <a:pt x="263" y="260"/>
                    </a:lnTo>
                    <a:lnTo>
                      <a:pt x="264" y="260"/>
                    </a:lnTo>
                    <a:lnTo>
                      <a:pt x="268" y="263"/>
                    </a:lnTo>
                    <a:lnTo>
                      <a:pt x="270" y="263"/>
                    </a:lnTo>
                    <a:lnTo>
                      <a:pt x="274" y="265"/>
                    </a:lnTo>
                    <a:lnTo>
                      <a:pt x="275" y="265"/>
                    </a:lnTo>
                    <a:lnTo>
                      <a:pt x="278" y="265"/>
                    </a:lnTo>
                    <a:lnTo>
                      <a:pt x="279" y="265"/>
                    </a:lnTo>
                    <a:lnTo>
                      <a:pt x="281" y="265"/>
                    </a:lnTo>
                    <a:lnTo>
                      <a:pt x="284" y="265"/>
                    </a:lnTo>
                    <a:lnTo>
                      <a:pt x="285" y="265"/>
                    </a:lnTo>
                    <a:lnTo>
                      <a:pt x="286" y="269"/>
                    </a:lnTo>
                    <a:lnTo>
                      <a:pt x="290" y="273"/>
                    </a:lnTo>
                    <a:lnTo>
                      <a:pt x="291" y="273"/>
                    </a:lnTo>
                    <a:lnTo>
                      <a:pt x="297" y="275"/>
                    </a:lnTo>
                    <a:lnTo>
                      <a:pt x="298" y="275"/>
                    </a:lnTo>
                    <a:lnTo>
                      <a:pt x="299" y="276"/>
                    </a:lnTo>
                    <a:lnTo>
                      <a:pt x="300" y="276"/>
                    </a:lnTo>
                    <a:lnTo>
                      <a:pt x="314" y="279"/>
                    </a:lnTo>
                    <a:lnTo>
                      <a:pt x="315" y="279"/>
                    </a:lnTo>
                    <a:lnTo>
                      <a:pt x="315" y="279"/>
                    </a:lnTo>
                    <a:lnTo>
                      <a:pt x="318" y="280"/>
                    </a:lnTo>
                    <a:lnTo>
                      <a:pt x="323" y="281"/>
                    </a:lnTo>
                    <a:lnTo>
                      <a:pt x="327" y="283"/>
                    </a:lnTo>
                    <a:lnTo>
                      <a:pt x="328" y="284"/>
                    </a:lnTo>
                    <a:lnTo>
                      <a:pt x="329" y="284"/>
                    </a:lnTo>
                    <a:lnTo>
                      <a:pt x="330" y="284"/>
                    </a:lnTo>
                    <a:lnTo>
                      <a:pt x="332" y="284"/>
                    </a:lnTo>
                    <a:lnTo>
                      <a:pt x="333" y="284"/>
                    </a:lnTo>
                    <a:lnTo>
                      <a:pt x="333" y="283"/>
                    </a:lnTo>
                    <a:lnTo>
                      <a:pt x="333" y="280"/>
                    </a:lnTo>
                    <a:lnTo>
                      <a:pt x="332" y="279"/>
                    </a:lnTo>
                    <a:lnTo>
                      <a:pt x="334" y="279"/>
                    </a:lnTo>
                    <a:lnTo>
                      <a:pt x="334" y="278"/>
                    </a:lnTo>
                    <a:lnTo>
                      <a:pt x="334" y="278"/>
                    </a:lnTo>
                    <a:lnTo>
                      <a:pt x="334" y="276"/>
                    </a:lnTo>
                    <a:lnTo>
                      <a:pt x="333" y="276"/>
                    </a:lnTo>
                    <a:lnTo>
                      <a:pt x="330" y="275"/>
                    </a:lnTo>
                    <a:lnTo>
                      <a:pt x="329" y="274"/>
                    </a:lnTo>
                    <a:lnTo>
                      <a:pt x="328" y="271"/>
                    </a:lnTo>
                    <a:lnTo>
                      <a:pt x="327" y="270"/>
                    </a:lnTo>
                    <a:lnTo>
                      <a:pt x="325" y="269"/>
                    </a:lnTo>
                    <a:lnTo>
                      <a:pt x="324" y="268"/>
                    </a:lnTo>
                    <a:lnTo>
                      <a:pt x="322" y="268"/>
                    </a:lnTo>
                    <a:lnTo>
                      <a:pt x="320" y="266"/>
                    </a:lnTo>
                    <a:lnTo>
                      <a:pt x="317" y="264"/>
                    </a:lnTo>
                    <a:lnTo>
                      <a:pt x="317" y="263"/>
                    </a:lnTo>
                    <a:lnTo>
                      <a:pt x="315" y="263"/>
                    </a:lnTo>
                    <a:lnTo>
                      <a:pt x="314" y="261"/>
                    </a:lnTo>
                    <a:lnTo>
                      <a:pt x="310" y="260"/>
                    </a:lnTo>
                    <a:lnTo>
                      <a:pt x="310" y="259"/>
                    </a:lnTo>
                    <a:lnTo>
                      <a:pt x="310" y="259"/>
                    </a:lnTo>
                    <a:lnTo>
                      <a:pt x="310" y="258"/>
                    </a:lnTo>
                    <a:lnTo>
                      <a:pt x="309" y="258"/>
                    </a:lnTo>
                    <a:lnTo>
                      <a:pt x="308" y="258"/>
                    </a:lnTo>
                    <a:lnTo>
                      <a:pt x="304" y="256"/>
                    </a:lnTo>
                    <a:lnTo>
                      <a:pt x="303" y="255"/>
                    </a:lnTo>
                    <a:lnTo>
                      <a:pt x="302" y="253"/>
                    </a:lnTo>
                    <a:lnTo>
                      <a:pt x="298" y="250"/>
                    </a:lnTo>
                    <a:lnTo>
                      <a:pt x="297" y="249"/>
                    </a:lnTo>
                    <a:lnTo>
                      <a:pt x="295" y="248"/>
                    </a:lnTo>
                    <a:lnTo>
                      <a:pt x="294" y="245"/>
                    </a:lnTo>
                    <a:lnTo>
                      <a:pt x="294" y="244"/>
                    </a:lnTo>
                    <a:lnTo>
                      <a:pt x="298" y="244"/>
                    </a:lnTo>
                    <a:lnTo>
                      <a:pt x="299" y="244"/>
                    </a:lnTo>
                    <a:lnTo>
                      <a:pt x="303" y="246"/>
                    </a:lnTo>
                    <a:lnTo>
                      <a:pt x="308" y="250"/>
                    </a:lnTo>
                    <a:lnTo>
                      <a:pt x="309" y="251"/>
                    </a:lnTo>
                    <a:lnTo>
                      <a:pt x="310" y="251"/>
                    </a:lnTo>
                    <a:lnTo>
                      <a:pt x="310" y="250"/>
                    </a:lnTo>
                    <a:lnTo>
                      <a:pt x="309" y="246"/>
                    </a:lnTo>
                    <a:lnTo>
                      <a:pt x="308" y="244"/>
                    </a:lnTo>
                    <a:lnTo>
                      <a:pt x="308" y="245"/>
                    </a:lnTo>
                    <a:lnTo>
                      <a:pt x="310" y="246"/>
                    </a:lnTo>
                    <a:lnTo>
                      <a:pt x="313" y="250"/>
                    </a:lnTo>
                    <a:lnTo>
                      <a:pt x="317" y="253"/>
                    </a:lnTo>
                    <a:lnTo>
                      <a:pt x="318" y="254"/>
                    </a:lnTo>
                    <a:lnTo>
                      <a:pt x="320" y="254"/>
                    </a:lnTo>
                    <a:lnTo>
                      <a:pt x="320" y="254"/>
                    </a:lnTo>
                    <a:lnTo>
                      <a:pt x="320" y="255"/>
                    </a:lnTo>
                    <a:lnTo>
                      <a:pt x="322" y="255"/>
                    </a:lnTo>
                    <a:lnTo>
                      <a:pt x="323" y="256"/>
                    </a:lnTo>
                    <a:lnTo>
                      <a:pt x="323" y="256"/>
                    </a:lnTo>
                    <a:lnTo>
                      <a:pt x="324" y="258"/>
                    </a:lnTo>
                    <a:lnTo>
                      <a:pt x="324" y="259"/>
                    </a:lnTo>
                    <a:lnTo>
                      <a:pt x="324" y="259"/>
                    </a:lnTo>
                    <a:lnTo>
                      <a:pt x="325" y="259"/>
                    </a:lnTo>
                    <a:lnTo>
                      <a:pt x="325" y="258"/>
                    </a:lnTo>
                    <a:lnTo>
                      <a:pt x="325" y="255"/>
                    </a:lnTo>
                    <a:lnTo>
                      <a:pt x="325" y="254"/>
                    </a:lnTo>
                    <a:lnTo>
                      <a:pt x="325" y="255"/>
                    </a:lnTo>
                    <a:lnTo>
                      <a:pt x="327" y="258"/>
                    </a:lnTo>
                    <a:lnTo>
                      <a:pt x="328" y="260"/>
                    </a:lnTo>
                    <a:lnTo>
                      <a:pt x="330" y="260"/>
                    </a:lnTo>
                    <a:lnTo>
                      <a:pt x="330" y="260"/>
                    </a:lnTo>
                    <a:lnTo>
                      <a:pt x="332" y="260"/>
                    </a:lnTo>
                    <a:lnTo>
                      <a:pt x="330" y="259"/>
                    </a:lnTo>
                    <a:lnTo>
                      <a:pt x="330" y="258"/>
                    </a:lnTo>
                    <a:lnTo>
                      <a:pt x="330" y="258"/>
                    </a:lnTo>
                    <a:lnTo>
                      <a:pt x="334" y="260"/>
                    </a:lnTo>
                    <a:lnTo>
                      <a:pt x="335" y="261"/>
                    </a:lnTo>
                    <a:lnTo>
                      <a:pt x="335" y="261"/>
                    </a:lnTo>
                    <a:lnTo>
                      <a:pt x="337" y="263"/>
                    </a:lnTo>
                    <a:lnTo>
                      <a:pt x="337" y="263"/>
                    </a:lnTo>
                    <a:lnTo>
                      <a:pt x="337" y="261"/>
                    </a:lnTo>
                    <a:lnTo>
                      <a:pt x="338" y="261"/>
                    </a:lnTo>
                    <a:lnTo>
                      <a:pt x="340" y="263"/>
                    </a:lnTo>
                    <a:lnTo>
                      <a:pt x="343" y="265"/>
                    </a:lnTo>
                    <a:lnTo>
                      <a:pt x="344" y="266"/>
                    </a:lnTo>
                    <a:lnTo>
                      <a:pt x="345" y="268"/>
                    </a:lnTo>
                    <a:lnTo>
                      <a:pt x="347" y="268"/>
                    </a:lnTo>
                    <a:lnTo>
                      <a:pt x="347" y="268"/>
                    </a:lnTo>
                    <a:lnTo>
                      <a:pt x="347" y="266"/>
                    </a:lnTo>
                    <a:lnTo>
                      <a:pt x="345" y="261"/>
                    </a:lnTo>
                    <a:lnTo>
                      <a:pt x="345" y="261"/>
                    </a:lnTo>
                    <a:lnTo>
                      <a:pt x="349" y="263"/>
                    </a:lnTo>
                    <a:lnTo>
                      <a:pt x="349" y="263"/>
                    </a:lnTo>
                    <a:lnTo>
                      <a:pt x="352" y="263"/>
                    </a:lnTo>
                    <a:lnTo>
                      <a:pt x="352" y="263"/>
                    </a:lnTo>
                    <a:lnTo>
                      <a:pt x="353" y="261"/>
                    </a:lnTo>
                    <a:lnTo>
                      <a:pt x="352" y="261"/>
                    </a:lnTo>
                    <a:lnTo>
                      <a:pt x="352" y="260"/>
                    </a:lnTo>
                    <a:lnTo>
                      <a:pt x="350" y="259"/>
                    </a:lnTo>
                    <a:lnTo>
                      <a:pt x="349" y="258"/>
                    </a:lnTo>
                    <a:lnTo>
                      <a:pt x="347" y="255"/>
                    </a:lnTo>
                    <a:lnTo>
                      <a:pt x="347" y="254"/>
                    </a:lnTo>
                    <a:lnTo>
                      <a:pt x="347" y="254"/>
                    </a:lnTo>
                    <a:lnTo>
                      <a:pt x="348" y="254"/>
                    </a:lnTo>
                    <a:lnTo>
                      <a:pt x="348" y="253"/>
                    </a:lnTo>
                    <a:lnTo>
                      <a:pt x="348" y="250"/>
                    </a:lnTo>
                    <a:lnTo>
                      <a:pt x="347" y="248"/>
                    </a:lnTo>
                    <a:lnTo>
                      <a:pt x="345" y="245"/>
                    </a:lnTo>
                    <a:lnTo>
                      <a:pt x="345" y="244"/>
                    </a:lnTo>
                    <a:lnTo>
                      <a:pt x="345" y="244"/>
                    </a:lnTo>
                    <a:lnTo>
                      <a:pt x="348" y="246"/>
                    </a:lnTo>
                    <a:lnTo>
                      <a:pt x="349" y="248"/>
                    </a:lnTo>
                    <a:lnTo>
                      <a:pt x="349" y="249"/>
                    </a:lnTo>
                    <a:lnTo>
                      <a:pt x="352" y="254"/>
                    </a:lnTo>
                    <a:lnTo>
                      <a:pt x="353" y="255"/>
                    </a:lnTo>
                    <a:lnTo>
                      <a:pt x="354" y="255"/>
                    </a:lnTo>
                    <a:lnTo>
                      <a:pt x="354" y="254"/>
                    </a:lnTo>
                    <a:lnTo>
                      <a:pt x="355" y="253"/>
                    </a:lnTo>
                    <a:lnTo>
                      <a:pt x="354" y="250"/>
                    </a:lnTo>
                    <a:lnTo>
                      <a:pt x="354" y="248"/>
                    </a:lnTo>
                    <a:lnTo>
                      <a:pt x="354" y="245"/>
                    </a:lnTo>
                    <a:lnTo>
                      <a:pt x="355" y="245"/>
                    </a:lnTo>
                    <a:lnTo>
                      <a:pt x="355" y="245"/>
                    </a:lnTo>
                    <a:lnTo>
                      <a:pt x="354" y="243"/>
                    </a:lnTo>
                    <a:lnTo>
                      <a:pt x="354" y="240"/>
                    </a:lnTo>
                    <a:lnTo>
                      <a:pt x="353" y="240"/>
                    </a:lnTo>
                    <a:lnTo>
                      <a:pt x="352" y="240"/>
                    </a:lnTo>
                    <a:lnTo>
                      <a:pt x="350" y="240"/>
                    </a:lnTo>
                    <a:lnTo>
                      <a:pt x="352" y="239"/>
                    </a:lnTo>
                    <a:lnTo>
                      <a:pt x="353" y="238"/>
                    </a:lnTo>
                    <a:lnTo>
                      <a:pt x="352" y="238"/>
                    </a:lnTo>
                    <a:lnTo>
                      <a:pt x="350" y="238"/>
                    </a:lnTo>
                    <a:lnTo>
                      <a:pt x="349" y="238"/>
                    </a:lnTo>
                    <a:lnTo>
                      <a:pt x="348" y="238"/>
                    </a:lnTo>
                    <a:lnTo>
                      <a:pt x="345" y="238"/>
                    </a:lnTo>
                    <a:lnTo>
                      <a:pt x="345" y="238"/>
                    </a:lnTo>
                    <a:lnTo>
                      <a:pt x="345" y="236"/>
                    </a:lnTo>
                    <a:lnTo>
                      <a:pt x="345" y="236"/>
                    </a:lnTo>
                    <a:lnTo>
                      <a:pt x="345" y="235"/>
                    </a:lnTo>
                    <a:lnTo>
                      <a:pt x="344" y="234"/>
                    </a:lnTo>
                    <a:lnTo>
                      <a:pt x="343" y="234"/>
                    </a:lnTo>
                    <a:lnTo>
                      <a:pt x="339" y="231"/>
                    </a:lnTo>
                    <a:lnTo>
                      <a:pt x="339" y="231"/>
                    </a:lnTo>
                    <a:lnTo>
                      <a:pt x="340" y="231"/>
                    </a:lnTo>
                    <a:lnTo>
                      <a:pt x="343" y="231"/>
                    </a:lnTo>
                    <a:lnTo>
                      <a:pt x="345" y="231"/>
                    </a:lnTo>
                    <a:lnTo>
                      <a:pt x="347" y="229"/>
                    </a:lnTo>
                    <a:lnTo>
                      <a:pt x="347" y="228"/>
                    </a:lnTo>
                    <a:lnTo>
                      <a:pt x="345" y="228"/>
                    </a:lnTo>
                    <a:lnTo>
                      <a:pt x="340" y="228"/>
                    </a:lnTo>
                    <a:lnTo>
                      <a:pt x="340" y="228"/>
                    </a:lnTo>
                    <a:lnTo>
                      <a:pt x="340" y="226"/>
                    </a:lnTo>
                    <a:lnTo>
                      <a:pt x="343" y="225"/>
                    </a:lnTo>
                    <a:lnTo>
                      <a:pt x="344" y="225"/>
                    </a:lnTo>
                    <a:lnTo>
                      <a:pt x="342" y="223"/>
                    </a:lnTo>
                    <a:lnTo>
                      <a:pt x="340" y="223"/>
                    </a:lnTo>
                    <a:lnTo>
                      <a:pt x="339" y="223"/>
                    </a:lnTo>
                    <a:lnTo>
                      <a:pt x="339" y="221"/>
                    </a:lnTo>
                    <a:lnTo>
                      <a:pt x="337" y="220"/>
                    </a:lnTo>
                    <a:lnTo>
                      <a:pt x="335" y="219"/>
                    </a:lnTo>
                    <a:lnTo>
                      <a:pt x="334" y="220"/>
                    </a:lnTo>
                    <a:lnTo>
                      <a:pt x="333" y="221"/>
                    </a:lnTo>
                    <a:lnTo>
                      <a:pt x="332" y="223"/>
                    </a:lnTo>
                    <a:lnTo>
                      <a:pt x="330" y="223"/>
                    </a:lnTo>
                    <a:lnTo>
                      <a:pt x="330" y="221"/>
                    </a:lnTo>
                    <a:lnTo>
                      <a:pt x="329" y="221"/>
                    </a:lnTo>
                    <a:lnTo>
                      <a:pt x="332" y="220"/>
                    </a:lnTo>
                    <a:lnTo>
                      <a:pt x="330" y="220"/>
                    </a:lnTo>
                    <a:lnTo>
                      <a:pt x="329" y="219"/>
                    </a:lnTo>
                    <a:lnTo>
                      <a:pt x="327" y="216"/>
                    </a:lnTo>
                    <a:lnTo>
                      <a:pt x="325" y="216"/>
                    </a:lnTo>
                    <a:lnTo>
                      <a:pt x="324" y="216"/>
                    </a:lnTo>
                    <a:lnTo>
                      <a:pt x="324" y="220"/>
                    </a:lnTo>
                    <a:lnTo>
                      <a:pt x="324" y="220"/>
                    </a:lnTo>
                    <a:lnTo>
                      <a:pt x="324" y="219"/>
                    </a:lnTo>
                    <a:lnTo>
                      <a:pt x="323" y="216"/>
                    </a:lnTo>
                    <a:lnTo>
                      <a:pt x="323" y="215"/>
                    </a:lnTo>
                    <a:lnTo>
                      <a:pt x="322" y="214"/>
                    </a:lnTo>
                    <a:lnTo>
                      <a:pt x="322" y="214"/>
                    </a:lnTo>
                    <a:lnTo>
                      <a:pt x="322" y="215"/>
                    </a:lnTo>
                    <a:lnTo>
                      <a:pt x="320" y="214"/>
                    </a:lnTo>
                    <a:lnTo>
                      <a:pt x="320" y="214"/>
                    </a:lnTo>
                    <a:lnTo>
                      <a:pt x="320" y="213"/>
                    </a:lnTo>
                    <a:lnTo>
                      <a:pt x="320" y="213"/>
                    </a:lnTo>
                    <a:lnTo>
                      <a:pt x="319" y="211"/>
                    </a:lnTo>
                    <a:lnTo>
                      <a:pt x="318" y="210"/>
                    </a:lnTo>
                    <a:lnTo>
                      <a:pt x="315" y="209"/>
                    </a:lnTo>
                    <a:lnTo>
                      <a:pt x="315" y="209"/>
                    </a:lnTo>
                    <a:lnTo>
                      <a:pt x="315" y="209"/>
                    </a:lnTo>
                    <a:lnTo>
                      <a:pt x="318" y="206"/>
                    </a:lnTo>
                    <a:lnTo>
                      <a:pt x="318" y="206"/>
                    </a:lnTo>
                    <a:lnTo>
                      <a:pt x="315" y="205"/>
                    </a:lnTo>
                    <a:lnTo>
                      <a:pt x="315" y="205"/>
                    </a:lnTo>
                    <a:lnTo>
                      <a:pt x="315" y="204"/>
                    </a:lnTo>
                    <a:lnTo>
                      <a:pt x="314" y="203"/>
                    </a:lnTo>
                    <a:lnTo>
                      <a:pt x="313" y="203"/>
                    </a:lnTo>
                    <a:lnTo>
                      <a:pt x="312" y="201"/>
                    </a:lnTo>
                    <a:lnTo>
                      <a:pt x="312" y="201"/>
                    </a:lnTo>
                    <a:lnTo>
                      <a:pt x="310" y="203"/>
                    </a:lnTo>
                    <a:lnTo>
                      <a:pt x="308" y="204"/>
                    </a:lnTo>
                    <a:lnTo>
                      <a:pt x="307" y="204"/>
                    </a:lnTo>
                    <a:lnTo>
                      <a:pt x="307" y="204"/>
                    </a:lnTo>
                    <a:lnTo>
                      <a:pt x="307" y="203"/>
                    </a:lnTo>
                    <a:lnTo>
                      <a:pt x="308" y="199"/>
                    </a:lnTo>
                    <a:lnTo>
                      <a:pt x="308" y="199"/>
                    </a:lnTo>
                    <a:lnTo>
                      <a:pt x="307" y="199"/>
                    </a:lnTo>
                    <a:lnTo>
                      <a:pt x="304" y="198"/>
                    </a:lnTo>
                    <a:lnTo>
                      <a:pt x="304" y="196"/>
                    </a:lnTo>
                    <a:lnTo>
                      <a:pt x="303" y="195"/>
                    </a:lnTo>
                    <a:lnTo>
                      <a:pt x="303" y="194"/>
                    </a:lnTo>
                    <a:lnTo>
                      <a:pt x="303" y="193"/>
                    </a:lnTo>
                    <a:lnTo>
                      <a:pt x="303" y="193"/>
                    </a:lnTo>
                    <a:lnTo>
                      <a:pt x="299" y="190"/>
                    </a:lnTo>
                    <a:lnTo>
                      <a:pt x="298" y="190"/>
                    </a:lnTo>
                    <a:lnTo>
                      <a:pt x="297" y="189"/>
                    </a:lnTo>
                    <a:lnTo>
                      <a:pt x="295" y="189"/>
                    </a:lnTo>
                    <a:lnTo>
                      <a:pt x="299" y="188"/>
                    </a:lnTo>
                    <a:lnTo>
                      <a:pt x="300" y="188"/>
                    </a:lnTo>
                    <a:lnTo>
                      <a:pt x="304" y="191"/>
                    </a:lnTo>
                    <a:lnTo>
                      <a:pt x="307" y="194"/>
                    </a:lnTo>
                    <a:lnTo>
                      <a:pt x="309" y="195"/>
                    </a:lnTo>
                    <a:lnTo>
                      <a:pt x="313" y="195"/>
                    </a:lnTo>
                    <a:lnTo>
                      <a:pt x="314" y="195"/>
                    </a:lnTo>
                    <a:lnTo>
                      <a:pt x="315" y="195"/>
                    </a:lnTo>
                    <a:lnTo>
                      <a:pt x="317" y="195"/>
                    </a:lnTo>
                    <a:lnTo>
                      <a:pt x="318" y="193"/>
                    </a:lnTo>
                    <a:lnTo>
                      <a:pt x="315" y="191"/>
                    </a:lnTo>
                    <a:lnTo>
                      <a:pt x="313" y="190"/>
                    </a:lnTo>
                    <a:lnTo>
                      <a:pt x="310" y="188"/>
                    </a:lnTo>
                    <a:lnTo>
                      <a:pt x="309" y="185"/>
                    </a:lnTo>
                    <a:lnTo>
                      <a:pt x="308" y="183"/>
                    </a:lnTo>
                    <a:lnTo>
                      <a:pt x="308" y="183"/>
                    </a:lnTo>
                    <a:lnTo>
                      <a:pt x="310" y="184"/>
                    </a:lnTo>
                    <a:lnTo>
                      <a:pt x="313" y="185"/>
                    </a:lnTo>
                    <a:lnTo>
                      <a:pt x="315" y="186"/>
                    </a:lnTo>
                    <a:lnTo>
                      <a:pt x="315" y="186"/>
                    </a:lnTo>
                    <a:lnTo>
                      <a:pt x="317" y="186"/>
                    </a:lnTo>
                    <a:lnTo>
                      <a:pt x="318" y="186"/>
                    </a:lnTo>
                    <a:lnTo>
                      <a:pt x="318" y="184"/>
                    </a:lnTo>
                    <a:lnTo>
                      <a:pt x="315" y="181"/>
                    </a:lnTo>
                    <a:lnTo>
                      <a:pt x="315" y="181"/>
                    </a:lnTo>
                    <a:lnTo>
                      <a:pt x="318" y="181"/>
                    </a:lnTo>
                    <a:lnTo>
                      <a:pt x="319" y="181"/>
                    </a:lnTo>
                    <a:lnTo>
                      <a:pt x="320" y="181"/>
                    </a:lnTo>
                    <a:lnTo>
                      <a:pt x="320" y="180"/>
                    </a:lnTo>
                    <a:lnTo>
                      <a:pt x="320" y="180"/>
                    </a:lnTo>
                    <a:lnTo>
                      <a:pt x="320" y="179"/>
                    </a:lnTo>
                    <a:lnTo>
                      <a:pt x="322" y="180"/>
                    </a:lnTo>
                    <a:lnTo>
                      <a:pt x="323" y="181"/>
                    </a:lnTo>
                    <a:lnTo>
                      <a:pt x="323" y="183"/>
                    </a:lnTo>
                    <a:lnTo>
                      <a:pt x="324" y="184"/>
                    </a:lnTo>
                    <a:lnTo>
                      <a:pt x="328" y="188"/>
                    </a:lnTo>
                    <a:lnTo>
                      <a:pt x="328" y="188"/>
                    </a:lnTo>
                    <a:lnTo>
                      <a:pt x="330" y="189"/>
                    </a:lnTo>
                    <a:lnTo>
                      <a:pt x="332" y="189"/>
                    </a:lnTo>
                    <a:lnTo>
                      <a:pt x="333" y="191"/>
                    </a:lnTo>
                    <a:lnTo>
                      <a:pt x="334" y="191"/>
                    </a:lnTo>
                    <a:lnTo>
                      <a:pt x="335" y="190"/>
                    </a:lnTo>
                    <a:lnTo>
                      <a:pt x="338" y="190"/>
                    </a:lnTo>
                    <a:lnTo>
                      <a:pt x="338" y="189"/>
                    </a:lnTo>
                    <a:lnTo>
                      <a:pt x="339" y="189"/>
                    </a:lnTo>
                    <a:lnTo>
                      <a:pt x="335" y="191"/>
                    </a:lnTo>
                    <a:lnTo>
                      <a:pt x="335" y="194"/>
                    </a:lnTo>
                    <a:lnTo>
                      <a:pt x="337" y="194"/>
                    </a:lnTo>
                    <a:lnTo>
                      <a:pt x="340" y="194"/>
                    </a:lnTo>
                    <a:lnTo>
                      <a:pt x="342" y="194"/>
                    </a:lnTo>
                    <a:lnTo>
                      <a:pt x="344" y="194"/>
                    </a:lnTo>
                    <a:lnTo>
                      <a:pt x="348" y="193"/>
                    </a:lnTo>
                    <a:lnTo>
                      <a:pt x="349" y="190"/>
                    </a:lnTo>
                    <a:lnTo>
                      <a:pt x="352" y="189"/>
                    </a:lnTo>
                    <a:lnTo>
                      <a:pt x="353" y="188"/>
                    </a:lnTo>
                    <a:lnTo>
                      <a:pt x="354" y="186"/>
                    </a:lnTo>
                    <a:lnTo>
                      <a:pt x="355" y="186"/>
                    </a:lnTo>
                    <a:lnTo>
                      <a:pt x="354" y="188"/>
                    </a:lnTo>
                    <a:lnTo>
                      <a:pt x="353" y="189"/>
                    </a:lnTo>
                    <a:lnTo>
                      <a:pt x="350" y="193"/>
                    </a:lnTo>
                    <a:lnTo>
                      <a:pt x="350" y="194"/>
                    </a:lnTo>
                    <a:lnTo>
                      <a:pt x="348" y="194"/>
                    </a:lnTo>
                    <a:lnTo>
                      <a:pt x="345" y="195"/>
                    </a:lnTo>
                    <a:lnTo>
                      <a:pt x="344" y="196"/>
                    </a:lnTo>
                    <a:lnTo>
                      <a:pt x="343" y="198"/>
                    </a:lnTo>
                    <a:lnTo>
                      <a:pt x="342" y="199"/>
                    </a:lnTo>
                    <a:lnTo>
                      <a:pt x="343" y="200"/>
                    </a:lnTo>
                    <a:lnTo>
                      <a:pt x="343" y="200"/>
                    </a:lnTo>
                    <a:lnTo>
                      <a:pt x="344" y="201"/>
                    </a:lnTo>
                    <a:lnTo>
                      <a:pt x="345" y="203"/>
                    </a:lnTo>
                    <a:lnTo>
                      <a:pt x="345" y="204"/>
                    </a:lnTo>
                    <a:lnTo>
                      <a:pt x="347" y="206"/>
                    </a:lnTo>
                    <a:lnTo>
                      <a:pt x="348" y="208"/>
                    </a:lnTo>
                    <a:lnTo>
                      <a:pt x="350" y="210"/>
                    </a:lnTo>
                    <a:lnTo>
                      <a:pt x="352" y="211"/>
                    </a:lnTo>
                    <a:lnTo>
                      <a:pt x="353" y="213"/>
                    </a:lnTo>
                    <a:lnTo>
                      <a:pt x="354" y="214"/>
                    </a:lnTo>
                    <a:lnTo>
                      <a:pt x="355" y="210"/>
                    </a:lnTo>
                    <a:lnTo>
                      <a:pt x="357" y="208"/>
                    </a:lnTo>
                    <a:lnTo>
                      <a:pt x="358" y="208"/>
                    </a:lnTo>
                    <a:lnTo>
                      <a:pt x="358" y="208"/>
                    </a:lnTo>
                    <a:lnTo>
                      <a:pt x="358" y="209"/>
                    </a:lnTo>
                    <a:lnTo>
                      <a:pt x="357" y="213"/>
                    </a:lnTo>
                    <a:lnTo>
                      <a:pt x="358" y="214"/>
                    </a:lnTo>
                    <a:lnTo>
                      <a:pt x="359" y="215"/>
                    </a:lnTo>
                    <a:lnTo>
                      <a:pt x="360" y="214"/>
                    </a:lnTo>
                    <a:lnTo>
                      <a:pt x="362" y="214"/>
                    </a:lnTo>
                    <a:lnTo>
                      <a:pt x="363" y="214"/>
                    </a:lnTo>
                    <a:lnTo>
                      <a:pt x="364" y="214"/>
                    </a:lnTo>
                    <a:lnTo>
                      <a:pt x="364" y="215"/>
                    </a:lnTo>
                    <a:lnTo>
                      <a:pt x="365" y="216"/>
                    </a:lnTo>
                    <a:lnTo>
                      <a:pt x="367" y="218"/>
                    </a:lnTo>
                    <a:lnTo>
                      <a:pt x="369" y="216"/>
                    </a:lnTo>
                    <a:lnTo>
                      <a:pt x="370" y="214"/>
                    </a:lnTo>
                    <a:lnTo>
                      <a:pt x="370" y="211"/>
                    </a:lnTo>
                    <a:lnTo>
                      <a:pt x="370" y="204"/>
                    </a:lnTo>
                    <a:lnTo>
                      <a:pt x="370" y="203"/>
                    </a:lnTo>
                    <a:lnTo>
                      <a:pt x="368" y="203"/>
                    </a:lnTo>
                    <a:lnTo>
                      <a:pt x="367" y="201"/>
                    </a:lnTo>
                    <a:lnTo>
                      <a:pt x="367" y="201"/>
                    </a:lnTo>
                    <a:lnTo>
                      <a:pt x="369" y="200"/>
                    </a:lnTo>
                    <a:lnTo>
                      <a:pt x="370" y="199"/>
                    </a:lnTo>
                    <a:lnTo>
                      <a:pt x="369" y="198"/>
                    </a:lnTo>
                    <a:lnTo>
                      <a:pt x="369" y="198"/>
                    </a:lnTo>
                    <a:lnTo>
                      <a:pt x="372" y="200"/>
                    </a:lnTo>
                    <a:lnTo>
                      <a:pt x="373" y="201"/>
                    </a:lnTo>
                    <a:lnTo>
                      <a:pt x="375" y="203"/>
                    </a:lnTo>
                    <a:lnTo>
                      <a:pt x="378" y="201"/>
                    </a:lnTo>
                    <a:lnTo>
                      <a:pt x="379" y="203"/>
                    </a:lnTo>
                    <a:lnTo>
                      <a:pt x="380" y="201"/>
                    </a:lnTo>
                    <a:lnTo>
                      <a:pt x="380" y="200"/>
                    </a:lnTo>
                    <a:lnTo>
                      <a:pt x="383" y="198"/>
                    </a:lnTo>
                    <a:lnTo>
                      <a:pt x="384" y="198"/>
                    </a:lnTo>
                    <a:lnTo>
                      <a:pt x="384" y="196"/>
                    </a:lnTo>
                    <a:lnTo>
                      <a:pt x="384" y="196"/>
                    </a:lnTo>
                    <a:lnTo>
                      <a:pt x="383" y="195"/>
                    </a:lnTo>
                    <a:lnTo>
                      <a:pt x="383" y="194"/>
                    </a:lnTo>
                    <a:lnTo>
                      <a:pt x="380" y="194"/>
                    </a:lnTo>
                    <a:lnTo>
                      <a:pt x="382" y="193"/>
                    </a:lnTo>
                    <a:lnTo>
                      <a:pt x="383" y="194"/>
                    </a:lnTo>
                    <a:lnTo>
                      <a:pt x="385" y="194"/>
                    </a:lnTo>
                    <a:lnTo>
                      <a:pt x="388" y="194"/>
                    </a:lnTo>
                    <a:lnTo>
                      <a:pt x="389" y="193"/>
                    </a:lnTo>
                    <a:lnTo>
                      <a:pt x="389" y="193"/>
                    </a:lnTo>
                    <a:lnTo>
                      <a:pt x="387" y="190"/>
                    </a:lnTo>
                    <a:lnTo>
                      <a:pt x="382" y="189"/>
                    </a:lnTo>
                    <a:lnTo>
                      <a:pt x="383" y="188"/>
                    </a:lnTo>
                    <a:lnTo>
                      <a:pt x="384" y="188"/>
                    </a:lnTo>
                    <a:lnTo>
                      <a:pt x="384" y="186"/>
                    </a:lnTo>
                    <a:lnTo>
                      <a:pt x="382" y="185"/>
                    </a:lnTo>
                    <a:lnTo>
                      <a:pt x="383" y="184"/>
                    </a:lnTo>
                    <a:lnTo>
                      <a:pt x="384" y="184"/>
                    </a:lnTo>
                    <a:lnTo>
                      <a:pt x="385" y="185"/>
                    </a:lnTo>
                    <a:lnTo>
                      <a:pt x="387" y="186"/>
                    </a:lnTo>
                    <a:lnTo>
                      <a:pt x="390" y="186"/>
                    </a:lnTo>
                    <a:lnTo>
                      <a:pt x="392" y="186"/>
                    </a:lnTo>
                    <a:lnTo>
                      <a:pt x="395" y="185"/>
                    </a:lnTo>
                    <a:lnTo>
                      <a:pt x="395" y="184"/>
                    </a:lnTo>
                    <a:lnTo>
                      <a:pt x="394" y="183"/>
                    </a:lnTo>
                    <a:lnTo>
                      <a:pt x="388" y="180"/>
                    </a:lnTo>
                    <a:lnTo>
                      <a:pt x="388" y="179"/>
                    </a:lnTo>
                    <a:lnTo>
                      <a:pt x="389" y="179"/>
                    </a:lnTo>
                    <a:lnTo>
                      <a:pt x="390" y="179"/>
                    </a:lnTo>
                    <a:lnTo>
                      <a:pt x="393" y="179"/>
                    </a:lnTo>
                    <a:lnTo>
                      <a:pt x="395" y="181"/>
                    </a:lnTo>
                    <a:lnTo>
                      <a:pt x="397" y="181"/>
                    </a:lnTo>
                    <a:lnTo>
                      <a:pt x="399" y="180"/>
                    </a:lnTo>
                    <a:lnTo>
                      <a:pt x="399" y="179"/>
                    </a:lnTo>
                    <a:lnTo>
                      <a:pt x="398" y="178"/>
                    </a:lnTo>
                    <a:lnTo>
                      <a:pt x="397" y="176"/>
                    </a:lnTo>
                    <a:lnTo>
                      <a:pt x="392" y="173"/>
                    </a:lnTo>
                    <a:lnTo>
                      <a:pt x="390" y="170"/>
                    </a:lnTo>
                    <a:lnTo>
                      <a:pt x="388" y="170"/>
                    </a:lnTo>
                    <a:lnTo>
                      <a:pt x="384" y="173"/>
                    </a:lnTo>
                    <a:lnTo>
                      <a:pt x="382" y="173"/>
                    </a:lnTo>
                    <a:lnTo>
                      <a:pt x="379" y="171"/>
                    </a:lnTo>
                    <a:lnTo>
                      <a:pt x="379" y="173"/>
                    </a:lnTo>
                    <a:lnTo>
                      <a:pt x="378" y="173"/>
                    </a:lnTo>
                    <a:lnTo>
                      <a:pt x="377" y="173"/>
                    </a:lnTo>
                    <a:lnTo>
                      <a:pt x="374" y="173"/>
                    </a:lnTo>
                    <a:lnTo>
                      <a:pt x="369" y="174"/>
                    </a:lnTo>
                    <a:lnTo>
                      <a:pt x="367" y="175"/>
                    </a:lnTo>
                    <a:lnTo>
                      <a:pt x="365" y="175"/>
                    </a:lnTo>
                    <a:lnTo>
                      <a:pt x="372" y="171"/>
                    </a:lnTo>
                    <a:lnTo>
                      <a:pt x="372" y="170"/>
                    </a:lnTo>
                    <a:lnTo>
                      <a:pt x="373" y="169"/>
                    </a:lnTo>
                    <a:lnTo>
                      <a:pt x="373" y="168"/>
                    </a:lnTo>
                    <a:lnTo>
                      <a:pt x="373" y="166"/>
                    </a:lnTo>
                    <a:lnTo>
                      <a:pt x="375" y="165"/>
                    </a:lnTo>
                    <a:lnTo>
                      <a:pt x="372" y="163"/>
                    </a:lnTo>
                    <a:lnTo>
                      <a:pt x="368" y="163"/>
                    </a:lnTo>
                    <a:lnTo>
                      <a:pt x="368" y="163"/>
                    </a:lnTo>
                    <a:lnTo>
                      <a:pt x="367" y="163"/>
                    </a:lnTo>
                    <a:lnTo>
                      <a:pt x="364" y="164"/>
                    </a:lnTo>
                    <a:lnTo>
                      <a:pt x="364" y="165"/>
                    </a:lnTo>
                    <a:lnTo>
                      <a:pt x="360" y="165"/>
                    </a:lnTo>
                    <a:lnTo>
                      <a:pt x="359" y="165"/>
                    </a:lnTo>
                    <a:lnTo>
                      <a:pt x="357" y="165"/>
                    </a:lnTo>
                    <a:lnTo>
                      <a:pt x="357" y="164"/>
                    </a:lnTo>
                    <a:lnTo>
                      <a:pt x="353" y="164"/>
                    </a:lnTo>
                    <a:lnTo>
                      <a:pt x="352" y="163"/>
                    </a:lnTo>
                    <a:lnTo>
                      <a:pt x="354" y="163"/>
                    </a:lnTo>
                    <a:lnTo>
                      <a:pt x="355" y="163"/>
                    </a:lnTo>
                    <a:lnTo>
                      <a:pt x="358" y="163"/>
                    </a:lnTo>
                    <a:lnTo>
                      <a:pt x="362" y="163"/>
                    </a:lnTo>
                    <a:lnTo>
                      <a:pt x="360" y="159"/>
                    </a:lnTo>
                    <a:lnTo>
                      <a:pt x="364" y="158"/>
                    </a:lnTo>
                    <a:lnTo>
                      <a:pt x="362" y="155"/>
                    </a:lnTo>
                    <a:lnTo>
                      <a:pt x="359" y="156"/>
                    </a:lnTo>
                    <a:lnTo>
                      <a:pt x="357" y="154"/>
                    </a:lnTo>
                    <a:lnTo>
                      <a:pt x="354" y="151"/>
                    </a:lnTo>
                    <a:lnTo>
                      <a:pt x="353" y="151"/>
                    </a:lnTo>
                    <a:lnTo>
                      <a:pt x="350" y="153"/>
                    </a:lnTo>
                    <a:lnTo>
                      <a:pt x="348" y="153"/>
                    </a:lnTo>
                    <a:lnTo>
                      <a:pt x="347" y="151"/>
                    </a:lnTo>
                    <a:lnTo>
                      <a:pt x="348" y="150"/>
                    </a:lnTo>
                    <a:lnTo>
                      <a:pt x="348" y="149"/>
                    </a:lnTo>
                    <a:lnTo>
                      <a:pt x="349" y="149"/>
                    </a:lnTo>
                    <a:lnTo>
                      <a:pt x="350" y="148"/>
                    </a:lnTo>
                    <a:lnTo>
                      <a:pt x="349" y="146"/>
                    </a:lnTo>
                    <a:lnTo>
                      <a:pt x="348" y="146"/>
                    </a:lnTo>
                    <a:lnTo>
                      <a:pt x="347" y="146"/>
                    </a:lnTo>
                    <a:lnTo>
                      <a:pt x="344" y="149"/>
                    </a:lnTo>
                    <a:lnTo>
                      <a:pt x="342" y="150"/>
                    </a:lnTo>
                    <a:lnTo>
                      <a:pt x="342" y="151"/>
                    </a:lnTo>
                    <a:lnTo>
                      <a:pt x="342" y="154"/>
                    </a:lnTo>
                    <a:lnTo>
                      <a:pt x="343" y="155"/>
                    </a:lnTo>
                    <a:lnTo>
                      <a:pt x="342" y="155"/>
                    </a:lnTo>
                    <a:lnTo>
                      <a:pt x="340" y="153"/>
                    </a:lnTo>
                    <a:lnTo>
                      <a:pt x="340" y="153"/>
                    </a:lnTo>
                    <a:lnTo>
                      <a:pt x="340" y="149"/>
                    </a:lnTo>
                    <a:lnTo>
                      <a:pt x="340" y="149"/>
                    </a:lnTo>
                    <a:lnTo>
                      <a:pt x="340" y="148"/>
                    </a:lnTo>
                    <a:lnTo>
                      <a:pt x="338" y="148"/>
                    </a:lnTo>
                    <a:lnTo>
                      <a:pt x="338" y="149"/>
                    </a:lnTo>
                    <a:lnTo>
                      <a:pt x="335" y="149"/>
                    </a:lnTo>
                    <a:lnTo>
                      <a:pt x="334" y="149"/>
                    </a:lnTo>
                    <a:lnTo>
                      <a:pt x="334" y="146"/>
                    </a:lnTo>
                    <a:lnTo>
                      <a:pt x="334" y="146"/>
                    </a:lnTo>
                    <a:lnTo>
                      <a:pt x="334" y="146"/>
                    </a:lnTo>
                    <a:lnTo>
                      <a:pt x="330" y="149"/>
                    </a:lnTo>
                    <a:lnTo>
                      <a:pt x="329" y="151"/>
                    </a:lnTo>
                    <a:lnTo>
                      <a:pt x="328" y="151"/>
                    </a:lnTo>
                    <a:lnTo>
                      <a:pt x="328" y="151"/>
                    </a:lnTo>
                    <a:lnTo>
                      <a:pt x="327" y="151"/>
                    </a:lnTo>
                    <a:lnTo>
                      <a:pt x="327" y="151"/>
                    </a:lnTo>
                    <a:lnTo>
                      <a:pt x="328" y="150"/>
                    </a:lnTo>
                    <a:lnTo>
                      <a:pt x="330" y="146"/>
                    </a:lnTo>
                    <a:lnTo>
                      <a:pt x="330" y="145"/>
                    </a:lnTo>
                    <a:lnTo>
                      <a:pt x="330" y="141"/>
                    </a:lnTo>
                    <a:lnTo>
                      <a:pt x="327" y="141"/>
                    </a:lnTo>
                    <a:lnTo>
                      <a:pt x="325" y="142"/>
                    </a:lnTo>
                    <a:lnTo>
                      <a:pt x="325" y="145"/>
                    </a:lnTo>
                    <a:lnTo>
                      <a:pt x="324" y="146"/>
                    </a:lnTo>
                    <a:lnTo>
                      <a:pt x="324" y="146"/>
                    </a:lnTo>
                    <a:lnTo>
                      <a:pt x="324" y="145"/>
                    </a:lnTo>
                    <a:lnTo>
                      <a:pt x="324" y="144"/>
                    </a:lnTo>
                    <a:lnTo>
                      <a:pt x="322" y="146"/>
                    </a:lnTo>
                    <a:lnTo>
                      <a:pt x="322" y="146"/>
                    </a:lnTo>
                    <a:lnTo>
                      <a:pt x="322" y="145"/>
                    </a:lnTo>
                    <a:lnTo>
                      <a:pt x="323" y="144"/>
                    </a:lnTo>
                    <a:lnTo>
                      <a:pt x="323" y="142"/>
                    </a:lnTo>
                    <a:lnTo>
                      <a:pt x="322" y="141"/>
                    </a:lnTo>
                    <a:lnTo>
                      <a:pt x="319" y="140"/>
                    </a:lnTo>
                    <a:lnTo>
                      <a:pt x="320" y="139"/>
                    </a:lnTo>
                    <a:lnTo>
                      <a:pt x="323" y="137"/>
                    </a:lnTo>
                    <a:lnTo>
                      <a:pt x="324" y="136"/>
                    </a:lnTo>
                    <a:lnTo>
                      <a:pt x="324" y="136"/>
                    </a:lnTo>
                    <a:lnTo>
                      <a:pt x="322" y="136"/>
                    </a:lnTo>
                    <a:lnTo>
                      <a:pt x="319" y="136"/>
                    </a:lnTo>
                    <a:lnTo>
                      <a:pt x="317" y="136"/>
                    </a:lnTo>
                    <a:lnTo>
                      <a:pt x="315" y="136"/>
                    </a:lnTo>
                    <a:lnTo>
                      <a:pt x="314" y="135"/>
                    </a:lnTo>
                    <a:lnTo>
                      <a:pt x="312" y="135"/>
                    </a:lnTo>
                    <a:lnTo>
                      <a:pt x="310" y="134"/>
                    </a:lnTo>
                    <a:lnTo>
                      <a:pt x="309" y="135"/>
                    </a:lnTo>
                    <a:lnTo>
                      <a:pt x="308" y="135"/>
                    </a:lnTo>
                    <a:lnTo>
                      <a:pt x="307" y="135"/>
                    </a:lnTo>
                    <a:lnTo>
                      <a:pt x="305" y="134"/>
                    </a:lnTo>
                    <a:lnTo>
                      <a:pt x="304" y="132"/>
                    </a:lnTo>
                    <a:lnTo>
                      <a:pt x="304" y="131"/>
                    </a:lnTo>
                    <a:lnTo>
                      <a:pt x="303" y="131"/>
                    </a:lnTo>
                    <a:lnTo>
                      <a:pt x="302" y="130"/>
                    </a:lnTo>
                    <a:lnTo>
                      <a:pt x="299" y="130"/>
                    </a:lnTo>
                    <a:lnTo>
                      <a:pt x="294" y="129"/>
                    </a:lnTo>
                    <a:lnTo>
                      <a:pt x="288" y="127"/>
                    </a:lnTo>
                    <a:lnTo>
                      <a:pt x="288" y="126"/>
                    </a:lnTo>
                    <a:lnTo>
                      <a:pt x="288" y="126"/>
                    </a:lnTo>
                    <a:lnTo>
                      <a:pt x="289" y="126"/>
                    </a:lnTo>
                    <a:lnTo>
                      <a:pt x="297" y="129"/>
                    </a:lnTo>
                    <a:lnTo>
                      <a:pt x="297" y="127"/>
                    </a:lnTo>
                    <a:lnTo>
                      <a:pt x="299" y="127"/>
                    </a:lnTo>
                    <a:lnTo>
                      <a:pt x="300" y="127"/>
                    </a:lnTo>
                    <a:lnTo>
                      <a:pt x="302" y="127"/>
                    </a:lnTo>
                    <a:lnTo>
                      <a:pt x="305" y="129"/>
                    </a:lnTo>
                    <a:lnTo>
                      <a:pt x="308" y="129"/>
                    </a:lnTo>
                    <a:lnTo>
                      <a:pt x="309" y="126"/>
                    </a:lnTo>
                    <a:lnTo>
                      <a:pt x="309" y="125"/>
                    </a:lnTo>
                    <a:lnTo>
                      <a:pt x="309" y="122"/>
                    </a:lnTo>
                    <a:lnTo>
                      <a:pt x="309" y="122"/>
                    </a:lnTo>
                    <a:lnTo>
                      <a:pt x="304" y="120"/>
                    </a:lnTo>
                    <a:lnTo>
                      <a:pt x="302" y="120"/>
                    </a:lnTo>
                    <a:lnTo>
                      <a:pt x="300" y="120"/>
                    </a:lnTo>
                    <a:lnTo>
                      <a:pt x="293" y="121"/>
                    </a:lnTo>
                    <a:lnTo>
                      <a:pt x="291" y="121"/>
                    </a:lnTo>
                    <a:lnTo>
                      <a:pt x="298" y="119"/>
                    </a:lnTo>
                    <a:lnTo>
                      <a:pt x="300" y="117"/>
                    </a:lnTo>
                    <a:lnTo>
                      <a:pt x="303" y="119"/>
                    </a:lnTo>
                    <a:lnTo>
                      <a:pt x="307" y="117"/>
                    </a:lnTo>
                    <a:lnTo>
                      <a:pt x="309" y="119"/>
                    </a:lnTo>
                    <a:lnTo>
                      <a:pt x="312" y="120"/>
                    </a:lnTo>
                    <a:lnTo>
                      <a:pt x="313" y="120"/>
                    </a:lnTo>
                    <a:lnTo>
                      <a:pt x="315" y="119"/>
                    </a:lnTo>
                    <a:lnTo>
                      <a:pt x="317" y="120"/>
                    </a:lnTo>
                    <a:lnTo>
                      <a:pt x="323" y="120"/>
                    </a:lnTo>
                    <a:lnTo>
                      <a:pt x="324" y="120"/>
                    </a:lnTo>
                    <a:lnTo>
                      <a:pt x="324" y="119"/>
                    </a:lnTo>
                    <a:lnTo>
                      <a:pt x="324" y="117"/>
                    </a:lnTo>
                    <a:lnTo>
                      <a:pt x="324" y="116"/>
                    </a:lnTo>
                    <a:lnTo>
                      <a:pt x="324" y="116"/>
                    </a:lnTo>
                    <a:lnTo>
                      <a:pt x="323" y="115"/>
                    </a:lnTo>
                    <a:lnTo>
                      <a:pt x="319" y="114"/>
                    </a:lnTo>
                    <a:lnTo>
                      <a:pt x="317" y="112"/>
                    </a:lnTo>
                    <a:lnTo>
                      <a:pt x="315" y="112"/>
                    </a:lnTo>
                    <a:lnTo>
                      <a:pt x="310" y="112"/>
                    </a:lnTo>
                    <a:lnTo>
                      <a:pt x="309" y="112"/>
                    </a:lnTo>
                    <a:lnTo>
                      <a:pt x="308" y="112"/>
                    </a:lnTo>
                    <a:lnTo>
                      <a:pt x="305" y="112"/>
                    </a:lnTo>
                    <a:lnTo>
                      <a:pt x="299" y="110"/>
                    </a:lnTo>
                    <a:lnTo>
                      <a:pt x="295" y="110"/>
                    </a:lnTo>
                    <a:lnTo>
                      <a:pt x="291" y="111"/>
                    </a:lnTo>
                    <a:lnTo>
                      <a:pt x="289" y="111"/>
                    </a:lnTo>
                    <a:lnTo>
                      <a:pt x="289" y="110"/>
                    </a:lnTo>
                    <a:lnTo>
                      <a:pt x="290" y="110"/>
                    </a:lnTo>
                    <a:lnTo>
                      <a:pt x="294" y="109"/>
                    </a:lnTo>
                    <a:lnTo>
                      <a:pt x="297" y="107"/>
                    </a:lnTo>
                    <a:lnTo>
                      <a:pt x="302" y="107"/>
                    </a:lnTo>
                    <a:lnTo>
                      <a:pt x="302" y="107"/>
                    </a:lnTo>
                    <a:lnTo>
                      <a:pt x="303" y="106"/>
                    </a:lnTo>
                    <a:lnTo>
                      <a:pt x="304" y="106"/>
                    </a:lnTo>
                    <a:lnTo>
                      <a:pt x="304" y="105"/>
                    </a:lnTo>
                    <a:lnTo>
                      <a:pt x="305" y="105"/>
                    </a:lnTo>
                    <a:lnTo>
                      <a:pt x="309" y="105"/>
                    </a:lnTo>
                    <a:lnTo>
                      <a:pt x="315" y="106"/>
                    </a:lnTo>
                    <a:lnTo>
                      <a:pt x="317" y="106"/>
                    </a:lnTo>
                    <a:lnTo>
                      <a:pt x="317" y="106"/>
                    </a:lnTo>
                    <a:lnTo>
                      <a:pt x="318" y="105"/>
                    </a:lnTo>
                    <a:lnTo>
                      <a:pt x="318" y="104"/>
                    </a:lnTo>
                    <a:lnTo>
                      <a:pt x="318" y="102"/>
                    </a:lnTo>
                    <a:lnTo>
                      <a:pt x="315" y="99"/>
                    </a:lnTo>
                    <a:lnTo>
                      <a:pt x="315" y="99"/>
                    </a:lnTo>
                    <a:lnTo>
                      <a:pt x="310" y="94"/>
                    </a:lnTo>
                    <a:lnTo>
                      <a:pt x="308" y="92"/>
                    </a:lnTo>
                    <a:lnTo>
                      <a:pt x="305" y="91"/>
                    </a:lnTo>
                    <a:lnTo>
                      <a:pt x="304" y="91"/>
                    </a:lnTo>
                    <a:lnTo>
                      <a:pt x="303" y="92"/>
                    </a:lnTo>
                    <a:lnTo>
                      <a:pt x="303" y="94"/>
                    </a:lnTo>
                    <a:lnTo>
                      <a:pt x="302" y="95"/>
                    </a:lnTo>
                    <a:lnTo>
                      <a:pt x="302" y="95"/>
                    </a:lnTo>
                    <a:lnTo>
                      <a:pt x="303" y="96"/>
                    </a:lnTo>
                    <a:lnTo>
                      <a:pt x="303" y="96"/>
                    </a:lnTo>
                    <a:lnTo>
                      <a:pt x="302" y="97"/>
                    </a:lnTo>
                    <a:lnTo>
                      <a:pt x="300" y="97"/>
                    </a:lnTo>
                    <a:lnTo>
                      <a:pt x="299" y="97"/>
                    </a:lnTo>
                    <a:lnTo>
                      <a:pt x="298" y="99"/>
                    </a:lnTo>
                    <a:lnTo>
                      <a:pt x="297" y="100"/>
                    </a:lnTo>
                    <a:lnTo>
                      <a:pt x="295" y="101"/>
                    </a:lnTo>
                    <a:lnTo>
                      <a:pt x="294" y="100"/>
                    </a:lnTo>
                    <a:lnTo>
                      <a:pt x="291" y="100"/>
                    </a:lnTo>
                    <a:lnTo>
                      <a:pt x="294" y="97"/>
                    </a:lnTo>
                    <a:lnTo>
                      <a:pt x="295" y="96"/>
                    </a:lnTo>
                    <a:lnTo>
                      <a:pt x="297" y="96"/>
                    </a:lnTo>
                    <a:lnTo>
                      <a:pt x="295" y="95"/>
                    </a:lnTo>
                    <a:lnTo>
                      <a:pt x="295" y="94"/>
                    </a:lnTo>
                    <a:lnTo>
                      <a:pt x="295" y="94"/>
                    </a:lnTo>
                    <a:lnTo>
                      <a:pt x="293" y="94"/>
                    </a:lnTo>
                    <a:lnTo>
                      <a:pt x="289" y="95"/>
                    </a:lnTo>
                    <a:lnTo>
                      <a:pt x="285" y="95"/>
                    </a:lnTo>
                    <a:lnTo>
                      <a:pt x="284" y="96"/>
                    </a:lnTo>
                    <a:lnTo>
                      <a:pt x="281" y="97"/>
                    </a:lnTo>
                    <a:lnTo>
                      <a:pt x="279" y="99"/>
                    </a:lnTo>
                    <a:lnTo>
                      <a:pt x="278" y="99"/>
                    </a:lnTo>
                    <a:lnTo>
                      <a:pt x="278" y="97"/>
                    </a:lnTo>
                    <a:lnTo>
                      <a:pt x="283" y="95"/>
                    </a:lnTo>
                    <a:lnTo>
                      <a:pt x="286" y="92"/>
                    </a:lnTo>
                    <a:lnTo>
                      <a:pt x="288" y="92"/>
                    </a:lnTo>
                    <a:lnTo>
                      <a:pt x="291" y="92"/>
                    </a:lnTo>
                    <a:lnTo>
                      <a:pt x="294" y="91"/>
                    </a:lnTo>
                    <a:lnTo>
                      <a:pt x="295" y="91"/>
                    </a:lnTo>
                    <a:lnTo>
                      <a:pt x="298" y="90"/>
                    </a:lnTo>
                    <a:lnTo>
                      <a:pt x="298" y="89"/>
                    </a:lnTo>
                    <a:lnTo>
                      <a:pt x="299" y="89"/>
                    </a:lnTo>
                    <a:lnTo>
                      <a:pt x="300" y="89"/>
                    </a:lnTo>
                    <a:lnTo>
                      <a:pt x="302" y="87"/>
                    </a:lnTo>
                    <a:lnTo>
                      <a:pt x="302" y="86"/>
                    </a:lnTo>
                    <a:lnTo>
                      <a:pt x="300" y="85"/>
                    </a:lnTo>
                    <a:lnTo>
                      <a:pt x="300" y="85"/>
                    </a:lnTo>
                    <a:lnTo>
                      <a:pt x="299" y="84"/>
                    </a:lnTo>
                    <a:lnTo>
                      <a:pt x="294" y="82"/>
                    </a:lnTo>
                    <a:lnTo>
                      <a:pt x="291" y="81"/>
                    </a:lnTo>
                    <a:lnTo>
                      <a:pt x="290" y="80"/>
                    </a:lnTo>
                    <a:lnTo>
                      <a:pt x="288" y="80"/>
                    </a:lnTo>
                    <a:lnTo>
                      <a:pt x="286" y="80"/>
                    </a:lnTo>
                    <a:lnTo>
                      <a:pt x="284" y="80"/>
                    </a:lnTo>
                    <a:lnTo>
                      <a:pt x="283" y="80"/>
                    </a:lnTo>
                    <a:lnTo>
                      <a:pt x="281" y="79"/>
                    </a:lnTo>
                    <a:lnTo>
                      <a:pt x="279" y="79"/>
                    </a:lnTo>
                    <a:lnTo>
                      <a:pt x="278" y="79"/>
                    </a:lnTo>
                    <a:lnTo>
                      <a:pt x="274" y="80"/>
                    </a:lnTo>
                    <a:lnTo>
                      <a:pt x="270" y="81"/>
                    </a:lnTo>
                    <a:lnTo>
                      <a:pt x="266" y="84"/>
                    </a:lnTo>
                    <a:lnTo>
                      <a:pt x="265" y="85"/>
                    </a:lnTo>
                    <a:lnTo>
                      <a:pt x="264" y="86"/>
                    </a:lnTo>
                    <a:lnTo>
                      <a:pt x="260" y="94"/>
                    </a:lnTo>
                    <a:lnTo>
                      <a:pt x="259" y="96"/>
                    </a:lnTo>
                    <a:lnTo>
                      <a:pt x="259" y="96"/>
                    </a:lnTo>
                    <a:lnTo>
                      <a:pt x="260" y="89"/>
                    </a:lnTo>
                    <a:lnTo>
                      <a:pt x="260" y="87"/>
                    </a:lnTo>
                    <a:lnTo>
                      <a:pt x="260" y="86"/>
                    </a:lnTo>
                    <a:lnTo>
                      <a:pt x="259" y="86"/>
                    </a:lnTo>
                    <a:lnTo>
                      <a:pt x="259" y="85"/>
                    </a:lnTo>
                    <a:lnTo>
                      <a:pt x="258" y="86"/>
                    </a:lnTo>
                    <a:lnTo>
                      <a:pt x="256" y="86"/>
                    </a:lnTo>
                    <a:lnTo>
                      <a:pt x="255" y="89"/>
                    </a:lnTo>
                    <a:lnTo>
                      <a:pt x="254" y="90"/>
                    </a:lnTo>
                    <a:lnTo>
                      <a:pt x="254" y="90"/>
                    </a:lnTo>
                    <a:lnTo>
                      <a:pt x="251" y="89"/>
                    </a:lnTo>
                    <a:lnTo>
                      <a:pt x="253" y="87"/>
                    </a:lnTo>
                    <a:lnTo>
                      <a:pt x="254" y="87"/>
                    </a:lnTo>
                    <a:lnTo>
                      <a:pt x="255" y="86"/>
                    </a:lnTo>
                    <a:lnTo>
                      <a:pt x="256" y="85"/>
                    </a:lnTo>
                    <a:lnTo>
                      <a:pt x="259" y="84"/>
                    </a:lnTo>
                    <a:lnTo>
                      <a:pt x="261" y="84"/>
                    </a:lnTo>
                    <a:lnTo>
                      <a:pt x="264" y="82"/>
                    </a:lnTo>
                    <a:lnTo>
                      <a:pt x="268" y="80"/>
                    </a:lnTo>
                    <a:lnTo>
                      <a:pt x="269" y="77"/>
                    </a:lnTo>
                    <a:lnTo>
                      <a:pt x="269" y="77"/>
                    </a:lnTo>
                    <a:lnTo>
                      <a:pt x="269" y="74"/>
                    </a:lnTo>
                    <a:lnTo>
                      <a:pt x="269" y="74"/>
                    </a:lnTo>
                    <a:lnTo>
                      <a:pt x="268" y="71"/>
                    </a:lnTo>
                    <a:lnTo>
                      <a:pt x="266" y="71"/>
                    </a:lnTo>
                    <a:lnTo>
                      <a:pt x="266" y="72"/>
                    </a:lnTo>
                    <a:lnTo>
                      <a:pt x="264" y="74"/>
                    </a:lnTo>
                    <a:lnTo>
                      <a:pt x="261" y="75"/>
                    </a:lnTo>
                    <a:lnTo>
                      <a:pt x="259" y="75"/>
                    </a:lnTo>
                    <a:lnTo>
                      <a:pt x="254" y="74"/>
                    </a:lnTo>
                    <a:lnTo>
                      <a:pt x="250" y="74"/>
                    </a:lnTo>
                    <a:lnTo>
                      <a:pt x="249" y="76"/>
                    </a:lnTo>
                    <a:lnTo>
                      <a:pt x="248" y="77"/>
                    </a:lnTo>
                    <a:lnTo>
                      <a:pt x="246" y="79"/>
                    </a:lnTo>
                    <a:lnTo>
                      <a:pt x="241" y="79"/>
                    </a:lnTo>
                    <a:lnTo>
                      <a:pt x="243" y="79"/>
                    </a:lnTo>
                    <a:lnTo>
                      <a:pt x="244" y="77"/>
                    </a:lnTo>
                    <a:lnTo>
                      <a:pt x="246" y="76"/>
                    </a:lnTo>
                    <a:lnTo>
                      <a:pt x="250" y="72"/>
                    </a:lnTo>
                    <a:lnTo>
                      <a:pt x="251" y="72"/>
                    </a:lnTo>
                    <a:lnTo>
                      <a:pt x="253" y="71"/>
                    </a:lnTo>
                    <a:lnTo>
                      <a:pt x="256" y="72"/>
                    </a:lnTo>
                    <a:lnTo>
                      <a:pt x="258" y="71"/>
                    </a:lnTo>
                    <a:lnTo>
                      <a:pt x="259" y="71"/>
                    </a:lnTo>
                    <a:lnTo>
                      <a:pt x="261" y="69"/>
                    </a:lnTo>
                    <a:lnTo>
                      <a:pt x="261" y="67"/>
                    </a:lnTo>
                    <a:lnTo>
                      <a:pt x="261" y="66"/>
                    </a:lnTo>
                    <a:lnTo>
                      <a:pt x="261" y="65"/>
                    </a:lnTo>
                    <a:lnTo>
                      <a:pt x="260" y="64"/>
                    </a:lnTo>
                    <a:lnTo>
                      <a:pt x="258" y="62"/>
                    </a:lnTo>
                    <a:lnTo>
                      <a:pt x="255" y="61"/>
                    </a:lnTo>
                    <a:lnTo>
                      <a:pt x="253" y="60"/>
                    </a:lnTo>
                    <a:lnTo>
                      <a:pt x="249" y="60"/>
                    </a:lnTo>
                    <a:lnTo>
                      <a:pt x="245" y="59"/>
                    </a:lnTo>
                    <a:lnTo>
                      <a:pt x="244" y="59"/>
                    </a:lnTo>
                    <a:lnTo>
                      <a:pt x="243" y="5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6" name="Freeform 426"/>
              <p:cNvSpPr>
                <a:spLocks/>
              </p:cNvSpPr>
              <p:nvPr/>
            </p:nvSpPr>
            <p:spPr bwMode="auto">
              <a:xfrm>
                <a:off x="4472" y="1459"/>
                <a:ext cx="18" cy="6"/>
              </a:xfrm>
              <a:custGeom>
                <a:avLst/>
                <a:gdLst>
                  <a:gd name="T0" fmla="*/ 7 w 18"/>
                  <a:gd name="T1" fmla="*/ 5 h 6"/>
                  <a:gd name="T2" fmla="*/ 8 w 18"/>
                  <a:gd name="T3" fmla="*/ 6 h 6"/>
                  <a:gd name="T4" fmla="*/ 9 w 18"/>
                  <a:gd name="T5" fmla="*/ 6 h 6"/>
                  <a:gd name="T6" fmla="*/ 12 w 18"/>
                  <a:gd name="T7" fmla="*/ 6 h 6"/>
                  <a:gd name="T8" fmla="*/ 14 w 18"/>
                  <a:gd name="T9" fmla="*/ 6 h 6"/>
                  <a:gd name="T10" fmla="*/ 14 w 18"/>
                  <a:gd name="T11" fmla="*/ 5 h 6"/>
                  <a:gd name="T12" fmla="*/ 14 w 18"/>
                  <a:gd name="T13" fmla="*/ 5 h 6"/>
                  <a:gd name="T14" fmla="*/ 17 w 18"/>
                  <a:gd name="T15" fmla="*/ 4 h 6"/>
                  <a:gd name="T16" fmla="*/ 18 w 18"/>
                  <a:gd name="T17" fmla="*/ 3 h 6"/>
                  <a:gd name="T18" fmla="*/ 18 w 18"/>
                  <a:gd name="T19" fmla="*/ 1 h 6"/>
                  <a:gd name="T20" fmla="*/ 18 w 18"/>
                  <a:gd name="T21" fmla="*/ 0 h 6"/>
                  <a:gd name="T22" fmla="*/ 9 w 18"/>
                  <a:gd name="T23" fmla="*/ 3 h 6"/>
                  <a:gd name="T24" fmla="*/ 3 w 18"/>
                  <a:gd name="T25" fmla="*/ 4 h 6"/>
                  <a:gd name="T26" fmla="*/ 0 w 18"/>
                  <a:gd name="T27" fmla="*/ 5 h 6"/>
                  <a:gd name="T28" fmla="*/ 2 w 18"/>
                  <a:gd name="T29" fmla="*/ 5 h 6"/>
                  <a:gd name="T30" fmla="*/ 7 w 18"/>
                  <a:gd name="T3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6">
                    <a:moveTo>
                      <a:pt x="7" y="5"/>
                    </a:moveTo>
                    <a:lnTo>
                      <a:pt x="8" y="6"/>
                    </a:lnTo>
                    <a:lnTo>
                      <a:pt x="9" y="6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4"/>
                    </a:lnTo>
                    <a:lnTo>
                      <a:pt x="18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9" y="3"/>
                    </a:lnTo>
                    <a:lnTo>
                      <a:pt x="3" y="4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7" name="Freeform 427"/>
              <p:cNvSpPr>
                <a:spLocks/>
              </p:cNvSpPr>
              <p:nvPr/>
            </p:nvSpPr>
            <p:spPr bwMode="auto">
              <a:xfrm>
                <a:off x="4415" y="1373"/>
                <a:ext cx="37" cy="12"/>
              </a:xfrm>
              <a:custGeom>
                <a:avLst/>
                <a:gdLst>
                  <a:gd name="T0" fmla="*/ 35 w 37"/>
                  <a:gd name="T1" fmla="*/ 7 h 12"/>
                  <a:gd name="T2" fmla="*/ 37 w 37"/>
                  <a:gd name="T3" fmla="*/ 5 h 12"/>
                  <a:gd name="T4" fmla="*/ 32 w 37"/>
                  <a:gd name="T5" fmla="*/ 4 h 12"/>
                  <a:gd name="T6" fmla="*/ 20 w 37"/>
                  <a:gd name="T7" fmla="*/ 1 h 12"/>
                  <a:gd name="T8" fmla="*/ 15 w 37"/>
                  <a:gd name="T9" fmla="*/ 0 h 12"/>
                  <a:gd name="T10" fmla="*/ 9 w 37"/>
                  <a:gd name="T11" fmla="*/ 0 h 12"/>
                  <a:gd name="T12" fmla="*/ 4 w 37"/>
                  <a:gd name="T13" fmla="*/ 0 h 12"/>
                  <a:gd name="T14" fmla="*/ 1 w 37"/>
                  <a:gd name="T15" fmla="*/ 1 h 12"/>
                  <a:gd name="T16" fmla="*/ 0 w 37"/>
                  <a:gd name="T17" fmla="*/ 2 h 12"/>
                  <a:gd name="T18" fmla="*/ 0 w 37"/>
                  <a:gd name="T19" fmla="*/ 5 h 12"/>
                  <a:gd name="T20" fmla="*/ 4 w 37"/>
                  <a:gd name="T21" fmla="*/ 7 h 12"/>
                  <a:gd name="T22" fmla="*/ 7 w 37"/>
                  <a:gd name="T23" fmla="*/ 9 h 12"/>
                  <a:gd name="T24" fmla="*/ 15 w 37"/>
                  <a:gd name="T25" fmla="*/ 11 h 12"/>
                  <a:gd name="T26" fmla="*/ 19 w 37"/>
                  <a:gd name="T27" fmla="*/ 12 h 12"/>
                  <a:gd name="T28" fmla="*/ 21 w 37"/>
                  <a:gd name="T29" fmla="*/ 11 h 12"/>
                  <a:gd name="T30" fmla="*/ 25 w 37"/>
                  <a:gd name="T31" fmla="*/ 11 h 12"/>
                  <a:gd name="T32" fmla="*/ 29 w 37"/>
                  <a:gd name="T33" fmla="*/ 10 h 12"/>
                  <a:gd name="T34" fmla="*/ 31 w 37"/>
                  <a:gd name="T35" fmla="*/ 9 h 12"/>
                  <a:gd name="T36" fmla="*/ 35 w 37"/>
                  <a:gd name="T37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7" h="12">
                    <a:moveTo>
                      <a:pt x="35" y="7"/>
                    </a:moveTo>
                    <a:lnTo>
                      <a:pt x="37" y="5"/>
                    </a:lnTo>
                    <a:lnTo>
                      <a:pt x="32" y="4"/>
                    </a:lnTo>
                    <a:lnTo>
                      <a:pt x="20" y="1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4" y="7"/>
                    </a:lnTo>
                    <a:lnTo>
                      <a:pt x="7" y="9"/>
                    </a:lnTo>
                    <a:lnTo>
                      <a:pt x="15" y="11"/>
                    </a:lnTo>
                    <a:lnTo>
                      <a:pt x="19" y="12"/>
                    </a:lnTo>
                    <a:lnTo>
                      <a:pt x="21" y="11"/>
                    </a:lnTo>
                    <a:lnTo>
                      <a:pt x="25" y="11"/>
                    </a:lnTo>
                    <a:lnTo>
                      <a:pt x="29" y="10"/>
                    </a:lnTo>
                    <a:lnTo>
                      <a:pt x="31" y="9"/>
                    </a:lnTo>
                    <a:lnTo>
                      <a:pt x="35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8" name="Freeform 428"/>
              <p:cNvSpPr>
                <a:spLocks/>
              </p:cNvSpPr>
              <p:nvPr/>
            </p:nvSpPr>
            <p:spPr bwMode="auto">
              <a:xfrm>
                <a:off x="3298" y="1373"/>
                <a:ext cx="148" cy="104"/>
              </a:xfrm>
              <a:custGeom>
                <a:avLst/>
                <a:gdLst>
                  <a:gd name="T0" fmla="*/ 0 w 148"/>
                  <a:gd name="T1" fmla="*/ 16 h 104"/>
                  <a:gd name="T2" fmla="*/ 5 w 148"/>
                  <a:gd name="T3" fmla="*/ 25 h 104"/>
                  <a:gd name="T4" fmla="*/ 12 w 148"/>
                  <a:gd name="T5" fmla="*/ 24 h 104"/>
                  <a:gd name="T6" fmla="*/ 16 w 148"/>
                  <a:gd name="T7" fmla="*/ 27 h 104"/>
                  <a:gd name="T8" fmla="*/ 19 w 148"/>
                  <a:gd name="T9" fmla="*/ 34 h 104"/>
                  <a:gd name="T10" fmla="*/ 21 w 148"/>
                  <a:gd name="T11" fmla="*/ 35 h 104"/>
                  <a:gd name="T12" fmla="*/ 16 w 148"/>
                  <a:gd name="T13" fmla="*/ 37 h 104"/>
                  <a:gd name="T14" fmla="*/ 17 w 148"/>
                  <a:gd name="T15" fmla="*/ 44 h 104"/>
                  <a:gd name="T16" fmla="*/ 29 w 148"/>
                  <a:gd name="T17" fmla="*/ 52 h 104"/>
                  <a:gd name="T18" fmla="*/ 44 w 148"/>
                  <a:gd name="T19" fmla="*/ 55 h 104"/>
                  <a:gd name="T20" fmla="*/ 55 w 148"/>
                  <a:gd name="T21" fmla="*/ 50 h 104"/>
                  <a:gd name="T22" fmla="*/ 52 w 148"/>
                  <a:gd name="T23" fmla="*/ 44 h 104"/>
                  <a:gd name="T24" fmla="*/ 56 w 148"/>
                  <a:gd name="T25" fmla="*/ 41 h 104"/>
                  <a:gd name="T26" fmla="*/ 62 w 148"/>
                  <a:gd name="T27" fmla="*/ 41 h 104"/>
                  <a:gd name="T28" fmla="*/ 62 w 148"/>
                  <a:gd name="T29" fmla="*/ 45 h 104"/>
                  <a:gd name="T30" fmla="*/ 69 w 148"/>
                  <a:gd name="T31" fmla="*/ 49 h 104"/>
                  <a:gd name="T32" fmla="*/ 84 w 148"/>
                  <a:gd name="T33" fmla="*/ 42 h 104"/>
                  <a:gd name="T34" fmla="*/ 85 w 148"/>
                  <a:gd name="T35" fmla="*/ 51 h 104"/>
                  <a:gd name="T36" fmla="*/ 75 w 148"/>
                  <a:gd name="T37" fmla="*/ 52 h 104"/>
                  <a:gd name="T38" fmla="*/ 69 w 148"/>
                  <a:gd name="T39" fmla="*/ 56 h 104"/>
                  <a:gd name="T40" fmla="*/ 50 w 148"/>
                  <a:gd name="T41" fmla="*/ 62 h 104"/>
                  <a:gd name="T42" fmla="*/ 41 w 148"/>
                  <a:gd name="T43" fmla="*/ 61 h 104"/>
                  <a:gd name="T44" fmla="*/ 45 w 148"/>
                  <a:gd name="T45" fmla="*/ 69 h 104"/>
                  <a:gd name="T46" fmla="*/ 64 w 148"/>
                  <a:gd name="T47" fmla="*/ 67 h 104"/>
                  <a:gd name="T48" fmla="*/ 85 w 148"/>
                  <a:gd name="T49" fmla="*/ 65 h 104"/>
                  <a:gd name="T50" fmla="*/ 76 w 148"/>
                  <a:gd name="T51" fmla="*/ 69 h 104"/>
                  <a:gd name="T52" fmla="*/ 51 w 148"/>
                  <a:gd name="T53" fmla="*/ 75 h 104"/>
                  <a:gd name="T54" fmla="*/ 46 w 148"/>
                  <a:gd name="T55" fmla="*/ 80 h 104"/>
                  <a:gd name="T56" fmla="*/ 56 w 148"/>
                  <a:gd name="T57" fmla="*/ 87 h 104"/>
                  <a:gd name="T58" fmla="*/ 76 w 148"/>
                  <a:gd name="T59" fmla="*/ 100 h 104"/>
                  <a:gd name="T60" fmla="*/ 87 w 148"/>
                  <a:gd name="T61" fmla="*/ 101 h 104"/>
                  <a:gd name="T62" fmla="*/ 90 w 148"/>
                  <a:gd name="T63" fmla="*/ 92 h 104"/>
                  <a:gd name="T64" fmla="*/ 96 w 148"/>
                  <a:gd name="T65" fmla="*/ 80 h 104"/>
                  <a:gd name="T66" fmla="*/ 106 w 148"/>
                  <a:gd name="T67" fmla="*/ 72 h 104"/>
                  <a:gd name="T68" fmla="*/ 109 w 148"/>
                  <a:gd name="T69" fmla="*/ 61 h 104"/>
                  <a:gd name="T70" fmla="*/ 114 w 148"/>
                  <a:gd name="T71" fmla="*/ 57 h 104"/>
                  <a:gd name="T72" fmla="*/ 124 w 148"/>
                  <a:gd name="T73" fmla="*/ 46 h 104"/>
                  <a:gd name="T74" fmla="*/ 139 w 148"/>
                  <a:gd name="T75" fmla="*/ 42 h 104"/>
                  <a:gd name="T76" fmla="*/ 148 w 148"/>
                  <a:gd name="T77" fmla="*/ 39 h 104"/>
                  <a:gd name="T78" fmla="*/ 137 w 148"/>
                  <a:gd name="T79" fmla="*/ 30 h 104"/>
                  <a:gd name="T80" fmla="*/ 127 w 148"/>
                  <a:gd name="T81" fmla="*/ 31 h 104"/>
                  <a:gd name="T82" fmla="*/ 114 w 148"/>
                  <a:gd name="T83" fmla="*/ 25 h 104"/>
                  <a:gd name="T84" fmla="*/ 112 w 148"/>
                  <a:gd name="T85" fmla="*/ 22 h 104"/>
                  <a:gd name="T86" fmla="*/ 109 w 148"/>
                  <a:gd name="T87" fmla="*/ 15 h 104"/>
                  <a:gd name="T88" fmla="*/ 96 w 148"/>
                  <a:gd name="T89" fmla="*/ 21 h 104"/>
                  <a:gd name="T90" fmla="*/ 99 w 148"/>
                  <a:gd name="T91" fmla="*/ 14 h 104"/>
                  <a:gd name="T92" fmla="*/ 90 w 148"/>
                  <a:gd name="T93" fmla="*/ 4 h 104"/>
                  <a:gd name="T94" fmla="*/ 84 w 148"/>
                  <a:gd name="T95" fmla="*/ 5 h 104"/>
                  <a:gd name="T96" fmla="*/ 74 w 148"/>
                  <a:gd name="T97" fmla="*/ 4 h 104"/>
                  <a:gd name="T98" fmla="*/ 71 w 148"/>
                  <a:gd name="T99" fmla="*/ 11 h 104"/>
                  <a:gd name="T100" fmla="*/ 77 w 148"/>
                  <a:gd name="T101" fmla="*/ 34 h 104"/>
                  <a:gd name="T102" fmla="*/ 65 w 148"/>
                  <a:gd name="T103" fmla="*/ 20 h 104"/>
                  <a:gd name="T104" fmla="*/ 51 w 148"/>
                  <a:gd name="T105" fmla="*/ 10 h 104"/>
                  <a:gd name="T106" fmla="*/ 46 w 148"/>
                  <a:gd name="T107" fmla="*/ 20 h 104"/>
                  <a:gd name="T108" fmla="*/ 41 w 148"/>
                  <a:gd name="T109" fmla="*/ 20 h 104"/>
                  <a:gd name="T110" fmla="*/ 35 w 148"/>
                  <a:gd name="T111" fmla="*/ 15 h 104"/>
                  <a:gd name="T112" fmla="*/ 45 w 148"/>
                  <a:gd name="T113" fmla="*/ 9 h 104"/>
                  <a:gd name="T114" fmla="*/ 29 w 148"/>
                  <a:gd name="T115" fmla="*/ 9 h 104"/>
                  <a:gd name="T116" fmla="*/ 21 w 148"/>
                  <a:gd name="T117" fmla="*/ 11 h 104"/>
                  <a:gd name="T118" fmla="*/ 7 w 148"/>
                  <a:gd name="T119" fmla="*/ 9 h 104"/>
                  <a:gd name="T120" fmla="*/ 1 w 148"/>
                  <a:gd name="T121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8" h="104">
                    <a:moveTo>
                      <a:pt x="0" y="11"/>
                    </a:moveTo>
                    <a:lnTo>
                      <a:pt x="1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9"/>
                    </a:lnTo>
                    <a:lnTo>
                      <a:pt x="2" y="20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5" y="25"/>
                    </a:lnTo>
                    <a:lnTo>
                      <a:pt x="6" y="29"/>
                    </a:lnTo>
                    <a:lnTo>
                      <a:pt x="9" y="29"/>
                    </a:lnTo>
                    <a:lnTo>
                      <a:pt x="11" y="27"/>
                    </a:lnTo>
                    <a:lnTo>
                      <a:pt x="12" y="26"/>
                    </a:lnTo>
                    <a:lnTo>
                      <a:pt x="12" y="24"/>
                    </a:lnTo>
                    <a:lnTo>
                      <a:pt x="14" y="24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17" y="26"/>
                    </a:lnTo>
                    <a:lnTo>
                      <a:pt x="16" y="27"/>
                    </a:lnTo>
                    <a:lnTo>
                      <a:pt x="16" y="29"/>
                    </a:lnTo>
                    <a:lnTo>
                      <a:pt x="16" y="30"/>
                    </a:lnTo>
                    <a:lnTo>
                      <a:pt x="17" y="32"/>
                    </a:lnTo>
                    <a:lnTo>
                      <a:pt x="19" y="34"/>
                    </a:lnTo>
                    <a:lnTo>
                      <a:pt x="19" y="34"/>
                    </a:lnTo>
                    <a:lnTo>
                      <a:pt x="21" y="34"/>
                    </a:lnTo>
                    <a:lnTo>
                      <a:pt x="22" y="34"/>
                    </a:lnTo>
                    <a:lnTo>
                      <a:pt x="24" y="34"/>
                    </a:lnTo>
                    <a:lnTo>
                      <a:pt x="22" y="35"/>
                    </a:lnTo>
                    <a:lnTo>
                      <a:pt x="21" y="35"/>
                    </a:lnTo>
                    <a:lnTo>
                      <a:pt x="11" y="34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12" y="36"/>
                    </a:lnTo>
                    <a:lnTo>
                      <a:pt x="16" y="37"/>
                    </a:lnTo>
                    <a:lnTo>
                      <a:pt x="15" y="39"/>
                    </a:lnTo>
                    <a:lnTo>
                      <a:pt x="14" y="40"/>
                    </a:lnTo>
                    <a:lnTo>
                      <a:pt x="15" y="41"/>
                    </a:lnTo>
                    <a:lnTo>
                      <a:pt x="16" y="42"/>
                    </a:lnTo>
                    <a:lnTo>
                      <a:pt x="17" y="44"/>
                    </a:lnTo>
                    <a:lnTo>
                      <a:pt x="20" y="45"/>
                    </a:lnTo>
                    <a:lnTo>
                      <a:pt x="21" y="45"/>
                    </a:lnTo>
                    <a:lnTo>
                      <a:pt x="24" y="49"/>
                    </a:lnTo>
                    <a:lnTo>
                      <a:pt x="27" y="51"/>
                    </a:lnTo>
                    <a:lnTo>
                      <a:pt x="29" y="52"/>
                    </a:lnTo>
                    <a:lnTo>
                      <a:pt x="30" y="52"/>
                    </a:lnTo>
                    <a:lnTo>
                      <a:pt x="30" y="54"/>
                    </a:lnTo>
                    <a:lnTo>
                      <a:pt x="34" y="56"/>
                    </a:lnTo>
                    <a:lnTo>
                      <a:pt x="41" y="55"/>
                    </a:lnTo>
                    <a:lnTo>
                      <a:pt x="44" y="55"/>
                    </a:lnTo>
                    <a:lnTo>
                      <a:pt x="47" y="55"/>
                    </a:lnTo>
                    <a:lnTo>
                      <a:pt x="49" y="54"/>
                    </a:lnTo>
                    <a:lnTo>
                      <a:pt x="50" y="52"/>
                    </a:lnTo>
                    <a:lnTo>
                      <a:pt x="52" y="51"/>
                    </a:lnTo>
                    <a:lnTo>
                      <a:pt x="55" y="50"/>
                    </a:lnTo>
                    <a:lnTo>
                      <a:pt x="52" y="49"/>
                    </a:lnTo>
                    <a:lnTo>
                      <a:pt x="51" y="47"/>
                    </a:lnTo>
                    <a:lnTo>
                      <a:pt x="52" y="46"/>
                    </a:lnTo>
                    <a:lnTo>
                      <a:pt x="52" y="45"/>
                    </a:lnTo>
                    <a:lnTo>
                      <a:pt x="52" y="44"/>
                    </a:lnTo>
                    <a:lnTo>
                      <a:pt x="52" y="42"/>
                    </a:lnTo>
                    <a:lnTo>
                      <a:pt x="54" y="41"/>
                    </a:lnTo>
                    <a:lnTo>
                      <a:pt x="55" y="41"/>
                    </a:lnTo>
                    <a:lnTo>
                      <a:pt x="56" y="41"/>
                    </a:lnTo>
                    <a:lnTo>
                      <a:pt x="56" y="41"/>
                    </a:lnTo>
                    <a:lnTo>
                      <a:pt x="57" y="42"/>
                    </a:lnTo>
                    <a:lnTo>
                      <a:pt x="57" y="44"/>
                    </a:lnTo>
                    <a:lnTo>
                      <a:pt x="60" y="44"/>
                    </a:lnTo>
                    <a:lnTo>
                      <a:pt x="61" y="42"/>
                    </a:lnTo>
                    <a:lnTo>
                      <a:pt x="62" y="41"/>
                    </a:lnTo>
                    <a:lnTo>
                      <a:pt x="64" y="39"/>
                    </a:lnTo>
                    <a:lnTo>
                      <a:pt x="65" y="40"/>
                    </a:lnTo>
                    <a:lnTo>
                      <a:pt x="65" y="41"/>
                    </a:lnTo>
                    <a:lnTo>
                      <a:pt x="64" y="42"/>
                    </a:lnTo>
                    <a:lnTo>
                      <a:pt x="62" y="45"/>
                    </a:lnTo>
                    <a:lnTo>
                      <a:pt x="62" y="45"/>
                    </a:lnTo>
                    <a:lnTo>
                      <a:pt x="64" y="46"/>
                    </a:lnTo>
                    <a:lnTo>
                      <a:pt x="65" y="49"/>
                    </a:lnTo>
                    <a:lnTo>
                      <a:pt x="65" y="49"/>
                    </a:lnTo>
                    <a:lnTo>
                      <a:pt x="69" y="49"/>
                    </a:lnTo>
                    <a:lnTo>
                      <a:pt x="72" y="47"/>
                    </a:lnTo>
                    <a:lnTo>
                      <a:pt x="75" y="46"/>
                    </a:lnTo>
                    <a:lnTo>
                      <a:pt x="80" y="44"/>
                    </a:lnTo>
                    <a:lnTo>
                      <a:pt x="81" y="42"/>
                    </a:lnTo>
                    <a:lnTo>
                      <a:pt x="84" y="42"/>
                    </a:lnTo>
                    <a:lnTo>
                      <a:pt x="82" y="45"/>
                    </a:lnTo>
                    <a:lnTo>
                      <a:pt x="80" y="47"/>
                    </a:lnTo>
                    <a:lnTo>
                      <a:pt x="81" y="49"/>
                    </a:lnTo>
                    <a:lnTo>
                      <a:pt x="84" y="50"/>
                    </a:lnTo>
                    <a:lnTo>
                      <a:pt x="85" y="51"/>
                    </a:lnTo>
                    <a:lnTo>
                      <a:pt x="87" y="51"/>
                    </a:lnTo>
                    <a:lnTo>
                      <a:pt x="90" y="50"/>
                    </a:lnTo>
                    <a:lnTo>
                      <a:pt x="87" y="51"/>
                    </a:lnTo>
                    <a:lnTo>
                      <a:pt x="84" y="52"/>
                    </a:lnTo>
                    <a:lnTo>
                      <a:pt x="75" y="52"/>
                    </a:lnTo>
                    <a:lnTo>
                      <a:pt x="71" y="52"/>
                    </a:lnTo>
                    <a:lnTo>
                      <a:pt x="70" y="52"/>
                    </a:lnTo>
                    <a:lnTo>
                      <a:pt x="69" y="54"/>
                    </a:lnTo>
                    <a:lnTo>
                      <a:pt x="69" y="55"/>
                    </a:lnTo>
                    <a:lnTo>
                      <a:pt x="69" y="56"/>
                    </a:lnTo>
                    <a:lnTo>
                      <a:pt x="66" y="56"/>
                    </a:lnTo>
                    <a:lnTo>
                      <a:pt x="64" y="56"/>
                    </a:lnTo>
                    <a:lnTo>
                      <a:pt x="59" y="59"/>
                    </a:lnTo>
                    <a:lnTo>
                      <a:pt x="49" y="60"/>
                    </a:lnTo>
                    <a:lnTo>
                      <a:pt x="50" y="62"/>
                    </a:lnTo>
                    <a:lnTo>
                      <a:pt x="46" y="61"/>
                    </a:lnTo>
                    <a:lnTo>
                      <a:pt x="45" y="60"/>
                    </a:lnTo>
                    <a:lnTo>
                      <a:pt x="42" y="60"/>
                    </a:lnTo>
                    <a:lnTo>
                      <a:pt x="42" y="60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1" y="65"/>
                    </a:lnTo>
                    <a:lnTo>
                      <a:pt x="42" y="66"/>
                    </a:lnTo>
                    <a:lnTo>
                      <a:pt x="42" y="67"/>
                    </a:lnTo>
                    <a:lnTo>
                      <a:pt x="45" y="69"/>
                    </a:lnTo>
                    <a:lnTo>
                      <a:pt x="46" y="70"/>
                    </a:lnTo>
                    <a:lnTo>
                      <a:pt x="54" y="70"/>
                    </a:lnTo>
                    <a:lnTo>
                      <a:pt x="57" y="69"/>
                    </a:lnTo>
                    <a:lnTo>
                      <a:pt x="61" y="69"/>
                    </a:lnTo>
                    <a:lnTo>
                      <a:pt x="64" y="67"/>
                    </a:lnTo>
                    <a:lnTo>
                      <a:pt x="67" y="66"/>
                    </a:lnTo>
                    <a:lnTo>
                      <a:pt x="71" y="67"/>
                    </a:lnTo>
                    <a:lnTo>
                      <a:pt x="74" y="67"/>
                    </a:lnTo>
                    <a:lnTo>
                      <a:pt x="81" y="66"/>
                    </a:lnTo>
                    <a:lnTo>
                      <a:pt x="85" y="65"/>
                    </a:lnTo>
                    <a:lnTo>
                      <a:pt x="86" y="66"/>
                    </a:lnTo>
                    <a:lnTo>
                      <a:pt x="86" y="67"/>
                    </a:lnTo>
                    <a:lnTo>
                      <a:pt x="87" y="69"/>
                    </a:lnTo>
                    <a:lnTo>
                      <a:pt x="81" y="69"/>
                    </a:lnTo>
                    <a:lnTo>
                      <a:pt x="76" y="69"/>
                    </a:lnTo>
                    <a:lnTo>
                      <a:pt x="59" y="72"/>
                    </a:lnTo>
                    <a:lnTo>
                      <a:pt x="55" y="76"/>
                    </a:lnTo>
                    <a:lnTo>
                      <a:pt x="54" y="76"/>
                    </a:lnTo>
                    <a:lnTo>
                      <a:pt x="52" y="75"/>
                    </a:lnTo>
                    <a:lnTo>
                      <a:pt x="51" y="75"/>
                    </a:lnTo>
                    <a:lnTo>
                      <a:pt x="46" y="75"/>
                    </a:lnTo>
                    <a:lnTo>
                      <a:pt x="46" y="76"/>
                    </a:lnTo>
                    <a:lnTo>
                      <a:pt x="45" y="77"/>
                    </a:lnTo>
                    <a:lnTo>
                      <a:pt x="45" y="79"/>
                    </a:lnTo>
                    <a:lnTo>
                      <a:pt x="46" y="80"/>
                    </a:lnTo>
                    <a:lnTo>
                      <a:pt x="47" y="82"/>
                    </a:lnTo>
                    <a:lnTo>
                      <a:pt x="49" y="84"/>
                    </a:lnTo>
                    <a:lnTo>
                      <a:pt x="50" y="85"/>
                    </a:lnTo>
                    <a:lnTo>
                      <a:pt x="52" y="86"/>
                    </a:lnTo>
                    <a:lnTo>
                      <a:pt x="56" y="87"/>
                    </a:lnTo>
                    <a:lnTo>
                      <a:pt x="61" y="90"/>
                    </a:lnTo>
                    <a:lnTo>
                      <a:pt x="67" y="95"/>
                    </a:lnTo>
                    <a:lnTo>
                      <a:pt x="74" y="99"/>
                    </a:lnTo>
                    <a:lnTo>
                      <a:pt x="75" y="100"/>
                    </a:lnTo>
                    <a:lnTo>
                      <a:pt x="76" y="100"/>
                    </a:lnTo>
                    <a:lnTo>
                      <a:pt x="77" y="102"/>
                    </a:lnTo>
                    <a:lnTo>
                      <a:pt x="80" y="104"/>
                    </a:lnTo>
                    <a:lnTo>
                      <a:pt x="82" y="104"/>
                    </a:lnTo>
                    <a:lnTo>
                      <a:pt x="86" y="104"/>
                    </a:lnTo>
                    <a:lnTo>
                      <a:pt x="87" y="101"/>
                    </a:lnTo>
                    <a:lnTo>
                      <a:pt x="87" y="100"/>
                    </a:lnTo>
                    <a:lnTo>
                      <a:pt x="87" y="99"/>
                    </a:lnTo>
                    <a:lnTo>
                      <a:pt x="86" y="97"/>
                    </a:lnTo>
                    <a:lnTo>
                      <a:pt x="89" y="95"/>
                    </a:lnTo>
                    <a:lnTo>
                      <a:pt x="90" y="92"/>
                    </a:lnTo>
                    <a:lnTo>
                      <a:pt x="90" y="91"/>
                    </a:lnTo>
                    <a:lnTo>
                      <a:pt x="89" y="90"/>
                    </a:lnTo>
                    <a:lnTo>
                      <a:pt x="92" y="87"/>
                    </a:lnTo>
                    <a:lnTo>
                      <a:pt x="94" y="85"/>
                    </a:lnTo>
                    <a:lnTo>
                      <a:pt x="96" y="80"/>
                    </a:lnTo>
                    <a:lnTo>
                      <a:pt x="99" y="77"/>
                    </a:lnTo>
                    <a:lnTo>
                      <a:pt x="102" y="77"/>
                    </a:lnTo>
                    <a:lnTo>
                      <a:pt x="104" y="76"/>
                    </a:lnTo>
                    <a:lnTo>
                      <a:pt x="105" y="75"/>
                    </a:lnTo>
                    <a:lnTo>
                      <a:pt x="106" y="72"/>
                    </a:lnTo>
                    <a:lnTo>
                      <a:pt x="106" y="69"/>
                    </a:lnTo>
                    <a:lnTo>
                      <a:pt x="107" y="65"/>
                    </a:lnTo>
                    <a:lnTo>
                      <a:pt x="107" y="62"/>
                    </a:lnTo>
                    <a:lnTo>
                      <a:pt x="107" y="62"/>
                    </a:lnTo>
                    <a:lnTo>
                      <a:pt x="109" y="61"/>
                    </a:lnTo>
                    <a:lnTo>
                      <a:pt x="111" y="61"/>
                    </a:lnTo>
                    <a:lnTo>
                      <a:pt x="112" y="61"/>
                    </a:lnTo>
                    <a:lnTo>
                      <a:pt x="115" y="60"/>
                    </a:lnTo>
                    <a:lnTo>
                      <a:pt x="115" y="59"/>
                    </a:lnTo>
                    <a:lnTo>
                      <a:pt x="114" y="57"/>
                    </a:lnTo>
                    <a:lnTo>
                      <a:pt x="115" y="56"/>
                    </a:lnTo>
                    <a:lnTo>
                      <a:pt x="116" y="54"/>
                    </a:lnTo>
                    <a:lnTo>
                      <a:pt x="117" y="51"/>
                    </a:lnTo>
                    <a:lnTo>
                      <a:pt x="120" y="49"/>
                    </a:lnTo>
                    <a:lnTo>
                      <a:pt x="124" y="46"/>
                    </a:lnTo>
                    <a:lnTo>
                      <a:pt x="124" y="45"/>
                    </a:lnTo>
                    <a:lnTo>
                      <a:pt x="124" y="45"/>
                    </a:lnTo>
                    <a:lnTo>
                      <a:pt x="125" y="44"/>
                    </a:lnTo>
                    <a:lnTo>
                      <a:pt x="134" y="44"/>
                    </a:lnTo>
                    <a:lnTo>
                      <a:pt x="139" y="42"/>
                    </a:lnTo>
                    <a:lnTo>
                      <a:pt x="144" y="42"/>
                    </a:lnTo>
                    <a:lnTo>
                      <a:pt x="146" y="41"/>
                    </a:lnTo>
                    <a:lnTo>
                      <a:pt x="148" y="40"/>
                    </a:lnTo>
                    <a:lnTo>
                      <a:pt x="148" y="40"/>
                    </a:lnTo>
                    <a:lnTo>
                      <a:pt x="148" y="39"/>
                    </a:lnTo>
                    <a:lnTo>
                      <a:pt x="144" y="37"/>
                    </a:lnTo>
                    <a:lnTo>
                      <a:pt x="139" y="35"/>
                    </a:lnTo>
                    <a:lnTo>
                      <a:pt x="136" y="34"/>
                    </a:lnTo>
                    <a:lnTo>
                      <a:pt x="140" y="31"/>
                    </a:lnTo>
                    <a:lnTo>
                      <a:pt x="137" y="30"/>
                    </a:lnTo>
                    <a:lnTo>
                      <a:pt x="135" y="29"/>
                    </a:lnTo>
                    <a:lnTo>
                      <a:pt x="131" y="29"/>
                    </a:lnTo>
                    <a:lnTo>
                      <a:pt x="130" y="29"/>
                    </a:lnTo>
                    <a:lnTo>
                      <a:pt x="130" y="30"/>
                    </a:lnTo>
                    <a:lnTo>
                      <a:pt x="127" y="31"/>
                    </a:lnTo>
                    <a:lnTo>
                      <a:pt x="125" y="29"/>
                    </a:lnTo>
                    <a:lnTo>
                      <a:pt x="121" y="27"/>
                    </a:lnTo>
                    <a:lnTo>
                      <a:pt x="116" y="27"/>
                    </a:lnTo>
                    <a:lnTo>
                      <a:pt x="115" y="27"/>
                    </a:lnTo>
                    <a:lnTo>
                      <a:pt x="114" y="25"/>
                    </a:lnTo>
                    <a:lnTo>
                      <a:pt x="111" y="25"/>
                    </a:lnTo>
                    <a:lnTo>
                      <a:pt x="110" y="25"/>
                    </a:lnTo>
                    <a:lnTo>
                      <a:pt x="111" y="24"/>
                    </a:lnTo>
                    <a:lnTo>
                      <a:pt x="112" y="24"/>
                    </a:lnTo>
                    <a:lnTo>
                      <a:pt x="112" y="22"/>
                    </a:lnTo>
                    <a:lnTo>
                      <a:pt x="112" y="21"/>
                    </a:lnTo>
                    <a:lnTo>
                      <a:pt x="112" y="20"/>
                    </a:lnTo>
                    <a:lnTo>
                      <a:pt x="112" y="19"/>
                    </a:lnTo>
                    <a:lnTo>
                      <a:pt x="111" y="17"/>
                    </a:lnTo>
                    <a:lnTo>
                      <a:pt x="109" y="15"/>
                    </a:lnTo>
                    <a:lnTo>
                      <a:pt x="106" y="14"/>
                    </a:lnTo>
                    <a:lnTo>
                      <a:pt x="106" y="14"/>
                    </a:lnTo>
                    <a:lnTo>
                      <a:pt x="105" y="14"/>
                    </a:lnTo>
                    <a:lnTo>
                      <a:pt x="99" y="19"/>
                    </a:lnTo>
                    <a:lnTo>
                      <a:pt x="96" y="21"/>
                    </a:lnTo>
                    <a:lnTo>
                      <a:pt x="97" y="20"/>
                    </a:lnTo>
                    <a:lnTo>
                      <a:pt x="97" y="17"/>
                    </a:lnTo>
                    <a:lnTo>
                      <a:pt x="96" y="16"/>
                    </a:lnTo>
                    <a:lnTo>
                      <a:pt x="97" y="15"/>
                    </a:lnTo>
                    <a:lnTo>
                      <a:pt x="99" y="14"/>
                    </a:lnTo>
                    <a:lnTo>
                      <a:pt x="100" y="11"/>
                    </a:lnTo>
                    <a:lnTo>
                      <a:pt x="99" y="7"/>
                    </a:lnTo>
                    <a:lnTo>
                      <a:pt x="96" y="6"/>
                    </a:lnTo>
                    <a:lnTo>
                      <a:pt x="95" y="5"/>
                    </a:lnTo>
                    <a:lnTo>
                      <a:pt x="90" y="4"/>
                    </a:lnTo>
                    <a:lnTo>
                      <a:pt x="86" y="2"/>
                    </a:lnTo>
                    <a:lnTo>
                      <a:pt x="86" y="4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4" y="5"/>
                    </a:lnTo>
                    <a:lnTo>
                      <a:pt x="80" y="1"/>
                    </a:lnTo>
                    <a:lnTo>
                      <a:pt x="79" y="0"/>
                    </a:lnTo>
                    <a:lnTo>
                      <a:pt x="76" y="0"/>
                    </a:lnTo>
                    <a:lnTo>
                      <a:pt x="75" y="1"/>
                    </a:lnTo>
                    <a:lnTo>
                      <a:pt x="74" y="4"/>
                    </a:lnTo>
                    <a:lnTo>
                      <a:pt x="75" y="5"/>
                    </a:lnTo>
                    <a:lnTo>
                      <a:pt x="72" y="7"/>
                    </a:lnTo>
                    <a:lnTo>
                      <a:pt x="71" y="10"/>
                    </a:lnTo>
                    <a:lnTo>
                      <a:pt x="71" y="11"/>
                    </a:lnTo>
                    <a:lnTo>
                      <a:pt x="71" y="11"/>
                    </a:lnTo>
                    <a:lnTo>
                      <a:pt x="71" y="15"/>
                    </a:lnTo>
                    <a:lnTo>
                      <a:pt x="71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7" y="34"/>
                    </a:lnTo>
                    <a:lnTo>
                      <a:pt x="77" y="34"/>
                    </a:lnTo>
                    <a:lnTo>
                      <a:pt x="71" y="27"/>
                    </a:lnTo>
                    <a:lnTo>
                      <a:pt x="70" y="27"/>
                    </a:lnTo>
                    <a:lnTo>
                      <a:pt x="69" y="25"/>
                    </a:lnTo>
                    <a:lnTo>
                      <a:pt x="65" y="20"/>
                    </a:lnTo>
                    <a:lnTo>
                      <a:pt x="62" y="16"/>
                    </a:lnTo>
                    <a:lnTo>
                      <a:pt x="60" y="12"/>
                    </a:lnTo>
                    <a:lnTo>
                      <a:pt x="57" y="9"/>
                    </a:lnTo>
                    <a:lnTo>
                      <a:pt x="54" y="7"/>
                    </a:lnTo>
                    <a:lnTo>
                      <a:pt x="51" y="10"/>
                    </a:lnTo>
                    <a:lnTo>
                      <a:pt x="47" y="14"/>
                    </a:lnTo>
                    <a:lnTo>
                      <a:pt x="46" y="15"/>
                    </a:lnTo>
                    <a:lnTo>
                      <a:pt x="46" y="16"/>
                    </a:lnTo>
                    <a:lnTo>
                      <a:pt x="46" y="17"/>
                    </a:lnTo>
                    <a:lnTo>
                      <a:pt x="46" y="20"/>
                    </a:lnTo>
                    <a:lnTo>
                      <a:pt x="46" y="21"/>
                    </a:lnTo>
                    <a:lnTo>
                      <a:pt x="46" y="22"/>
                    </a:lnTo>
                    <a:lnTo>
                      <a:pt x="45" y="22"/>
                    </a:lnTo>
                    <a:lnTo>
                      <a:pt x="44" y="21"/>
                    </a:lnTo>
                    <a:lnTo>
                      <a:pt x="41" y="20"/>
                    </a:lnTo>
                    <a:lnTo>
                      <a:pt x="40" y="19"/>
                    </a:lnTo>
                    <a:lnTo>
                      <a:pt x="37" y="19"/>
                    </a:lnTo>
                    <a:lnTo>
                      <a:pt x="37" y="17"/>
                    </a:lnTo>
                    <a:lnTo>
                      <a:pt x="36" y="15"/>
                    </a:lnTo>
                    <a:lnTo>
                      <a:pt x="35" y="15"/>
                    </a:lnTo>
                    <a:lnTo>
                      <a:pt x="25" y="15"/>
                    </a:lnTo>
                    <a:lnTo>
                      <a:pt x="32" y="11"/>
                    </a:lnTo>
                    <a:lnTo>
                      <a:pt x="42" y="11"/>
                    </a:lnTo>
                    <a:lnTo>
                      <a:pt x="44" y="10"/>
                    </a:lnTo>
                    <a:lnTo>
                      <a:pt x="45" y="9"/>
                    </a:lnTo>
                    <a:lnTo>
                      <a:pt x="45" y="9"/>
                    </a:lnTo>
                    <a:lnTo>
                      <a:pt x="44" y="7"/>
                    </a:lnTo>
                    <a:lnTo>
                      <a:pt x="41" y="6"/>
                    </a:lnTo>
                    <a:lnTo>
                      <a:pt x="34" y="7"/>
                    </a:lnTo>
                    <a:lnTo>
                      <a:pt x="29" y="9"/>
                    </a:lnTo>
                    <a:lnTo>
                      <a:pt x="26" y="9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1" y="11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4" y="7"/>
                    </a:lnTo>
                    <a:lnTo>
                      <a:pt x="9" y="7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5" y="9"/>
                    </a:lnTo>
                    <a:lnTo>
                      <a:pt x="2" y="7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89" name="Freeform 429"/>
              <p:cNvSpPr>
                <a:spLocks/>
              </p:cNvSpPr>
              <p:nvPr/>
            </p:nvSpPr>
            <p:spPr bwMode="auto">
              <a:xfrm>
                <a:off x="4421" y="1334"/>
                <a:ext cx="88" cy="40"/>
              </a:xfrm>
              <a:custGeom>
                <a:avLst/>
                <a:gdLst>
                  <a:gd name="T0" fmla="*/ 5 w 88"/>
                  <a:gd name="T1" fmla="*/ 33 h 40"/>
                  <a:gd name="T2" fmla="*/ 9 w 88"/>
                  <a:gd name="T3" fmla="*/ 35 h 40"/>
                  <a:gd name="T4" fmla="*/ 29 w 88"/>
                  <a:gd name="T5" fmla="*/ 40 h 40"/>
                  <a:gd name="T6" fmla="*/ 39 w 88"/>
                  <a:gd name="T7" fmla="*/ 38 h 40"/>
                  <a:gd name="T8" fmla="*/ 43 w 88"/>
                  <a:gd name="T9" fmla="*/ 36 h 40"/>
                  <a:gd name="T10" fmla="*/ 60 w 88"/>
                  <a:gd name="T11" fmla="*/ 35 h 40"/>
                  <a:gd name="T12" fmla="*/ 80 w 88"/>
                  <a:gd name="T13" fmla="*/ 33 h 40"/>
                  <a:gd name="T14" fmla="*/ 80 w 88"/>
                  <a:gd name="T15" fmla="*/ 30 h 40"/>
                  <a:gd name="T16" fmla="*/ 78 w 88"/>
                  <a:gd name="T17" fmla="*/ 25 h 40"/>
                  <a:gd name="T18" fmla="*/ 76 w 88"/>
                  <a:gd name="T19" fmla="*/ 24 h 40"/>
                  <a:gd name="T20" fmla="*/ 79 w 88"/>
                  <a:gd name="T21" fmla="*/ 20 h 40"/>
                  <a:gd name="T22" fmla="*/ 86 w 88"/>
                  <a:gd name="T23" fmla="*/ 19 h 40"/>
                  <a:gd name="T24" fmla="*/ 88 w 88"/>
                  <a:gd name="T25" fmla="*/ 16 h 40"/>
                  <a:gd name="T26" fmla="*/ 85 w 88"/>
                  <a:gd name="T27" fmla="*/ 14 h 40"/>
                  <a:gd name="T28" fmla="*/ 73 w 88"/>
                  <a:gd name="T29" fmla="*/ 10 h 40"/>
                  <a:gd name="T30" fmla="*/ 69 w 88"/>
                  <a:gd name="T31" fmla="*/ 7 h 40"/>
                  <a:gd name="T32" fmla="*/ 68 w 88"/>
                  <a:gd name="T33" fmla="*/ 5 h 40"/>
                  <a:gd name="T34" fmla="*/ 63 w 88"/>
                  <a:gd name="T35" fmla="*/ 2 h 40"/>
                  <a:gd name="T36" fmla="*/ 60 w 88"/>
                  <a:gd name="T37" fmla="*/ 0 h 40"/>
                  <a:gd name="T38" fmla="*/ 50 w 88"/>
                  <a:gd name="T39" fmla="*/ 0 h 40"/>
                  <a:gd name="T40" fmla="*/ 45 w 88"/>
                  <a:gd name="T41" fmla="*/ 4 h 40"/>
                  <a:gd name="T42" fmla="*/ 39 w 88"/>
                  <a:gd name="T43" fmla="*/ 5 h 40"/>
                  <a:gd name="T44" fmla="*/ 33 w 88"/>
                  <a:gd name="T45" fmla="*/ 6 h 40"/>
                  <a:gd name="T46" fmla="*/ 26 w 88"/>
                  <a:gd name="T47" fmla="*/ 7 h 40"/>
                  <a:gd name="T48" fmla="*/ 21 w 88"/>
                  <a:gd name="T49" fmla="*/ 9 h 40"/>
                  <a:gd name="T50" fmla="*/ 16 w 88"/>
                  <a:gd name="T51" fmla="*/ 12 h 40"/>
                  <a:gd name="T52" fmla="*/ 15 w 88"/>
                  <a:gd name="T53" fmla="*/ 15 h 40"/>
                  <a:gd name="T54" fmla="*/ 16 w 88"/>
                  <a:gd name="T55" fmla="*/ 16 h 40"/>
                  <a:gd name="T56" fmla="*/ 20 w 88"/>
                  <a:gd name="T57" fmla="*/ 19 h 40"/>
                  <a:gd name="T58" fmla="*/ 14 w 88"/>
                  <a:gd name="T59" fmla="*/ 24 h 40"/>
                  <a:gd name="T60" fmla="*/ 5 w 88"/>
                  <a:gd name="T61" fmla="*/ 25 h 40"/>
                  <a:gd name="T62" fmla="*/ 0 w 88"/>
                  <a:gd name="T63" fmla="*/ 2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8" h="40">
                    <a:moveTo>
                      <a:pt x="1" y="33"/>
                    </a:moveTo>
                    <a:lnTo>
                      <a:pt x="5" y="33"/>
                    </a:lnTo>
                    <a:lnTo>
                      <a:pt x="8" y="34"/>
                    </a:lnTo>
                    <a:lnTo>
                      <a:pt x="9" y="35"/>
                    </a:lnTo>
                    <a:lnTo>
                      <a:pt x="20" y="38"/>
                    </a:lnTo>
                    <a:lnTo>
                      <a:pt x="29" y="40"/>
                    </a:lnTo>
                    <a:lnTo>
                      <a:pt x="33" y="40"/>
                    </a:lnTo>
                    <a:lnTo>
                      <a:pt x="39" y="38"/>
                    </a:lnTo>
                    <a:lnTo>
                      <a:pt x="41" y="36"/>
                    </a:lnTo>
                    <a:lnTo>
                      <a:pt x="43" y="36"/>
                    </a:lnTo>
                    <a:lnTo>
                      <a:pt x="48" y="36"/>
                    </a:lnTo>
                    <a:lnTo>
                      <a:pt x="60" y="35"/>
                    </a:lnTo>
                    <a:lnTo>
                      <a:pt x="78" y="33"/>
                    </a:lnTo>
                    <a:lnTo>
                      <a:pt x="80" y="33"/>
                    </a:lnTo>
                    <a:lnTo>
                      <a:pt x="81" y="30"/>
                    </a:lnTo>
                    <a:lnTo>
                      <a:pt x="80" y="30"/>
                    </a:lnTo>
                    <a:lnTo>
                      <a:pt x="79" y="29"/>
                    </a:lnTo>
                    <a:lnTo>
                      <a:pt x="78" y="25"/>
                    </a:lnTo>
                    <a:lnTo>
                      <a:pt x="76" y="24"/>
                    </a:lnTo>
                    <a:lnTo>
                      <a:pt x="76" y="24"/>
                    </a:lnTo>
                    <a:lnTo>
                      <a:pt x="78" y="21"/>
                    </a:lnTo>
                    <a:lnTo>
                      <a:pt x="79" y="20"/>
                    </a:lnTo>
                    <a:lnTo>
                      <a:pt x="85" y="19"/>
                    </a:lnTo>
                    <a:lnTo>
                      <a:pt x="86" y="19"/>
                    </a:lnTo>
                    <a:lnTo>
                      <a:pt x="88" y="19"/>
                    </a:lnTo>
                    <a:lnTo>
                      <a:pt x="88" y="16"/>
                    </a:lnTo>
                    <a:lnTo>
                      <a:pt x="88" y="15"/>
                    </a:lnTo>
                    <a:lnTo>
                      <a:pt x="85" y="14"/>
                    </a:lnTo>
                    <a:lnTo>
                      <a:pt x="81" y="14"/>
                    </a:lnTo>
                    <a:lnTo>
                      <a:pt x="73" y="10"/>
                    </a:lnTo>
                    <a:lnTo>
                      <a:pt x="71" y="9"/>
                    </a:lnTo>
                    <a:lnTo>
                      <a:pt x="69" y="7"/>
                    </a:lnTo>
                    <a:lnTo>
                      <a:pt x="69" y="6"/>
                    </a:lnTo>
                    <a:lnTo>
                      <a:pt x="68" y="5"/>
                    </a:lnTo>
                    <a:lnTo>
                      <a:pt x="64" y="2"/>
                    </a:lnTo>
                    <a:lnTo>
                      <a:pt x="63" y="2"/>
                    </a:lnTo>
                    <a:lnTo>
                      <a:pt x="61" y="2"/>
                    </a:lnTo>
                    <a:lnTo>
                      <a:pt x="60" y="0"/>
                    </a:lnTo>
                    <a:lnTo>
                      <a:pt x="59" y="0"/>
                    </a:lnTo>
                    <a:lnTo>
                      <a:pt x="50" y="0"/>
                    </a:lnTo>
                    <a:lnTo>
                      <a:pt x="49" y="2"/>
                    </a:lnTo>
                    <a:lnTo>
                      <a:pt x="45" y="4"/>
                    </a:lnTo>
                    <a:lnTo>
                      <a:pt x="43" y="5"/>
                    </a:lnTo>
                    <a:lnTo>
                      <a:pt x="39" y="5"/>
                    </a:lnTo>
                    <a:lnTo>
                      <a:pt x="36" y="6"/>
                    </a:lnTo>
                    <a:lnTo>
                      <a:pt x="33" y="6"/>
                    </a:lnTo>
                    <a:lnTo>
                      <a:pt x="29" y="7"/>
                    </a:lnTo>
                    <a:lnTo>
                      <a:pt x="26" y="7"/>
                    </a:lnTo>
                    <a:lnTo>
                      <a:pt x="25" y="7"/>
                    </a:lnTo>
                    <a:lnTo>
                      <a:pt x="21" y="9"/>
                    </a:lnTo>
                    <a:lnTo>
                      <a:pt x="19" y="11"/>
                    </a:lnTo>
                    <a:lnTo>
                      <a:pt x="16" y="12"/>
                    </a:lnTo>
                    <a:lnTo>
                      <a:pt x="16" y="12"/>
                    </a:lnTo>
                    <a:lnTo>
                      <a:pt x="15" y="15"/>
                    </a:lnTo>
                    <a:lnTo>
                      <a:pt x="14" y="16"/>
                    </a:lnTo>
                    <a:lnTo>
                      <a:pt x="16" y="16"/>
                    </a:lnTo>
                    <a:lnTo>
                      <a:pt x="24" y="15"/>
                    </a:lnTo>
                    <a:lnTo>
                      <a:pt x="20" y="19"/>
                    </a:lnTo>
                    <a:lnTo>
                      <a:pt x="18" y="21"/>
                    </a:lnTo>
                    <a:lnTo>
                      <a:pt x="14" y="24"/>
                    </a:lnTo>
                    <a:lnTo>
                      <a:pt x="10" y="25"/>
                    </a:lnTo>
                    <a:lnTo>
                      <a:pt x="5" y="25"/>
                    </a:lnTo>
                    <a:lnTo>
                      <a:pt x="1" y="27"/>
                    </a:lnTo>
                    <a:lnTo>
                      <a:pt x="0" y="29"/>
                    </a:lnTo>
                    <a:lnTo>
                      <a:pt x="1" y="3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0" name="Freeform 430"/>
              <p:cNvSpPr>
                <a:spLocks/>
              </p:cNvSpPr>
              <p:nvPr/>
            </p:nvSpPr>
            <p:spPr bwMode="auto">
              <a:xfrm>
                <a:off x="4387" y="1455"/>
                <a:ext cx="8" cy="4"/>
              </a:xfrm>
              <a:custGeom>
                <a:avLst/>
                <a:gdLst>
                  <a:gd name="T0" fmla="*/ 3 w 8"/>
                  <a:gd name="T1" fmla="*/ 4 h 4"/>
                  <a:gd name="T2" fmla="*/ 5 w 8"/>
                  <a:gd name="T3" fmla="*/ 4 h 4"/>
                  <a:gd name="T4" fmla="*/ 8 w 8"/>
                  <a:gd name="T5" fmla="*/ 3 h 4"/>
                  <a:gd name="T6" fmla="*/ 8 w 8"/>
                  <a:gd name="T7" fmla="*/ 2 h 4"/>
                  <a:gd name="T8" fmla="*/ 6 w 8"/>
                  <a:gd name="T9" fmla="*/ 0 h 4"/>
                  <a:gd name="T10" fmla="*/ 3 w 8"/>
                  <a:gd name="T11" fmla="*/ 2 h 4"/>
                  <a:gd name="T12" fmla="*/ 1 w 8"/>
                  <a:gd name="T13" fmla="*/ 2 h 4"/>
                  <a:gd name="T14" fmla="*/ 0 w 8"/>
                  <a:gd name="T15" fmla="*/ 3 h 4"/>
                  <a:gd name="T16" fmla="*/ 1 w 8"/>
                  <a:gd name="T17" fmla="*/ 4 h 4"/>
                  <a:gd name="T18" fmla="*/ 3 w 8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4">
                    <a:moveTo>
                      <a:pt x="3" y="4"/>
                    </a:moveTo>
                    <a:lnTo>
                      <a:pt x="5" y="4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1" name="Freeform 431"/>
              <p:cNvSpPr>
                <a:spLocks/>
              </p:cNvSpPr>
              <p:nvPr/>
            </p:nvSpPr>
            <p:spPr bwMode="auto">
              <a:xfrm>
                <a:off x="4398" y="1335"/>
                <a:ext cx="23" cy="5"/>
              </a:xfrm>
              <a:custGeom>
                <a:avLst/>
                <a:gdLst>
                  <a:gd name="T0" fmla="*/ 0 w 23"/>
                  <a:gd name="T1" fmla="*/ 4 h 5"/>
                  <a:gd name="T2" fmla="*/ 18 w 23"/>
                  <a:gd name="T3" fmla="*/ 5 h 5"/>
                  <a:gd name="T4" fmla="*/ 23 w 23"/>
                  <a:gd name="T5" fmla="*/ 3 h 5"/>
                  <a:gd name="T6" fmla="*/ 22 w 23"/>
                  <a:gd name="T7" fmla="*/ 1 h 5"/>
                  <a:gd name="T8" fmla="*/ 17 w 23"/>
                  <a:gd name="T9" fmla="*/ 1 h 5"/>
                  <a:gd name="T10" fmla="*/ 2 w 23"/>
                  <a:gd name="T11" fmla="*/ 0 h 5"/>
                  <a:gd name="T12" fmla="*/ 0 w 23"/>
                  <a:gd name="T13" fmla="*/ 3 h 5"/>
                  <a:gd name="T14" fmla="*/ 0 w 23"/>
                  <a:gd name="T15" fmla="*/ 3 h 5"/>
                  <a:gd name="T16" fmla="*/ 0 w 23"/>
                  <a:gd name="T1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5">
                    <a:moveTo>
                      <a:pt x="0" y="4"/>
                    </a:moveTo>
                    <a:lnTo>
                      <a:pt x="18" y="5"/>
                    </a:lnTo>
                    <a:lnTo>
                      <a:pt x="23" y="3"/>
                    </a:lnTo>
                    <a:lnTo>
                      <a:pt x="22" y="1"/>
                    </a:lnTo>
                    <a:lnTo>
                      <a:pt x="17" y="1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2" name="Freeform 432"/>
              <p:cNvSpPr>
                <a:spLocks/>
              </p:cNvSpPr>
              <p:nvPr/>
            </p:nvSpPr>
            <p:spPr bwMode="auto">
              <a:xfrm>
                <a:off x="4501" y="1473"/>
                <a:ext cx="4" cy="4"/>
              </a:xfrm>
              <a:custGeom>
                <a:avLst/>
                <a:gdLst>
                  <a:gd name="T0" fmla="*/ 0 w 4"/>
                  <a:gd name="T1" fmla="*/ 1 h 4"/>
                  <a:gd name="T2" fmla="*/ 0 w 4"/>
                  <a:gd name="T3" fmla="*/ 2 h 4"/>
                  <a:gd name="T4" fmla="*/ 1 w 4"/>
                  <a:gd name="T5" fmla="*/ 4 h 4"/>
                  <a:gd name="T6" fmla="*/ 3 w 4"/>
                  <a:gd name="T7" fmla="*/ 4 h 4"/>
                  <a:gd name="T8" fmla="*/ 4 w 4"/>
                  <a:gd name="T9" fmla="*/ 4 h 4"/>
                  <a:gd name="T10" fmla="*/ 1 w 4"/>
                  <a:gd name="T11" fmla="*/ 0 h 4"/>
                  <a:gd name="T12" fmla="*/ 0 w 4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4">
                    <a:moveTo>
                      <a:pt x="0" y="1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3" name="Freeform 433"/>
              <p:cNvSpPr>
                <a:spLocks/>
              </p:cNvSpPr>
              <p:nvPr/>
            </p:nvSpPr>
            <p:spPr bwMode="auto">
              <a:xfrm>
                <a:off x="4347" y="1522"/>
                <a:ext cx="13" cy="3"/>
              </a:xfrm>
              <a:custGeom>
                <a:avLst/>
                <a:gdLst>
                  <a:gd name="T0" fmla="*/ 6 w 13"/>
                  <a:gd name="T1" fmla="*/ 3 h 3"/>
                  <a:gd name="T2" fmla="*/ 10 w 13"/>
                  <a:gd name="T3" fmla="*/ 3 h 3"/>
                  <a:gd name="T4" fmla="*/ 11 w 13"/>
                  <a:gd name="T5" fmla="*/ 3 h 3"/>
                  <a:gd name="T6" fmla="*/ 13 w 13"/>
                  <a:gd name="T7" fmla="*/ 1 h 3"/>
                  <a:gd name="T8" fmla="*/ 11 w 13"/>
                  <a:gd name="T9" fmla="*/ 0 h 3"/>
                  <a:gd name="T10" fmla="*/ 10 w 13"/>
                  <a:gd name="T11" fmla="*/ 0 h 3"/>
                  <a:gd name="T12" fmla="*/ 6 w 13"/>
                  <a:gd name="T13" fmla="*/ 0 h 3"/>
                  <a:gd name="T14" fmla="*/ 6 w 13"/>
                  <a:gd name="T15" fmla="*/ 0 h 3"/>
                  <a:gd name="T16" fmla="*/ 5 w 13"/>
                  <a:gd name="T17" fmla="*/ 0 h 3"/>
                  <a:gd name="T18" fmla="*/ 4 w 13"/>
                  <a:gd name="T19" fmla="*/ 0 h 3"/>
                  <a:gd name="T20" fmla="*/ 1 w 13"/>
                  <a:gd name="T21" fmla="*/ 1 h 3"/>
                  <a:gd name="T22" fmla="*/ 0 w 13"/>
                  <a:gd name="T23" fmla="*/ 2 h 3"/>
                  <a:gd name="T24" fmla="*/ 3 w 13"/>
                  <a:gd name="T25" fmla="*/ 3 h 3"/>
                  <a:gd name="T26" fmla="*/ 6 w 13"/>
                  <a:gd name="T2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" h="3">
                    <a:moveTo>
                      <a:pt x="6" y="3"/>
                    </a:moveTo>
                    <a:lnTo>
                      <a:pt x="10" y="3"/>
                    </a:lnTo>
                    <a:lnTo>
                      <a:pt x="11" y="3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3" y="3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4" name="Freeform 434"/>
              <p:cNvSpPr>
                <a:spLocks/>
              </p:cNvSpPr>
              <p:nvPr/>
            </p:nvSpPr>
            <p:spPr bwMode="auto">
              <a:xfrm>
                <a:off x="4474" y="1484"/>
                <a:ext cx="17" cy="6"/>
              </a:xfrm>
              <a:custGeom>
                <a:avLst/>
                <a:gdLst>
                  <a:gd name="T0" fmla="*/ 17 w 17"/>
                  <a:gd name="T1" fmla="*/ 3 h 6"/>
                  <a:gd name="T2" fmla="*/ 17 w 17"/>
                  <a:gd name="T3" fmla="*/ 1 h 6"/>
                  <a:gd name="T4" fmla="*/ 16 w 17"/>
                  <a:gd name="T5" fmla="*/ 1 h 6"/>
                  <a:gd name="T6" fmla="*/ 12 w 17"/>
                  <a:gd name="T7" fmla="*/ 0 h 6"/>
                  <a:gd name="T8" fmla="*/ 11 w 17"/>
                  <a:gd name="T9" fmla="*/ 1 h 6"/>
                  <a:gd name="T10" fmla="*/ 6 w 17"/>
                  <a:gd name="T11" fmla="*/ 1 h 6"/>
                  <a:gd name="T12" fmla="*/ 3 w 17"/>
                  <a:gd name="T13" fmla="*/ 3 h 6"/>
                  <a:gd name="T14" fmla="*/ 0 w 17"/>
                  <a:gd name="T15" fmla="*/ 1 h 6"/>
                  <a:gd name="T16" fmla="*/ 0 w 17"/>
                  <a:gd name="T17" fmla="*/ 1 h 6"/>
                  <a:gd name="T18" fmla="*/ 0 w 17"/>
                  <a:gd name="T19" fmla="*/ 4 h 6"/>
                  <a:gd name="T20" fmla="*/ 5 w 17"/>
                  <a:gd name="T21" fmla="*/ 4 h 6"/>
                  <a:gd name="T22" fmla="*/ 7 w 17"/>
                  <a:gd name="T23" fmla="*/ 5 h 6"/>
                  <a:gd name="T24" fmla="*/ 10 w 17"/>
                  <a:gd name="T25" fmla="*/ 5 h 6"/>
                  <a:gd name="T26" fmla="*/ 13 w 17"/>
                  <a:gd name="T27" fmla="*/ 6 h 6"/>
                  <a:gd name="T28" fmla="*/ 13 w 17"/>
                  <a:gd name="T29" fmla="*/ 4 h 6"/>
                  <a:gd name="T30" fmla="*/ 13 w 17"/>
                  <a:gd name="T31" fmla="*/ 4 h 6"/>
                  <a:gd name="T32" fmla="*/ 16 w 17"/>
                  <a:gd name="T33" fmla="*/ 3 h 6"/>
                  <a:gd name="T34" fmla="*/ 17 w 17"/>
                  <a:gd name="T3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" h="6">
                    <a:moveTo>
                      <a:pt x="17" y="3"/>
                    </a:moveTo>
                    <a:lnTo>
                      <a:pt x="17" y="1"/>
                    </a:lnTo>
                    <a:lnTo>
                      <a:pt x="16" y="1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3" y="6"/>
                    </a:lnTo>
                    <a:lnTo>
                      <a:pt x="13" y="4"/>
                    </a:lnTo>
                    <a:lnTo>
                      <a:pt x="13" y="4"/>
                    </a:lnTo>
                    <a:lnTo>
                      <a:pt x="16" y="3"/>
                    </a:lnTo>
                    <a:lnTo>
                      <a:pt x="17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5" name="Freeform 435"/>
              <p:cNvSpPr>
                <a:spLocks/>
              </p:cNvSpPr>
              <p:nvPr/>
            </p:nvSpPr>
            <p:spPr bwMode="auto">
              <a:xfrm>
                <a:off x="4442" y="1369"/>
                <a:ext cx="97" cy="43"/>
              </a:xfrm>
              <a:custGeom>
                <a:avLst/>
                <a:gdLst>
                  <a:gd name="T0" fmla="*/ 57 w 97"/>
                  <a:gd name="T1" fmla="*/ 1 h 43"/>
                  <a:gd name="T2" fmla="*/ 44 w 97"/>
                  <a:gd name="T3" fmla="*/ 3 h 43"/>
                  <a:gd name="T4" fmla="*/ 39 w 97"/>
                  <a:gd name="T5" fmla="*/ 3 h 43"/>
                  <a:gd name="T6" fmla="*/ 32 w 97"/>
                  <a:gd name="T7" fmla="*/ 4 h 43"/>
                  <a:gd name="T8" fmla="*/ 30 w 97"/>
                  <a:gd name="T9" fmla="*/ 5 h 43"/>
                  <a:gd name="T10" fmla="*/ 27 w 97"/>
                  <a:gd name="T11" fmla="*/ 3 h 43"/>
                  <a:gd name="T12" fmla="*/ 23 w 97"/>
                  <a:gd name="T13" fmla="*/ 5 h 43"/>
                  <a:gd name="T14" fmla="*/ 17 w 97"/>
                  <a:gd name="T15" fmla="*/ 11 h 43"/>
                  <a:gd name="T16" fmla="*/ 10 w 97"/>
                  <a:gd name="T17" fmla="*/ 15 h 43"/>
                  <a:gd name="T18" fmla="*/ 0 w 97"/>
                  <a:gd name="T19" fmla="*/ 21 h 43"/>
                  <a:gd name="T20" fmla="*/ 5 w 97"/>
                  <a:gd name="T21" fmla="*/ 23 h 43"/>
                  <a:gd name="T22" fmla="*/ 15 w 97"/>
                  <a:gd name="T23" fmla="*/ 24 h 43"/>
                  <a:gd name="T24" fmla="*/ 19 w 97"/>
                  <a:gd name="T25" fmla="*/ 30 h 43"/>
                  <a:gd name="T26" fmla="*/ 22 w 97"/>
                  <a:gd name="T27" fmla="*/ 33 h 43"/>
                  <a:gd name="T28" fmla="*/ 24 w 97"/>
                  <a:gd name="T29" fmla="*/ 34 h 43"/>
                  <a:gd name="T30" fmla="*/ 29 w 97"/>
                  <a:gd name="T31" fmla="*/ 35 h 43"/>
                  <a:gd name="T32" fmla="*/ 34 w 97"/>
                  <a:gd name="T33" fmla="*/ 34 h 43"/>
                  <a:gd name="T34" fmla="*/ 38 w 97"/>
                  <a:gd name="T35" fmla="*/ 36 h 43"/>
                  <a:gd name="T36" fmla="*/ 47 w 97"/>
                  <a:gd name="T37" fmla="*/ 36 h 43"/>
                  <a:gd name="T38" fmla="*/ 53 w 97"/>
                  <a:gd name="T39" fmla="*/ 38 h 43"/>
                  <a:gd name="T40" fmla="*/ 58 w 97"/>
                  <a:gd name="T41" fmla="*/ 40 h 43"/>
                  <a:gd name="T42" fmla="*/ 64 w 97"/>
                  <a:gd name="T43" fmla="*/ 41 h 43"/>
                  <a:gd name="T44" fmla="*/ 69 w 97"/>
                  <a:gd name="T45" fmla="*/ 41 h 43"/>
                  <a:gd name="T46" fmla="*/ 74 w 97"/>
                  <a:gd name="T47" fmla="*/ 43 h 43"/>
                  <a:gd name="T48" fmla="*/ 88 w 97"/>
                  <a:gd name="T49" fmla="*/ 41 h 43"/>
                  <a:gd name="T50" fmla="*/ 95 w 97"/>
                  <a:gd name="T51" fmla="*/ 38 h 43"/>
                  <a:gd name="T52" fmla="*/ 94 w 97"/>
                  <a:gd name="T53" fmla="*/ 34 h 43"/>
                  <a:gd name="T54" fmla="*/ 89 w 97"/>
                  <a:gd name="T55" fmla="*/ 33 h 43"/>
                  <a:gd name="T56" fmla="*/ 83 w 97"/>
                  <a:gd name="T57" fmla="*/ 28 h 43"/>
                  <a:gd name="T58" fmla="*/ 84 w 97"/>
                  <a:gd name="T59" fmla="*/ 28 h 43"/>
                  <a:gd name="T60" fmla="*/ 89 w 97"/>
                  <a:gd name="T61" fmla="*/ 28 h 43"/>
                  <a:gd name="T62" fmla="*/ 93 w 97"/>
                  <a:gd name="T63" fmla="*/ 25 h 43"/>
                  <a:gd name="T64" fmla="*/ 93 w 97"/>
                  <a:gd name="T65" fmla="*/ 21 h 43"/>
                  <a:gd name="T66" fmla="*/ 93 w 97"/>
                  <a:gd name="T67" fmla="*/ 19 h 43"/>
                  <a:gd name="T68" fmla="*/ 93 w 97"/>
                  <a:gd name="T69" fmla="*/ 16 h 43"/>
                  <a:gd name="T70" fmla="*/ 95 w 97"/>
                  <a:gd name="T71" fmla="*/ 14 h 43"/>
                  <a:gd name="T72" fmla="*/ 95 w 97"/>
                  <a:gd name="T73" fmla="*/ 10 h 43"/>
                  <a:gd name="T74" fmla="*/ 93 w 97"/>
                  <a:gd name="T75" fmla="*/ 8 h 43"/>
                  <a:gd name="T76" fmla="*/ 89 w 97"/>
                  <a:gd name="T77" fmla="*/ 6 h 43"/>
                  <a:gd name="T78" fmla="*/ 87 w 97"/>
                  <a:gd name="T79" fmla="*/ 5 h 43"/>
                  <a:gd name="T80" fmla="*/ 77 w 97"/>
                  <a:gd name="T81" fmla="*/ 4 h 43"/>
                  <a:gd name="T82" fmla="*/ 75 w 97"/>
                  <a:gd name="T83" fmla="*/ 5 h 43"/>
                  <a:gd name="T84" fmla="*/ 73 w 97"/>
                  <a:gd name="T85" fmla="*/ 9 h 43"/>
                  <a:gd name="T86" fmla="*/ 69 w 97"/>
                  <a:gd name="T87" fmla="*/ 9 h 43"/>
                  <a:gd name="T88" fmla="*/ 64 w 97"/>
                  <a:gd name="T89" fmla="*/ 13 h 43"/>
                  <a:gd name="T90" fmla="*/ 63 w 97"/>
                  <a:gd name="T91" fmla="*/ 13 h 43"/>
                  <a:gd name="T92" fmla="*/ 65 w 97"/>
                  <a:gd name="T93" fmla="*/ 9 h 43"/>
                  <a:gd name="T94" fmla="*/ 67 w 97"/>
                  <a:gd name="T95" fmla="*/ 5 h 43"/>
                  <a:gd name="T96" fmla="*/ 67 w 97"/>
                  <a:gd name="T97" fmla="*/ 3 h 43"/>
                  <a:gd name="T98" fmla="*/ 63 w 97"/>
                  <a:gd name="T9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7" h="43">
                    <a:moveTo>
                      <a:pt x="63" y="0"/>
                    </a:moveTo>
                    <a:lnTo>
                      <a:pt x="57" y="1"/>
                    </a:lnTo>
                    <a:lnTo>
                      <a:pt x="47" y="3"/>
                    </a:lnTo>
                    <a:lnTo>
                      <a:pt x="44" y="3"/>
                    </a:lnTo>
                    <a:lnTo>
                      <a:pt x="43" y="3"/>
                    </a:lnTo>
                    <a:lnTo>
                      <a:pt x="39" y="3"/>
                    </a:lnTo>
                    <a:lnTo>
                      <a:pt x="34" y="3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0" y="5"/>
                    </a:lnTo>
                    <a:lnTo>
                      <a:pt x="27" y="3"/>
                    </a:lnTo>
                    <a:lnTo>
                      <a:pt x="27" y="3"/>
                    </a:lnTo>
                    <a:lnTo>
                      <a:pt x="24" y="5"/>
                    </a:lnTo>
                    <a:lnTo>
                      <a:pt x="23" y="5"/>
                    </a:lnTo>
                    <a:lnTo>
                      <a:pt x="18" y="8"/>
                    </a:lnTo>
                    <a:lnTo>
                      <a:pt x="17" y="11"/>
                    </a:lnTo>
                    <a:lnTo>
                      <a:pt x="13" y="14"/>
                    </a:lnTo>
                    <a:lnTo>
                      <a:pt x="10" y="15"/>
                    </a:lnTo>
                    <a:lnTo>
                      <a:pt x="4" y="18"/>
                    </a:lnTo>
                    <a:lnTo>
                      <a:pt x="0" y="21"/>
                    </a:lnTo>
                    <a:lnTo>
                      <a:pt x="3" y="23"/>
                    </a:lnTo>
                    <a:lnTo>
                      <a:pt x="5" y="23"/>
                    </a:lnTo>
                    <a:lnTo>
                      <a:pt x="9" y="23"/>
                    </a:lnTo>
                    <a:lnTo>
                      <a:pt x="15" y="24"/>
                    </a:lnTo>
                    <a:lnTo>
                      <a:pt x="18" y="28"/>
                    </a:lnTo>
                    <a:lnTo>
                      <a:pt x="19" y="30"/>
                    </a:lnTo>
                    <a:lnTo>
                      <a:pt x="22" y="30"/>
                    </a:lnTo>
                    <a:lnTo>
                      <a:pt x="22" y="33"/>
                    </a:lnTo>
                    <a:lnTo>
                      <a:pt x="22" y="33"/>
                    </a:lnTo>
                    <a:lnTo>
                      <a:pt x="24" y="34"/>
                    </a:lnTo>
                    <a:lnTo>
                      <a:pt x="27" y="35"/>
                    </a:lnTo>
                    <a:lnTo>
                      <a:pt x="29" y="35"/>
                    </a:lnTo>
                    <a:lnTo>
                      <a:pt x="33" y="34"/>
                    </a:lnTo>
                    <a:lnTo>
                      <a:pt x="34" y="34"/>
                    </a:lnTo>
                    <a:lnTo>
                      <a:pt x="37" y="36"/>
                    </a:lnTo>
                    <a:lnTo>
                      <a:pt x="38" y="36"/>
                    </a:lnTo>
                    <a:lnTo>
                      <a:pt x="45" y="36"/>
                    </a:lnTo>
                    <a:lnTo>
                      <a:pt x="47" y="36"/>
                    </a:lnTo>
                    <a:lnTo>
                      <a:pt x="52" y="36"/>
                    </a:lnTo>
                    <a:lnTo>
                      <a:pt x="53" y="38"/>
                    </a:lnTo>
                    <a:lnTo>
                      <a:pt x="54" y="39"/>
                    </a:lnTo>
                    <a:lnTo>
                      <a:pt x="58" y="40"/>
                    </a:lnTo>
                    <a:lnTo>
                      <a:pt x="62" y="41"/>
                    </a:lnTo>
                    <a:lnTo>
                      <a:pt x="64" y="41"/>
                    </a:lnTo>
                    <a:lnTo>
                      <a:pt x="67" y="43"/>
                    </a:lnTo>
                    <a:lnTo>
                      <a:pt x="69" y="41"/>
                    </a:lnTo>
                    <a:lnTo>
                      <a:pt x="73" y="43"/>
                    </a:lnTo>
                    <a:lnTo>
                      <a:pt x="74" y="43"/>
                    </a:lnTo>
                    <a:lnTo>
                      <a:pt x="80" y="43"/>
                    </a:lnTo>
                    <a:lnTo>
                      <a:pt x="88" y="41"/>
                    </a:lnTo>
                    <a:lnTo>
                      <a:pt x="90" y="41"/>
                    </a:lnTo>
                    <a:lnTo>
                      <a:pt x="95" y="38"/>
                    </a:lnTo>
                    <a:lnTo>
                      <a:pt x="94" y="36"/>
                    </a:lnTo>
                    <a:lnTo>
                      <a:pt x="94" y="34"/>
                    </a:lnTo>
                    <a:lnTo>
                      <a:pt x="93" y="33"/>
                    </a:lnTo>
                    <a:lnTo>
                      <a:pt x="89" y="33"/>
                    </a:lnTo>
                    <a:lnTo>
                      <a:pt x="87" y="30"/>
                    </a:lnTo>
                    <a:lnTo>
                      <a:pt x="83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8"/>
                    </a:lnTo>
                    <a:lnTo>
                      <a:pt x="89" y="28"/>
                    </a:lnTo>
                    <a:lnTo>
                      <a:pt x="92" y="26"/>
                    </a:lnTo>
                    <a:lnTo>
                      <a:pt x="93" y="25"/>
                    </a:lnTo>
                    <a:lnTo>
                      <a:pt x="92" y="23"/>
                    </a:lnTo>
                    <a:lnTo>
                      <a:pt x="93" y="21"/>
                    </a:lnTo>
                    <a:lnTo>
                      <a:pt x="93" y="20"/>
                    </a:lnTo>
                    <a:lnTo>
                      <a:pt x="93" y="19"/>
                    </a:lnTo>
                    <a:lnTo>
                      <a:pt x="93" y="18"/>
                    </a:lnTo>
                    <a:lnTo>
                      <a:pt x="93" y="16"/>
                    </a:lnTo>
                    <a:lnTo>
                      <a:pt x="94" y="16"/>
                    </a:lnTo>
                    <a:lnTo>
                      <a:pt x="95" y="14"/>
                    </a:lnTo>
                    <a:lnTo>
                      <a:pt x="97" y="13"/>
                    </a:lnTo>
                    <a:lnTo>
                      <a:pt x="95" y="10"/>
                    </a:lnTo>
                    <a:lnTo>
                      <a:pt x="94" y="9"/>
                    </a:lnTo>
                    <a:lnTo>
                      <a:pt x="93" y="8"/>
                    </a:lnTo>
                    <a:lnTo>
                      <a:pt x="89" y="8"/>
                    </a:lnTo>
                    <a:lnTo>
                      <a:pt x="89" y="6"/>
                    </a:lnTo>
                    <a:lnTo>
                      <a:pt x="88" y="6"/>
                    </a:lnTo>
                    <a:lnTo>
                      <a:pt x="87" y="5"/>
                    </a:lnTo>
                    <a:lnTo>
                      <a:pt x="80" y="4"/>
                    </a:lnTo>
                    <a:lnTo>
                      <a:pt x="77" y="4"/>
                    </a:lnTo>
                    <a:lnTo>
                      <a:pt x="75" y="4"/>
                    </a:lnTo>
                    <a:lnTo>
                      <a:pt x="75" y="5"/>
                    </a:lnTo>
                    <a:lnTo>
                      <a:pt x="75" y="8"/>
                    </a:lnTo>
                    <a:lnTo>
                      <a:pt x="73" y="9"/>
                    </a:lnTo>
                    <a:lnTo>
                      <a:pt x="72" y="10"/>
                    </a:lnTo>
                    <a:lnTo>
                      <a:pt x="69" y="9"/>
                    </a:lnTo>
                    <a:lnTo>
                      <a:pt x="67" y="10"/>
                    </a:lnTo>
                    <a:lnTo>
                      <a:pt x="64" y="13"/>
                    </a:lnTo>
                    <a:lnTo>
                      <a:pt x="64" y="13"/>
                    </a:lnTo>
                    <a:lnTo>
                      <a:pt x="63" y="13"/>
                    </a:lnTo>
                    <a:lnTo>
                      <a:pt x="63" y="10"/>
                    </a:lnTo>
                    <a:lnTo>
                      <a:pt x="65" y="9"/>
                    </a:lnTo>
                    <a:lnTo>
                      <a:pt x="65" y="8"/>
                    </a:lnTo>
                    <a:lnTo>
                      <a:pt x="67" y="5"/>
                    </a:lnTo>
                    <a:lnTo>
                      <a:pt x="69" y="5"/>
                    </a:lnTo>
                    <a:lnTo>
                      <a:pt x="67" y="3"/>
                    </a:lnTo>
                    <a:lnTo>
                      <a:pt x="64" y="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6" name="Freeform 436"/>
              <p:cNvSpPr>
                <a:spLocks/>
              </p:cNvSpPr>
              <p:nvPr/>
            </p:nvSpPr>
            <p:spPr bwMode="auto">
              <a:xfrm>
                <a:off x="4492" y="1483"/>
                <a:ext cx="5" cy="5"/>
              </a:xfrm>
              <a:custGeom>
                <a:avLst/>
                <a:gdLst>
                  <a:gd name="T0" fmla="*/ 3 w 5"/>
                  <a:gd name="T1" fmla="*/ 0 h 5"/>
                  <a:gd name="T2" fmla="*/ 2 w 5"/>
                  <a:gd name="T3" fmla="*/ 1 h 5"/>
                  <a:gd name="T4" fmla="*/ 2 w 5"/>
                  <a:gd name="T5" fmla="*/ 1 h 5"/>
                  <a:gd name="T6" fmla="*/ 0 w 5"/>
                  <a:gd name="T7" fmla="*/ 4 h 5"/>
                  <a:gd name="T8" fmla="*/ 0 w 5"/>
                  <a:gd name="T9" fmla="*/ 5 h 5"/>
                  <a:gd name="T10" fmla="*/ 2 w 5"/>
                  <a:gd name="T11" fmla="*/ 5 h 5"/>
                  <a:gd name="T12" fmla="*/ 2 w 5"/>
                  <a:gd name="T13" fmla="*/ 5 h 5"/>
                  <a:gd name="T14" fmla="*/ 3 w 5"/>
                  <a:gd name="T15" fmla="*/ 5 h 5"/>
                  <a:gd name="T16" fmla="*/ 4 w 5"/>
                  <a:gd name="T17" fmla="*/ 4 h 5"/>
                  <a:gd name="T18" fmla="*/ 5 w 5"/>
                  <a:gd name="T19" fmla="*/ 2 h 5"/>
                  <a:gd name="T20" fmla="*/ 5 w 5"/>
                  <a:gd name="T21" fmla="*/ 1 h 5"/>
                  <a:gd name="T22" fmla="*/ 4 w 5"/>
                  <a:gd name="T23" fmla="*/ 1 h 5"/>
                  <a:gd name="T24" fmla="*/ 3 w 5"/>
                  <a:gd name="T2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4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7" name="Freeform 437"/>
              <p:cNvSpPr>
                <a:spLocks/>
              </p:cNvSpPr>
              <p:nvPr/>
            </p:nvSpPr>
            <p:spPr bwMode="auto">
              <a:xfrm>
                <a:off x="4281" y="1507"/>
                <a:ext cx="10" cy="7"/>
              </a:xfrm>
              <a:custGeom>
                <a:avLst/>
                <a:gdLst>
                  <a:gd name="T0" fmla="*/ 1 w 10"/>
                  <a:gd name="T1" fmla="*/ 5 h 7"/>
                  <a:gd name="T2" fmla="*/ 2 w 10"/>
                  <a:gd name="T3" fmla="*/ 6 h 7"/>
                  <a:gd name="T4" fmla="*/ 4 w 10"/>
                  <a:gd name="T5" fmla="*/ 6 h 7"/>
                  <a:gd name="T6" fmla="*/ 5 w 10"/>
                  <a:gd name="T7" fmla="*/ 6 h 7"/>
                  <a:gd name="T8" fmla="*/ 6 w 10"/>
                  <a:gd name="T9" fmla="*/ 7 h 7"/>
                  <a:gd name="T10" fmla="*/ 7 w 10"/>
                  <a:gd name="T11" fmla="*/ 7 h 7"/>
                  <a:gd name="T12" fmla="*/ 7 w 10"/>
                  <a:gd name="T13" fmla="*/ 5 h 7"/>
                  <a:gd name="T14" fmla="*/ 10 w 10"/>
                  <a:gd name="T15" fmla="*/ 5 h 7"/>
                  <a:gd name="T16" fmla="*/ 10 w 10"/>
                  <a:gd name="T17" fmla="*/ 5 h 7"/>
                  <a:gd name="T18" fmla="*/ 10 w 10"/>
                  <a:gd name="T19" fmla="*/ 3 h 7"/>
                  <a:gd name="T20" fmla="*/ 10 w 10"/>
                  <a:gd name="T21" fmla="*/ 2 h 7"/>
                  <a:gd name="T22" fmla="*/ 10 w 10"/>
                  <a:gd name="T23" fmla="*/ 0 h 7"/>
                  <a:gd name="T24" fmla="*/ 7 w 10"/>
                  <a:gd name="T25" fmla="*/ 0 h 7"/>
                  <a:gd name="T26" fmla="*/ 6 w 10"/>
                  <a:gd name="T27" fmla="*/ 1 h 7"/>
                  <a:gd name="T28" fmla="*/ 6 w 10"/>
                  <a:gd name="T29" fmla="*/ 1 h 7"/>
                  <a:gd name="T30" fmla="*/ 6 w 10"/>
                  <a:gd name="T31" fmla="*/ 3 h 7"/>
                  <a:gd name="T32" fmla="*/ 5 w 10"/>
                  <a:gd name="T33" fmla="*/ 3 h 7"/>
                  <a:gd name="T34" fmla="*/ 4 w 10"/>
                  <a:gd name="T35" fmla="*/ 2 h 7"/>
                  <a:gd name="T36" fmla="*/ 0 w 10"/>
                  <a:gd name="T37" fmla="*/ 3 h 7"/>
                  <a:gd name="T38" fmla="*/ 1 w 10"/>
                  <a:gd name="T39" fmla="*/ 5 h 7"/>
                  <a:gd name="T40" fmla="*/ 1 w 10"/>
                  <a:gd name="T41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7">
                    <a:moveTo>
                      <a:pt x="1" y="5"/>
                    </a:moveTo>
                    <a:lnTo>
                      <a:pt x="2" y="6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8" name="Freeform 438"/>
              <p:cNvSpPr>
                <a:spLocks/>
              </p:cNvSpPr>
              <p:nvPr/>
            </p:nvSpPr>
            <p:spPr bwMode="auto">
              <a:xfrm>
                <a:off x="4242" y="1573"/>
                <a:ext cx="12" cy="10"/>
              </a:xfrm>
              <a:custGeom>
                <a:avLst/>
                <a:gdLst>
                  <a:gd name="T0" fmla="*/ 2 w 12"/>
                  <a:gd name="T1" fmla="*/ 9 h 10"/>
                  <a:gd name="T2" fmla="*/ 10 w 12"/>
                  <a:gd name="T3" fmla="*/ 10 h 10"/>
                  <a:gd name="T4" fmla="*/ 11 w 12"/>
                  <a:gd name="T5" fmla="*/ 9 h 10"/>
                  <a:gd name="T6" fmla="*/ 12 w 12"/>
                  <a:gd name="T7" fmla="*/ 8 h 10"/>
                  <a:gd name="T8" fmla="*/ 12 w 12"/>
                  <a:gd name="T9" fmla="*/ 4 h 10"/>
                  <a:gd name="T10" fmla="*/ 10 w 12"/>
                  <a:gd name="T11" fmla="*/ 3 h 10"/>
                  <a:gd name="T12" fmla="*/ 10 w 12"/>
                  <a:gd name="T13" fmla="*/ 1 h 10"/>
                  <a:gd name="T14" fmla="*/ 6 w 12"/>
                  <a:gd name="T15" fmla="*/ 0 h 10"/>
                  <a:gd name="T16" fmla="*/ 0 w 12"/>
                  <a:gd name="T17" fmla="*/ 5 h 10"/>
                  <a:gd name="T18" fmla="*/ 0 w 12"/>
                  <a:gd name="T19" fmla="*/ 6 h 10"/>
                  <a:gd name="T20" fmla="*/ 0 w 12"/>
                  <a:gd name="T21" fmla="*/ 8 h 10"/>
                  <a:gd name="T22" fmla="*/ 2 w 12"/>
                  <a:gd name="T23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10">
                    <a:moveTo>
                      <a:pt x="2" y="9"/>
                    </a:moveTo>
                    <a:lnTo>
                      <a:pt x="10" y="10"/>
                    </a:lnTo>
                    <a:lnTo>
                      <a:pt x="11" y="9"/>
                    </a:lnTo>
                    <a:lnTo>
                      <a:pt x="12" y="8"/>
                    </a:lnTo>
                    <a:lnTo>
                      <a:pt x="12" y="4"/>
                    </a:lnTo>
                    <a:lnTo>
                      <a:pt x="10" y="3"/>
                    </a:lnTo>
                    <a:lnTo>
                      <a:pt x="10" y="1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99" name="Freeform 439"/>
              <p:cNvSpPr>
                <a:spLocks/>
              </p:cNvSpPr>
              <p:nvPr/>
            </p:nvSpPr>
            <p:spPr bwMode="auto">
              <a:xfrm>
                <a:off x="4217" y="1584"/>
                <a:ext cx="21" cy="9"/>
              </a:xfrm>
              <a:custGeom>
                <a:avLst/>
                <a:gdLst>
                  <a:gd name="T0" fmla="*/ 7 w 21"/>
                  <a:gd name="T1" fmla="*/ 3 h 9"/>
                  <a:gd name="T2" fmla="*/ 5 w 21"/>
                  <a:gd name="T3" fmla="*/ 4 h 9"/>
                  <a:gd name="T4" fmla="*/ 4 w 21"/>
                  <a:gd name="T5" fmla="*/ 5 h 9"/>
                  <a:gd name="T6" fmla="*/ 0 w 21"/>
                  <a:gd name="T7" fmla="*/ 8 h 9"/>
                  <a:gd name="T8" fmla="*/ 0 w 21"/>
                  <a:gd name="T9" fmla="*/ 9 h 9"/>
                  <a:gd name="T10" fmla="*/ 0 w 21"/>
                  <a:gd name="T11" fmla="*/ 9 h 9"/>
                  <a:gd name="T12" fmla="*/ 4 w 21"/>
                  <a:gd name="T13" fmla="*/ 9 h 9"/>
                  <a:gd name="T14" fmla="*/ 10 w 21"/>
                  <a:gd name="T15" fmla="*/ 9 h 9"/>
                  <a:gd name="T16" fmla="*/ 12 w 21"/>
                  <a:gd name="T17" fmla="*/ 9 h 9"/>
                  <a:gd name="T18" fmla="*/ 16 w 21"/>
                  <a:gd name="T19" fmla="*/ 7 h 9"/>
                  <a:gd name="T20" fmla="*/ 17 w 21"/>
                  <a:gd name="T21" fmla="*/ 7 h 9"/>
                  <a:gd name="T22" fmla="*/ 21 w 21"/>
                  <a:gd name="T23" fmla="*/ 4 h 9"/>
                  <a:gd name="T24" fmla="*/ 20 w 21"/>
                  <a:gd name="T25" fmla="*/ 4 h 9"/>
                  <a:gd name="T26" fmla="*/ 20 w 21"/>
                  <a:gd name="T27" fmla="*/ 3 h 9"/>
                  <a:gd name="T28" fmla="*/ 12 w 21"/>
                  <a:gd name="T29" fmla="*/ 0 h 9"/>
                  <a:gd name="T30" fmla="*/ 10 w 21"/>
                  <a:gd name="T31" fmla="*/ 0 h 9"/>
                  <a:gd name="T32" fmla="*/ 7 w 21"/>
                  <a:gd name="T33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9">
                    <a:moveTo>
                      <a:pt x="7" y="3"/>
                    </a:moveTo>
                    <a:lnTo>
                      <a:pt x="5" y="4"/>
                    </a:lnTo>
                    <a:lnTo>
                      <a:pt x="4" y="5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4" y="9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21" y="4"/>
                    </a:lnTo>
                    <a:lnTo>
                      <a:pt x="20" y="4"/>
                    </a:lnTo>
                    <a:lnTo>
                      <a:pt x="20" y="3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7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0" name="Freeform 440"/>
              <p:cNvSpPr>
                <a:spLocks/>
              </p:cNvSpPr>
              <p:nvPr/>
            </p:nvSpPr>
            <p:spPr bwMode="auto">
              <a:xfrm>
                <a:off x="1215" y="2953"/>
                <a:ext cx="5" cy="1"/>
              </a:xfrm>
              <a:custGeom>
                <a:avLst/>
                <a:gdLst>
                  <a:gd name="T0" fmla="*/ 3 w 5"/>
                  <a:gd name="T1" fmla="*/ 0 h 1"/>
                  <a:gd name="T2" fmla="*/ 0 w 5"/>
                  <a:gd name="T3" fmla="*/ 1 h 1"/>
                  <a:gd name="T4" fmla="*/ 0 w 5"/>
                  <a:gd name="T5" fmla="*/ 1 h 1"/>
                  <a:gd name="T6" fmla="*/ 1 w 5"/>
                  <a:gd name="T7" fmla="*/ 1 h 1"/>
                  <a:gd name="T8" fmla="*/ 3 w 5"/>
                  <a:gd name="T9" fmla="*/ 1 h 1"/>
                  <a:gd name="T10" fmla="*/ 4 w 5"/>
                  <a:gd name="T11" fmla="*/ 1 h 1"/>
                  <a:gd name="T12" fmla="*/ 5 w 5"/>
                  <a:gd name="T13" fmla="*/ 0 h 1"/>
                  <a:gd name="T14" fmla="*/ 4 w 5"/>
                  <a:gd name="T15" fmla="*/ 0 h 1"/>
                  <a:gd name="T16" fmla="*/ 3 w 5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">
                    <a:moveTo>
                      <a:pt x="3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1" name="Freeform 441"/>
              <p:cNvSpPr>
                <a:spLocks/>
              </p:cNvSpPr>
              <p:nvPr/>
            </p:nvSpPr>
            <p:spPr bwMode="auto">
              <a:xfrm>
                <a:off x="4206" y="1561"/>
                <a:ext cx="10" cy="2"/>
              </a:xfrm>
              <a:custGeom>
                <a:avLst/>
                <a:gdLst>
                  <a:gd name="T0" fmla="*/ 1 w 10"/>
                  <a:gd name="T1" fmla="*/ 0 h 2"/>
                  <a:gd name="T2" fmla="*/ 0 w 10"/>
                  <a:gd name="T3" fmla="*/ 0 h 2"/>
                  <a:gd name="T4" fmla="*/ 2 w 10"/>
                  <a:gd name="T5" fmla="*/ 1 h 2"/>
                  <a:gd name="T6" fmla="*/ 8 w 10"/>
                  <a:gd name="T7" fmla="*/ 2 h 2"/>
                  <a:gd name="T8" fmla="*/ 10 w 10"/>
                  <a:gd name="T9" fmla="*/ 2 h 2"/>
                  <a:gd name="T10" fmla="*/ 2 w 10"/>
                  <a:gd name="T11" fmla="*/ 0 h 2"/>
                  <a:gd name="T12" fmla="*/ 1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1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8" y="2"/>
                    </a:lnTo>
                    <a:lnTo>
                      <a:pt x="10" y="2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2" name="Freeform 442"/>
              <p:cNvSpPr>
                <a:spLocks/>
              </p:cNvSpPr>
              <p:nvPr/>
            </p:nvSpPr>
            <p:spPr bwMode="auto">
              <a:xfrm>
                <a:off x="4206" y="1385"/>
                <a:ext cx="21" cy="5"/>
              </a:xfrm>
              <a:custGeom>
                <a:avLst/>
                <a:gdLst>
                  <a:gd name="T0" fmla="*/ 1 w 21"/>
                  <a:gd name="T1" fmla="*/ 3 h 5"/>
                  <a:gd name="T2" fmla="*/ 5 w 21"/>
                  <a:gd name="T3" fmla="*/ 4 h 5"/>
                  <a:gd name="T4" fmla="*/ 7 w 21"/>
                  <a:gd name="T5" fmla="*/ 4 h 5"/>
                  <a:gd name="T6" fmla="*/ 8 w 21"/>
                  <a:gd name="T7" fmla="*/ 5 h 5"/>
                  <a:gd name="T8" fmla="*/ 10 w 21"/>
                  <a:gd name="T9" fmla="*/ 5 h 5"/>
                  <a:gd name="T10" fmla="*/ 21 w 21"/>
                  <a:gd name="T11" fmla="*/ 5 h 5"/>
                  <a:gd name="T12" fmla="*/ 21 w 21"/>
                  <a:gd name="T13" fmla="*/ 4 h 5"/>
                  <a:gd name="T14" fmla="*/ 17 w 21"/>
                  <a:gd name="T15" fmla="*/ 3 h 5"/>
                  <a:gd name="T16" fmla="*/ 6 w 21"/>
                  <a:gd name="T17" fmla="*/ 0 h 5"/>
                  <a:gd name="T18" fmla="*/ 3 w 21"/>
                  <a:gd name="T19" fmla="*/ 2 h 5"/>
                  <a:gd name="T20" fmla="*/ 2 w 21"/>
                  <a:gd name="T21" fmla="*/ 0 h 5"/>
                  <a:gd name="T22" fmla="*/ 1 w 21"/>
                  <a:gd name="T23" fmla="*/ 0 h 5"/>
                  <a:gd name="T24" fmla="*/ 0 w 21"/>
                  <a:gd name="T25" fmla="*/ 0 h 5"/>
                  <a:gd name="T26" fmla="*/ 0 w 21"/>
                  <a:gd name="T27" fmla="*/ 2 h 5"/>
                  <a:gd name="T28" fmla="*/ 1 w 21"/>
                  <a:gd name="T2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5">
                    <a:moveTo>
                      <a:pt x="1" y="3"/>
                    </a:moveTo>
                    <a:lnTo>
                      <a:pt x="5" y="4"/>
                    </a:lnTo>
                    <a:lnTo>
                      <a:pt x="7" y="4"/>
                    </a:lnTo>
                    <a:lnTo>
                      <a:pt x="8" y="5"/>
                    </a:lnTo>
                    <a:lnTo>
                      <a:pt x="10" y="5"/>
                    </a:lnTo>
                    <a:lnTo>
                      <a:pt x="21" y="5"/>
                    </a:lnTo>
                    <a:lnTo>
                      <a:pt x="21" y="4"/>
                    </a:lnTo>
                    <a:lnTo>
                      <a:pt x="17" y="3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3" name="Freeform 443"/>
              <p:cNvSpPr>
                <a:spLocks/>
              </p:cNvSpPr>
              <p:nvPr/>
            </p:nvSpPr>
            <p:spPr bwMode="auto">
              <a:xfrm>
                <a:off x="4246" y="1344"/>
                <a:ext cx="20" cy="5"/>
              </a:xfrm>
              <a:custGeom>
                <a:avLst/>
                <a:gdLst>
                  <a:gd name="T0" fmla="*/ 2 w 20"/>
                  <a:gd name="T1" fmla="*/ 5 h 5"/>
                  <a:gd name="T2" fmla="*/ 15 w 20"/>
                  <a:gd name="T3" fmla="*/ 4 h 5"/>
                  <a:gd name="T4" fmla="*/ 20 w 20"/>
                  <a:gd name="T5" fmla="*/ 2 h 5"/>
                  <a:gd name="T6" fmla="*/ 20 w 20"/>
                  <a:gd name="T7" fmla="*/ 2 h 5"/>
                  <a:gd name="T8" fmla="*/ 20 w 20"/>
                  <a:gd name="T9" fmla="*/ 1 h 5"/>
                  <a:gd name="T10" fmla="*/ 18 w 20"/>
                  <a:gd name="T11" fmla="*/ 0 h 5"/>
                  <a:gd name="T12" fmla="*/ 12 w 20"/>
                  <a:gd name="T13" fmla="*/ 0 h 5"/>
                  <a:gd name="T14" fmla="*/ 3 w 20"/>
                  <a:gd name="T15" fmla="*/ 0 h 5"/>
                  <a:gd name="T16" fmla="*/ 2 w 20"/>
                  <a:gd name="T17" fmla="*/ 1 h 5"/>
                  <a:gd name="T18" fmla="*/ 0 w 20"/>
                  <a:gd name="T19" fmla="*/ 4 h 5"/>
                  <a:gd name="T20" fmla="*/ 1 w 20"/>
                  <a:gd name="T21" fmla="*/ 4 h 5"/>
                  <a:gd name="T22" fmla="*/ 2 w 20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5">
                    <a:moveTo>
                      <a:pt x="2" y="5"/>
                    </a:moveTo>
                    <a:lnTo>
                      <a:pt x="15" y="4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20" y="1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4" name="Freeform 444"/>
              <p:cNvSpPr>
                <a:spLocks/>
              </p:cNvSpPr>
              <p:nvPr/>
            </p:nvSpPr>
            <p:spPr bwMode="auto">
              <a:xfrm>
                <a:off x="4300" y="1544"/>
                <a:ext cx="11" cy="3"/>
              </a:xfrm>
              <a:custGeom>
                <a:avLst/>
                <a:gdLst>
                  <a:gd name="T0" fmla="*/ 8 w 11"/>
                  <a:gd name="T1" fmla="*/ 3 h 3"/>
                  <a:gd name="T2" fmla="*/ 8 w 11"/>
                  <a:gd name="T3" fmla="*/ 3 h 3"/>
                  <a:gd name="T4" fmla="*/ 10 w 11"/>
                  <a:gd name="T5" fmla="*/ 3 h 3"/>
                  <a:gd name="T6" fmla="*/ 10 w 11"/>
                  <a:gd name="T7" fmla="*/ 3 h 3"/>
                  <a:gd name="T8" fmla="*/ 11 w 11"/>
                  <a:gd name="T9" fmla="*/ 2 h 3"/>
                  <a:gd name="T10" fmla="*/ 10 w 11"/>
                  <a:gd name="T11" fmla="*/ 2 h 3"/>
                  <a:gd name="T12" fmla="*/ 5 w 11"/>
                  <a:gd name="T13" fmla="*/ 0 h 3"/>
                  <a:gd name="T14" fmla="*/ 1 w 11"/>
                  <a:gd name="T15" fmla="*/ 2 h 3"/>
                  <a:gd name="T16" fmla="*/ 0 w 11"/>
                  <a:gd name="T17" fmla="*/ 2 h 3"/>
                  <a:gd name="T18" fmla="*/ 5 w 11"/>
                  <a:gd name="T19" fmla="*/ 3 h 3"/>
                  <a:gd name="T20" fmla="*/ 8 w 11"/>
                  <a:gd name="T2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3">
                    <a:moveTo>
                      <a:pt x="8" y="3"/>
                    </a:moveTo>
                    <a:lnTo>
                      <a:pt x="8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5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5" y="3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5" name="Freeform 445"/>
              <p:cNvSpPr>
                <a:spLocks/>
              </p:cNvSpPr>
              <p:nvPr/>
            </p:nvSpPr>
            <p:spPr bwMode="auto">
              <a:xfrm>
                <a:off x="4293" y="1544"/>
                <a:ext cx="5" cy="3"/>
              </a:xfrm>
              <a:custGeom>
                <a:avLst/>
                <a:gdLst>
                  <a:gd name="T0" fmla="*/ 2 w 5"/>
                  <a:gd name="T1" fmla="*/ 3 h 3"/>
                  <a:gd name="T2" fmla="*/ 4 w 5"/>
                  <a:gd name="T3" fmla="*/ 3 h 3"/>
                  <a:gd name="T4" fmla="*/ 5 w 5"/>
                  <a:gd name="T5" fmla="*/ 2 h 3"/>
                  <a:gd name="T6" fmla="*/ 5 w 5"/>
                  <a:gd name="T7" fmla="*/ 2 h 3"/>
                  <a:gd name="T8" fmla="*/ 4 w 5"/>
                  <a:gd name="T9" fmla="*/ 0 h 3"/>
                  <a:gd name="T10" fmla="*/ 3 w 5"/>
                  <a:gd name="T11" fmla="*/ 0 h 3"/>
                  <a:gd name="T12" fmla="*/ 0 w 5"/>
                  <a:gd name="T13" fmla="*/ 0 h 3"/>
                  <a:gd name="T14" fmla="*/ 0 w 5"/>
                  <a:gd name="T15" fmla="*/ 2 h 3"/>
                  <a:gd name="T16" fmla="*/ 0 w 5"/>
                  <a:gd name="T17" fmla="*/ 2 h 3"/>
                  <a:gd name="T18" fmla="*/ 2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lnTo>
                      <a:pt x="4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6" name="Freeform 446"/>
              <p:cNvSpPr>
                <a:spLocks/>
              </p:cNvSpPr>
              <p:nvPr/>
            </p:nvSpPr>
            <p:spPr bwMode="auto">
              <a:xfrm>
                <a:off x="4537" y="1384"/>
                <a:ext cx="5" cy="3"/>
              </a:xfrm>
              <a:custGeom>
                <a:avLst/>
                <a:gdLst>
                  <a:gd name="T0" fmla="*/ 0 w 5"/>
                  <a:gd name="T1" fmla="*/ 1 h 3"/>
                  <a:gd name="T2" fmla="*/ 0 w 5"/>
                  <a:gd name="T3" fmla="*/ 3 h 3"/>
                  <a:gd name="T4" fmla="*/ 3 w 5"/>
                  <a:gd name="T5" fmla="*/ 3 h 3"/>
                  <a:gd name="T6" fmla="*/ 5 w 5"/>
                  <a:gd name="T7" fmla="*/ 1 h 3"/>
                  <a:gd name="T8" fmla="*/ 3 w 5"/>
                  <a:gd name="T9" fmla="*/ 0 h 3"/>
                  <a:gd name="T10" fmla="*/ 2 w 5"/>
                  <a:gd name="T11" fmla="*/ 0 h 3"/>
                  <a:gd name="T12" fmla="*/ 0 w 5"/>
                  <a:gd name="T13" fmla="*/ 0 h 3"/>
                  <a:gd name="T14" fmla="*/ 0 w 5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0" y="1"/>
                    </a:moveTo>
                    <a:lnTo>
                      <a:pt x="0" y="3"/>
                    </a:lnTo>
                    <a:lnTo>
                      <a:pt x="3" y="3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7" name="Freeform 447"/>
              <p:cNvSpPr>
                <a:spLocks/>
              </p:cNvSpPr>
              <p:nvPr/>
            </p:nvSpPr>
            <p:spPr bwMode="auto">
              <a:xfrm>
                <a:off x="5030" y="1542"/>
                <a:ext cx="12" cy="10"/>
              </a:xfrm>
              <a:custGeom>
                <a:avLst/>
                <a:gdLst>
                  <a:gd name="T0" fmla="*/ 1 w 12"/>
                  <a:gd name="T1" fmla="*/ 1 h 10"/>
                  <a:gd name="T2" fmla="*/ 3 w 12"/>
                  <a:gd name="T3" fmla="*/ 4 h 10"/>
                  <a:gd name="T4" fmla="*/ 5 w 12"/>
                  <a:gd name="T5" fmla="*/ 5 h 10"/>
                  <a:gd name="T6" fmla="*/ 10 w 12"/>
                  <a:gd name="T7" fmla="*/ 9 h 10"/>
                  <a:gd name="T8" fmla="*/ 10 w 12"/>
                  <a:gd name="T9" fmla="*/ 10 h 10"/>
                  <a:gd name="T10" fmla="*/ 11 w 12"/>
                  <a:gd name="T11" fmla="*/ 9 h 10"/>
                  <a:gd name="T12" fmla="*/ 12 w 12"/>
                  <a:gd name="T13" fmla="*/ 7 h 10"/>
                  <a:gd name="T14" fmla="*/ 8 w 12"/>
                  <a:gd name="T15" fmla="*/ 4 h 10"/>
                  <a:gd name="T16" fmla="*/ 3 w 12"/>
                  <a:gd name="T17" fmla="*/ 1 h 10"/>
                  <a:gd name="T18" fmla="*/ 0 w 12"/>
                  <a:gd name="T19" fmla="*/ 0 h 10"/>
                  <a:gd name="T20" fmla="*/ 0 w 12"/>
                  <a:gd name="T21" fmla="*/ 1 h 10"/>
                  <a:gd name="T22" fmla="*/ 1 w 12"/>
                  <a:gd name="T2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10">
                    <a:moveTo>
                      <a:pt x="1" y="1"/>
                    </a:moveTo>
                    <a:lnTo>
                      <a:pt x="3" y="4"/>
                    </a:lnTo>
                    <a:lnTo>
                      <a:pt x="5" y="5"/>
                    </a:lnTo>
                    <a:lnTo>
                      <a:pt x="10" y="9"/>
                    </a:lnTo>
                    <a:lnTo>
                      <a:pt x="10" y="10"/>
                    </a:lnTo>
                    <a:lnTo>
                      <a:pt x="11" y="9"/>
                    </a:lnTo>
                    <a:lnTo>
                      <a:pt x="12" y="7"/>
                    </a:lnTo>
                    <a:lnTo>
                      <a:pt x="8" y="4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8" name="Freeform 448"/>
              <p:cNvSpPr>
                <a:spLocks/>
              </p:cNvSpPr>
              <p:nvPr/>
            </p:nvSpPr>
            <p:spPr bwMode="auto">
              <a:xfrm>
                <a:off x="5180" y="1505"/>
                <a:ext cx="64" cy="23"/>
              </a:xfrm>
              <a:custGeom>
                <a:avLst/>
                <a:gdLst>
                  <a:gd name="T0" fmla="*/ 10 w 64"/>
                  <a:gd name="T1" fmla="*/ 14 h 23"/>
                  <a:gd name="T2" fmla="*/ 14 w 64"/>
                  <a:gd name="T3" fmla="*/ 17 h 23"/>
                  <a:gd name="T4" fmla="*/ 15 w 64"/>
                  <a:gd name="T5" fmla="*/ 17 h 23"/>
                  <a:gd name="T6" fmla="*/ 20 w 64"/>
                  <a:gd name="T7" fmla="*/ 18 h 23"/>
                  <a:gd name="T8" fmla="*/ 21 w 64"/>
                  <a:gd name="T9" fmla="*/ 18 h 23"/>
                  <a:gd name="T10" fmla="*/ 25 w 64"/>
                  <a:gd name="T11" fmla="*/ 20 h 23"/>
                  <a:gd name="T12" fmla="*/ 26 w 64"/>
                  <a:gd name="T13" fmla="*/ 20 h 23"/>
                  <a:gd name="T14" fmla="*/ 29 w 64"/>
                  <a:gd name="T15" fmla="*/ 22 h 23"/>
                  <a:gd name="T16" fmla="*/ 40 w 64"/>
                  <a:gd name="T17" fmla="*/ 23 h 23"/>
                  <a:gd name="T18" fmla="*/ 47 w 64"/>
                  <a:gd name="T19" fmla="*/ 23 h 23"/>
                  <a:gd name="T20" fmla="*/ 51 w 64"/>
                  <a:gd name="T21" fmla="*/ 22 h 23"/>
                  <a:gd name="T22" fmla="*/ 57 w 64"/>
                  <a:gd name="T23" fmla="*/ 20 h 23"/>
                  <a:gd name="T24" fmla="*/ 61 w 64"/>
                  <a:gd name="T25" fmla="*/ 18 h 23"/>
                  <a:gd name="T26" fmla="*/ 63 w 64"/>
                  <a:gd name="T27" fmla="*/ 18 h 23"/>
                  <a:gd name="T28" fmla="*/ 64 w 64"/>
                  <a:gd name="T29" fmla="*/ 12 h 23"/>
                  <a:gd name="T30" fmla="*/ 64 w 64"/>
                  <a:gd name="T31" fmla="*/ 12 h 23"/>
                  <a:gd name="T32" fmla="*/ 63 w 64"/>
                  <a:gd name="T33" fmla="*/ 12 h 23"/>
                  <a:gd name="T34" fmla="*/ 61 w 64"/>
                  <a:gd name="T35" fmla="*/ 13 h 23"/>
                  <a:gd name="T36" fmla="*/ 60 w 64"/>
                  <a:gd name="T37" fmla="*/ 13 h 23"/>
                  <a:gd name="T38" fmla="*/ 59 w 64"/>
                  <a:gd name="T39" fmla="*/ 13 h 23"/>
                  <a:gd name="T40" fmla="*/ 56 w 64"/>
                  <a:gd name="T41" fmla="*/ 12 h 23"/>
                  <a:gd name="T42" fmla="*/ 55 w 64"/>
                  <a:gd name="T43" fmla="*/ 10 h 23"/>
                  <a:gd name="T44" fmla="*/ 47 w 64"/>
                  <a:gd name="T45" fmla="*/ 9 h 23"/>
                  <a:gd name="T46" fmla="*/ 40 w 64"/>
                  <a:gd name="T47" fmla="*/ 9 h 23"/>
                  <a:gd name="T48" fmla="*/ 37 w 64"/>
                  <a:gd name="T49" fmla="*/ 10 h 23"/>
                  <a:gd name="T50" fmla="*/ 34 w 64"/>
                  <a:gd name="T51" fmla="*/ 9 h 23"/>
                  <a:gd name="T52" fmla="*/ 31 w 64"/>
                  <a:gd name="T53" fmla="*/ 9 h 23"/>
                  <a:gd name="T54" fmla="*/ 32 w 64"/>
                  <a:gd name="T55" fmla="*/ 8 h 23"/>
                  <a:gd name="T56" fmla="*/ 32 w 64"/>
                  <a:gd name="T57" fmla="*/ 7 h 23"/>
                  <a:gd name="T58" fmla="*/ 32 w 64"/>
                  <a:gd name="T59" fmla="*/ 5 h 23"/>
                  <a:gd name="T60" fmla="*/ 31 w 64"/>
                  <a:gd name="T61" fmla="*/ 4 h 23"/>
                  <a:gd name="T62" fmla="*/ 19 w 64"/>
                  <a:gd name="T63" fmla="*/ 4 h 23"/>
                  <a:gd name="T64" fmla="*/ 17 w 64"/>
                  <a:gd name="T65" fmla="*/ 4 h 23"/>
                  <a:gd name="T66" fmla="*/ 12 w 64"/>
                  <a:gd name="T67" fmla="*/ 7 h 23"/>
                  <a:gd name="T68" fmla="*/ 9 w 64"/>
                  <a:gd name="T69" fmla="*/ 5 h 23"/>
                  <a:gd name="T70" fmla="*/ 7 w 64"/>
                  <a:gd name="T71" fmla="*/ 4 h 23"/>
                  <a:gd name="T72" fmla="*/ 7 w 64"/>
                  <a:gd name="T73" fmla="*/ 2 h 23"/>
                  <a:gd name="T74" fmla="*/ 5 w 64"/>
                  <a:gd name="T75" fmla="*/ 0 h 23"/>
                  <a:gd name="T76" fmla="*/ 4 w 64"/>
                  <a:gd name="T77" fmla="*/ 0 h 23"/>
                  <a:gd name="T78" fmla="*/ 2 w 64"/>
                  <a:gd name="T79" fmla="*/ 3 h 23"/>
                  <a:gd name="T80" fmla="*/ 1 w 64"/>
                  <a:gd name="T81" fmla="*/ 5 h 23"/>
                  <a:gd name="T82" fmla="*/ 0 w 64"/>
                  <a:gd name="T83" fmla="*/ 8 h 23"/>
                  <a:gd name="T84" fmla="*/ 0 w 64"/>
                  <a:gd name="T85" fmla="*/ 10 h 23"/>
                  <a:gd name="T86" fmla="*/ 7 w 64"/>
                  <a:gd name="T87" fmla="*/ 13 h 23"/>
                  <a:gd name="T88" fmla="*/ 10 w 64"/>
                  <a:gd name="T89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4" h="23">
                    <a:moveTo>
                      <a:pt x="10" y="14"/>
                    </a:moveTo>
                    <a:lnTo>
                      <a:pt x="14" y="17"/>
                    </a:lnTo>
                    <a:lnTo>
                      <a:pt x="15" y="17"/>
                    </a:lnTo>
                    <a:lnTo>
                      <a:pt x="20" y="18"/>
                    </a:lnTo>
                    <a:lnTo>
                      <a:pt x="21" y="18"/>
                    </a:lnTo>
                    <a:lnTo>
                      <a:pt x="25" y="20"/>
                    </a:lnTo>
                    <a:lnTo>
                      <a:pt x="26" y="20"/>
                    </a:lnTo>
                    <a:lnTo>
                      <a:pt x="29" y="22"/>
                    </a:lnTo>
                    <a:lnTo>
                      <a:pt x="40" y="23"/>
                    </a:lnTo>
                    <a:lnTo>
                      <a:pt x="47" y="23"/>
                    </a:lnTo>
                    <a:lnTo>
                      <a:pt x="51" y="22"/>
                    </a:lnTo>
                    <a:lnTo>
                      <a:pt x="57" y="20"/>
                    </a:lnTo>
                    <a:lnTo>
                      <a:pt x="61" y="18"/>
                    </a:lnTo>
                    <a:lnTo>
                      <a:pt x="63" y="18"/>
                    </a:lnTo>
                    <a:lnTo>
                      <a:pt x="64" y="12"/>
                    </a:lnTo>
                    <a:lnTo>
                      <a:pt x="64" y="12"/>
                    </a:lnTo>
                    <a:lnTo>
                      <a:pt x="63" y="12"/>
                    </a:lnTo>
                    <a:lnTo>
                      <a:pt x="61" y="13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6" y="12"/>
                    </a:lnTo>
                    <a:lnTo>
                      <a:pt x="55" y="10"/>
                    </a:lnTo>
                    <a:lnTo>
                      <a:pt x="47" y="9"/>
                    </a:lnTo>
                    <a:lnTo>
                      <a:pt x="40" y="9"/>
                    </a:lnTo>
                    <a:lnTo>
                      <a:pt x="37" y="10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32" y="8"/>
                    </a:lnTo>
                    <a:lnTo>
                      <a:pt x="32" y="7"/>
                    </a:lnTo>
                    <a:lnTo>
                      <a:pt x="32" y="5"/>
                    </a:lnTo>
                    <a:lnTo>
                      <a:pt x="31" y="4"/>
                    </a:lnTo>
                    <a:lnTo>
                      <a:pt x="19" y="4"/>
                    </a:lnTo>
                    <a:lnTo>
                      <a:pt x="17" y="4"/>
                    </a:lnTo>
                    <a:lnTo>
                      <a:pt x="12" y="7"/>
                    </a:lnTo>
                    <a:lnTo>
                      <a:pt x="9" y="5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7" y="13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09" name="Freeform 449"/>
              <p:cNvSpPr>
                <a:spLocks/>
              </p:cNvSpPr>
              <p:nvPr/>
            </p:nvSpPr>
            <p:spPr bwMode="auto">
              <a:xfrm>
                <a:off x="5096" y="1541"/>
                <a:ext cx="14" cy="10"/>
              </a:xfrm>
              <a:custGeom>
                <a:avLst/>
                <a:gdLst>
                  <a:gd name="T0" fmla="*/ 4 w 14"/>
                  <a:gd name="T1" fmla="*/ 10 h 10"/>
                  <a:gd name="T2" fmla="*/ 5 w 14"/>
                  <a:gd name="T3" fmla="*/ 10 h 10"/>
                  <a:gd name="T4" fmla="*/ 13 w 14"/>
                  <a:gd name="T5" fmla="*/ 7 h 10"/>
                  <a:gd name="T6" fmla="*/ 13 w 14"/>
                  <a:gd name="T7" fmla="*/ 6 h 10"/>
                  <a:gd name="T8" fmla="*/ 14 w 14"/>
                  <a:gd name="T9" fmla="*/ 3 h 10"/>
                  <a:gd name="T10" fmla="*/ 13 w 14"/>
                  <a:gd name="T11" fmla="*/ 2 h 10"/>
                  <a:gd name="T12" fmla="*/ 13 w 14"/>
                  <a:gd name="T13" fmla="*/ 1 h 10"/>
                  <a:gd name="T14" fmla="*/ 11 w 14"/>
                  <a:gd name="T15" fmla="*/ 1 h 10"/>
                  <a:gd name="T16" fmla="*/ 10 w 14"/>
                  <a:gd name="T17" fmla="*/ 0 h 10"/>
                  <a:gd name="T18" fmla="*/ 4 w 14"/>
                  <a:gd name="T19" fmla="*/ 1 h 10"/>
                  <a:gd name="T20" fmla="*/ 2 w 14"/>
                  <a:gd name="T21" fmla="*/ 1 h 10"/>
                  <a:gd name="T22" fmla="*/ 1 w 14"/>
                  <a:gd name="T23" fmla="*/ 1 h 10"/>
                  <a:gd name="T24" fmla="*/ 0 w 14"/>
                  <a:gd name="T25" fmla="*/ 2 h 10"/>
                  <a:gd name="T26" fmla="*/ 0 w 14"/>
                  <a:gd name="T27" fmla="*/ 7 h 10"/>
                  <a:gd name="T28" fmla="*/ 4 w 14"/>
                  <a:gd name="T2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" h="10">
                    <a:moveTo>
                      <a:pt x="4" y="10"/>
                    </a:moveTo>
                    <a:lnTo>
                      <a:pt x="5" y="10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4" y="3"/>
                    </a:lnTo>
                    <a:lnTo>
                      <a:pt x="13" y="2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0" name="Freeform 450"/>
              <p:cNvSpPr>
                <a:spLocks/>
              </p:cNvSpPr>
              <p:nvPr/>
            </p:nvSpPr>
            <p:spPr bwMode="auto">
              <a:xfrm>
                <a:off x="5090" y="1551"/>
                <a:ext cx="52" cy="18"/>
              </a:xfrm>
              <a:custGeom>
                <a:avLst/>
                <a:gdLst>
                  <a:gd name="T0" fmla="*/ 0 w 52"/>
                  <a:gd name="T1" fmla="*/ 13 h 18"/>
                  <a:gd name="T2" fmla="*/ 1 w 52"/>
                  <a:gd name="T3" fmla="*/ 15 h 18"/>
                  <a:gd name="T4" fmla="*/ 3 w 52"/>
                  <a:gd name="T5" fmla="*/ 15 h 18"/>
                  <a:gd name="T6" fmla="*/ 5 w 52"/>
                  <a:gd name="T7" fmla="*/ 15 h 18"/>
                  <a:gd name="T8" fmla="*/ 10 w 52"/>
                  <a:gd name="T9" fmla="*/ 12 h 18"/>
                  <a:gd name="T10" fmla="*/ 14 w 52"/>
                  <a:gd name="T11" fmla="*/ 12 h 18"/>
                  <a:gd name="T12" fmla="*/ 15 w 52"/>
                  <a:gd name="T13" fmla="*/ 12 h 18"/>
                  <a:gd name="T14" fmla="*/ 21 w 52"/>
                  <a:gd name="T15" fmla="*/ 13 h 18"/>
                  <a:gd name="T16" fmla="*/ 26 w 52"/>
                  <a:gd name="T17" fmla="*/ 16 h 18"/>
                  <a:gd name="T18" fmla="*/ 34 w 52"/>
                  <a:gd name="T19" fmla="*/ 17 h 18"/>
                  <a:gd name="T20" fmla="*/ 36 w 52"/>
                  <a:gd name="T21" fmla="*/ 17 h 18"/>
                  <a:gd name="T22" fmla="*/ 40 w 52"/>
                  <a:gd name="T23" fmla="*/ 17 h 18"/>
                  <a:gd name="T24" fmla="*/ 44 w 52"/>
                  <a:gd name="T25" fmla="*/ 17 h 18"/>
                  <a:gd name="T26" fmla="*/ 49 w 52"/>
                  <a:gd name="T27" fmla="*/ 18 h 18"/>
                  <a:gd name="T28" fmla="*/ 52 w 52"/>
                  <a:gd name="T29" fmla="*/ 18 h 18"/>
                  <a:gd name="T30" fmla="*/ 52 w 52"/>
                  <a:gd name="T31" fmla="*/ 17 h 18"/>
                  <a:gd name="T32" fmla="*/ 52 w 52"/>
                  <a:gd name="T33" fmla="*/ 12 h 18"/>
                  <a:gd name="T34" fmla="*/ 51 w 52"/>
                  <a:gd name="T35" fmla="*/ 11 h 18"/>
                  <a:gd name="T36" fmla="*/ 51 w 52"/>
                  <a:gd name="T37" fmla="*/ 10 h 18"/>
                  <a:gd name="T38" fmla="*/ 41 w 52"/>
                  <a:gd name="T39" fmla="*/ 3 h 18"/>
                  <a:gd name="T40" fmla="*/ 37 w 52"/>
                  <a:gd name="T41" fmla="*/ 2 h 18"/>
                  <a:gd name="T42" fmla="*/ 35 w 52"/>
                  <a:gd name="T43" fmla="*/ 1 h 18"/>
                  <a:gd name="T44" fmla="*/ 31 w 52"/>
                  <a:gd name="T45" fmla="*/ 0 h 18"/>
                  <a:gd name="T46" fmla="*/ 27 w 52"/>
                  <a:gd name="T47" fmla="*/ 0 h 18"/>
                  <a:gd name="T48" fmla="*/ 22 w 52"/>
                  <a:gd name="T49" fmla="*/ 1 h 18"/>
                  <a:gd name="T50" fmla="*/ 21 w 52"/>
                  <a:gd name="T51" fmla="*/ 1 h 18"/>
                  <a:gd name="T52" fmla="*/ 19 w 52"/>
                  <a:gd name="T53" fmla="*/ 1 h 18"/>
                  <a:gd name="T54" fmla="*/ 17 w 52"/>
                  <a:gd name="T55" fmla="*/ 2 h 18"/>
                  <a:gd name="T56" fmla="*/ 16 w 52"/>
                  <a:gd name="T57" fmla="*/ 3 h 18"/>
                  <a:gd name="T58" fmla="*/ 14 w 52"/>
                  <a:gd name="T59" fmla="*/ 7 h 18"/>
                  <a:gd name="T60" fmla="*/ 12 w 52"/>
                  <a:gd name="T61" fmla="*/ 10 h 18"/>
                  <a:gd name="T62" fmla="*/ 10 w 52"/>
                  <a:gd name="T63" fmla="*/ 11 h 18"/>
                  <a:gd name="T64" fmla="*/ 6 w 52"/>
                  <a:gd name="T65" fmla="*/ 12 h 18"/>
                  <a:gd name="T66" fmla="*/ 3 w 52"/>
                  <a:gd name="T67" fmla="*/ 12 h 18"/>
                  <a:gd name="T68" fmla="*/ 0 w 52"/>
                  <a:gd name="T6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2" h="18">
                    <a:moveTo>
                      <a:pt x="0" y="13"/>
                    </a:moveTo>
                    <a:lnTo>
                      <a:pt x="1" y="15"/>
                    </a:lnTo>
                    <a:lnTo>
                      <a:pt x="3" y="15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4" y="12"/>
                    </a:lnTo>
                    <a:lnTo>
                      <a:pt x="15" y="12"/>
                    </a:lnTo>
                    <a:lnTo>
                      <a:pt x="21" y="13"/>
                    </a:lnTo>
                    <a:lnTo>
                      <a:pt x="26" y="16"/>
                    </a:lnTo>
                    <a:lnTo>
                      <a:pt x="34" y="17"/>
                    </a:lnTo>
                    <a:lnTo>
                      <a:pt x="36" y="17"/>
                    </a:lnTo>
                    <a:lnTo>
                      <a:pt x="40" y="17"/>
                    </a:lnTo>
                    <a:lnTo>
                      <a:pt x="44" y="17"/>
                    </a:lnTo>
                    <a:lnTo>
                      <a:pt x="49" y="18"/>
                    </a:lnTo>
                    <a:lnTo>
                      <a:pt x="52" y="18"/>
                    </a:lnTo>
                    <a:lnTo>
                      <a:pt x="52" y="17"/>
                    </a:lnTo>
                    <a:lnTo>
                      <a:pt x="52" y="12"/>
                    </a:lnTo>
                    <a:lnTo>
                      <a:pt x="51" y="11"/>
                    </a:lnTo>
                    <a:lnTo>
                      <a:pt x="51" y="10"/>
                    </a:lnTo>
                    <a:lnTo>
                      <a:pt x="41" y="3"/>
                    </a:lnTo>
                    <a:lnTo>
                      <a:pt x="37" y="2"/>
                    </a:lnTo>
                    <a:lnTo>
                      <a:pt x="35" y="1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19" y="1"/>
                    </a:lnTo>
                    <a:lnTo>
                      <a:pt x="17" y="2"/>
                    </a:lnTo>
                    <a:lnTo>
                      <a:pt x="16" y="3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1"/>
                    </a:lnTo>
                    <a:lnTo>
                      <a:pt x="6" y="12"/>
                    </a:lnTo>
                    <a:lnTo>
                      <a:pt x="3" y="12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1" name="Freeform 451"/>
              <p:cNvSpPr>
                <a:spLocks/>
              </p:cNvSpPr>
              <p:nvPr/>
            </p:nvSpPr>
            <p:spPr bwMode="auto">
              <a:xfrm>
                <a:off x="5052" y="1488"/>
                <a:ext cx="117" cy="43"/>
              </a:xfrm>
              <a:custGeom>
                <a:avLst/>
                <a:gdLst>
                  <a:gd name="T0" fmla="*/ 4 w 117"/>
                  <a:gd name="T1" fmla="*/ 30 h 43"/>
                  <a:gd name="T2" fmla="*/ 8 w 117"/>
                  <a:gd name="T3" fmla="*/ 32 h 43"/>
                  <a:gd name="T4" fmla="*/ 13 w 117"/>
                  <a:gd name="T5" fmla="*/ 36 h 43"/>
                  <a:gd name="T6" fmla="*/ 15 w 117"/>
                  <a:gd name="T7" fmla="*/ 39 h 43"/>
                  <a:gd name="T8" fmla="*/ 28 w 117"/>
                  <a:gd name="T9" fmla="*/ 43 h 43"/>
                  <a:gd name="T10" fmla="*/ 31 w 117"/>
                  <a:gd name="T11" fmla="*/ 43 h 43"/>
                  <a:gd name="T12" fmla="*/ 34 w 117"/>
                  <a:gd name="T13" fmla="*/ 40 h 43"/>
                  <a:gd name="T14" fmla="*/ 35 w 117"/>
                  <a:gd name="T15" fmla="*/ 36 h 43"/>
                  <a:gd name="T16" fmla="*/ 38 w 117"/>
                  <a:gd name="T17" fmla="*/ 34 h 43"/>
                  <a:gd name="T18" fmla="*/ 43 w 117"/>
                  <a:gd name="T19" fmla="*/ 36 h 43"/>
                  <a:gd name="T20" fmla="*/ 49 w 117"/>
                  <a:gd name="T21" fmla="*/ 37 h 43"/>
                  <a:gd name="T22" fmla="*/ 60 w 117"/>
                  <a:gd name="T23" fmla="*/ 35 h 43"/>
                  <a:gd name="T24" fmla="*/ 67 w 117"/>
                  <a:gd name="T25" fmla="*/ 34 h 43"/>
                  <a:gd name="T26" fmla="*/ 72 w 117"/>
                  <a:gd name="T27" fmla="*/ 35 h 43"/>
                  <a:gd name="T28" fmla="*/ 74 w 117"/>
                  <a:gd name="T29" fmla="*/ 37 h 43"/>
                  <a:gd name="T30" fmla="*/ 77 w 117"/>
                  <a:gd name="T31" fmla="*/ 39 h 43"/>
                  <a:gd name="T32" fmla="*/ 80 w 117"/>
                  <a:gd name="T33" fmla="*/ 37 h 43"/>
                  <a:gd name="T34" fmla="*/ 83 w 117"/>
                  <a:gd name="T35" fmla="*/ 31 h 43"/>
                  <a:gd name="T36" fmla="*/ 78 w 117"/>
                  <a:gd name="T37" fmla="*/ 30 h 43"/>
                  <a:gd name="T38" fmla="*/ 73 w 117"/>
                  <a:gd name="T39" fmla="*/ 22 h 43"/>
                  <a:gd name="T40" fmla="*/ 72 w 117"/>
                  <a:gd name="T41" fmla="*/ 15 h 43"/>
                  <a:gd name="T42" fmla="*/ 78 w 117"/>
                  <a:gd name="T43" fmla="*/ 14 h 43"/>
                  <a:gd name="T44" fmla="*/ 84 w 117"/>
                  <a:gd name="T45" fmla="*/ 15 h 43"/>
                  <a:gd name="T46" fmla="*/ 82 w 117"/>
                  <a:gd name="T47" fmla="*/ 17 h 43"/>
                  <a:gd name="T48" fmla="*/ 79 w 117"/>
                  <a:gd name="T49" fmla="*/ 21 h 43"/>
                  <a:gd name="T50" fmla="*/ 82 w 117"/>
                  <a:gd name="T51" fmla="*/ 26 h 43"/>
                  <a:gd name="T52" fmla="*/ 87 w 117"/>
                  <a:gd name="T53" fmla="*/ 30 h 43"/>
                  <a:gd name="T54" fmla="*/ 93 w 117"/>
                  <a:gd name="T55" fmla="*/ 31 h 43"/>
                  <a:gd name="T56" fmla="*/ 100 w 117"/>
                  <a:gd name="T57" fmla="*/ 31 h 43"/>
                  <a:gd name="T58" fmla="*/ 110 w 117"/>
                  <a:gd name="T59" fmla="*/ 26 h 43"/>
                  <a:gd name="T60" fmla="*/ 108 w 117"/>
                  <a:gd name="T61" fmla="*/ 24 h 43"/>
                  <a:gd name="T62" fmla="*/ 112 w 117"/>
                  <a:gd name="T63" fmla="*/ 20 h 43"/>
                  <a:gd name="T64" fmla="*/ 115 w 117"/>
                  <a:gd name="T65" fmla="*/ 17 h 43"/>
                  <a:gd name="T66" fmla="*/ 93 w 117"/>
                  <a:gd name="T67" fmla="*/ 9 h 43"/>
                  <a:gd name="T68" fmla="*/ 88 w 117"/>
                  <a:gd name="T69" fmla="*/ 10 h 43"/>
                  <a:gd name="T70" fmla="*/ 83 w 117"/>
                  <a:gd name="T71" fmla="*/ 10 h 43"/>
                  <a:gd name="T72" fmla="*/ 77 w 117"/>
                  <a:gd name="T73" fmla="*/ 9 h 43"/>
                  <a:gd name="T74" fmla="*/ 67 w 117"/>
                  <a:gd name="T75" fmla="*/ 2 h 43"/>
                  <a:gd name="T76" fmla="*/ 60 w 117"/>
                  <a:gd name="T77" fmla="*/ 4 h 43"/>
                  <a:gd name="T78" fmla="*/ 55 w 117"/>
                  <a:gd name="T79" fmla="*/ 6 h 43"/>
                  <a:gd name="T80" fmla="*/ 55 w 117"/>
                  <a:gd name="T81" fmla="*/ 9 h 43"/>
                  <a:gd name="T82" fmla="*/ 55 w 117"/>
                  <a:gd name="T83" fmla="*/ 12 h 43"/>
                  <a:gd name="T84" fmla="*/ 54 w 117"/>
                  <a:gd name="T85" fmla="*/ 15 h 43"/>
                  <a:gd name="T86" fmla="*/ 52 w 117"/>
                  <a:gd name="T87" fmla="*/ 16 h 43"/>
                  <a:gd name="T88" fmla="*/ 49 w 117"/>
                  <a:gd name="T89" fmla="*/ 15 h 43"/>
                  <a:gd name="T90" fmla="*/ 48 w 117"/>
                  <a:gd name="T91" fmla="*/ 11 h 43"/>
                  <a:gd name="T92" fmla="*/ 44 w 117"/>
                  <a:gd name="T93" fmla="*/ 11 h 43"/>
                  <a:gd name="T94" fmla="*/ 39 w 117"/>
                  <a:gd name="T95" fmla="*/ 6 h 43"/>
                  <a:gd name="T96" fmla="*/ 31 w 117"/>
                  <a:gd name="T97" fmla="*/ 4 h 43"/>
                  <a:gd name="T98" fmla="*/ 29 w 117"/>
                  <a:gd name="T99" fmla="*/ 1 h 43"/>
                  <a:gd name="T100" fmla="*/ 25 w 117"/>
                  <a:gd name="T101" fmla="*/ 0 h 43"/>
                  <a:gd name="T102" fmla="*/ 18 w 117"/>
                  <a:gd name="T103" fmla="*/ 2 h 43"/>
                  <a:gd name="T104" fmla="*/ 15 w 117"/>
                  <a:gd name="T105" fmla="*/ 4 h 43"/>
                  <a:gd name="T106" fmla="*/ 11 w 117"/>
                  <a:gd name="T107" fmla="*/ 5 h 43"/>
                  <a:gd name="T108" fmla="*/ 8 w 117"/>
                  <a:gd name="T109" fmla="*/ 6 h 43"/>
                  <a:gd name="T110" fmla="*/ 9 w 117"/>
                  <a:gd name="T111" fmla="*/ 10 h 43"/>
                  <a:gd name="T112" fmla="*/ 5 w 117"/>
                  <a:gd name="T113" fmla="*/ 11 h 43"/>
                  <a:gd name="T114" fmla="*/ 4 w 117"/>
                  <a:gd name="T115" fmla="*/ 17 h 43"/>
                  <a:gd name="T116" fmla="*/ 3 w 117"/>
                  <a:gd name="T117" fmla="*/ 24 h 43"/>
                  <a:gd name="T118" fmla="*/ 0 w 117"/>
                  <a:gd name="T119" fmla="*/ 24 h 43"/>
                  <a:gd name="T120" fmla="*/ 0 w 117"/>
                  <a:gd name="T121" fmla="*/ 2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17" h="43">
                    <a:moveTo>
                      <a:pt x="0" y="26"/>
                    </a:moveTo>
                    <a:lnTo>
                      <a:pt x="4" y="30"/>
                    </a:lnTo>
                    <a:lnTo>
                      <a:pt x="6" y="31"/>
                    </a:lnTo>
                    <a:lnTo>
                      <a:pt x="8" y="32"/>
                    </a:lnTo>
                    <a:lnTo>
                      <a:pt x="10" y="32"/>
                    </a:lnTo>
                    <a:lnTo>
                      <a:pt x="13" y="36"/>
                    </a:lnTo>
                    <a:lnTo>
                      <a:pt x="14" y="37"/>
                    </a:lnTo>
                    <a:lnTo>
                      <a:pt x="15" y="39"/>
                    </a:lnTo>
                    <a:lnTo>
                      <a:pt x="26" y="41"/>
                    </a:lnTo>
                    <a:lnTo>
                      <a:pt x="28" y="43"/>
                    </a:lnTo>
                    <a:lnTo>
                      <a:pt x="29" y="43"/>
                    </a:lnTo>
                    <a:lnTo>
                      <a:pt x="31" y="43"/>
                    </a:lnTo>
                    <a:lnTo>
                      <a:pt x="33" y="41"/>
                    </a:lnTo>
                    <a:lnTo>
                      <a:pt x="34" y="40"/>
                    </a:lnTo>
                    <a:lnTo>
                      <a:pt x="35" y="37"/>
                    </a:lnTo>
                    <a:lnTo>
                      <a:pt x="35" y="36"/>
                    </a:lnTo>
                    <a:lnTo>
                      <a:pt x="36" y="35"/>
                    </a:lnTo>
                    <a:lnTo>
                      <a:pt x="38" y="34"/>
                    </a:lnTo>
                    <a:lnTo>
                      <a:pt x="39" y="34"/>
                    </a:lnTo>
                    <a:lnTo>
                      <a:pt x="43" y="36"/>
                    </a:lnTo>
                    <a:lnTo>
                      <a:pt x="45" y="37"/>
                    </a:lnTo>
                    <a:lnTo>
                      <a:pt x="49" y="37"/>
                    </a:lnTo>
                    <a:lnTo>
                      <a:pt x="52" y="36"/>
                    </a:lnTo>
                    <a:lnTo>
                      <a:pt x="60" y="35"/>
                    </a:lnTo>
                    <a:lnTo>
                      <a:pt x="63" y="35"/>
                    </a:lnTo>
                    <a:lnTo>
                      <a:pt x="67" y="34"/>
                    </a:lnTo>
                    <a:lnTo>
                      <a:pt x="69" y="34"/>
                    </a:lnTo>
                    <a:lnTo>
                      <a:pt x="72" y="35"/>
                    </a:lnTo>
                    <a:lnTo>
                      <a:pt x="73" y="36"/>
                    </a:lnTo>
                    <a:lnTo>
                      <a:pt x="74" y="37"/>
                    </a:lnTo>
                    <a:lnTo>
                      <a:pt x="75" y="37"/>
                    </a:lnTo>
                    <a:lnTo>
                      <a:pt x="77" y="39"/>
                    </a:lnTo>
                    <a:lnTo>
                      <a:pt x="79" y="37"/>
                    </a:lnTo>
                    <a:lnTo>
                      <a:pt x="80" y="37"/>
                    </a:lnTo>
                    <a:lnTo>
                      <a:pt x="85" y="34"/>
                    </a:lnTo>
                    <a:lnTo>
                      <a:pt x="83" y="31"/>
                    </a:lnTo>
                    <a:lnTo>
                      <a:pt x="79" y="30"/>
                    </a:lnTo>
                    <a:lnTo>
                      <a:pt x="78" y="30"/>
                    </a:lnTo>
                    <a:lnTo>
                      <a:pt x="74" y="24"/>
                    </a:lnTo>
                    <a:lnTo>
                      <a:pt x="73" y="22"/>
                    </a:lnTo>
                    <a:lnTo>
                      <a:pt x="72" y="21"/>
                    </a:lnTo>
                    <a:lnTo>
                      <a:pt x="72" y="15"/>
                    </a:lnTo>
                    <a:lnTo>
                      <a:pt x="74" y="14"/>
                    </a:lnTo>
                    <a:lnTo>
                      <a:pt x="78" y="14"/>
                    </a:lnTo>
                    <a:lnTo>
                      <a:pt x="83" y="14"/>
                    </a:lnTo>
                    <a:lnTo>
                      <a:pt x="84" y="15"/>
                    </a:lnTo>
                    <a:lnTo>
                      <a:pt x="84" y="16"/>
                    </a:lnTo>
                    <a:lnTo>
                      <a:pt x="82" y="17"/>
                    </a:lnTo>
                    <a:lnTo>
                      <a:pt x="80" y="19"/>
                    </a:lnTo>
                    <a:lnTo>
                      <a:pt x="79" y="21"/>
                    </a:lnTo>
                    <a:lnTo>
                      <a:pt x="80" y="24"/>
                    </a:lnTo>
                    <a:lnTo>
                      <a:pt x="82" y="26"/>
                    </a:lnTo>
                    <a:lnTo>
                      <a:pt x="83" y="27"/>
                    </a:lnTo>
                    <a:lnTo>
                      <a:pt x="87" y="30"/>
                    </a:lnTo>
                    <a:lnTo>
                      <a:pt x="89" y="31"/>
                    </a:lnTo>
                    <a:lnTo>
                      <a:pt x="93" y="31"/>
                    </a:lnTo>
                    <a:lnTo>
                      <a:pt x="98" y="32"/>
                    </a:lnTo>
                    <a:lnTo>
                      <a:pt x="100" y="31"/>
                    </a:lnTo>
                    <a:lnTo>
                      <a:pt x="103" y="30"/>
                    </a:lnTo>
                    <a:lnTo>
                      <a:pt x="110" y="26"/>
                    </a:lnTo>
                    <a:lnTo>
                      <a:pt x="109" y="24"/>
                    </a:lnTo>
                    <a:lnTo>
                      <a:pt x="108" y="24"/>
                    </a:lnTo>
                    <a:lnTo>
                      <a:pt x="109" y="21"/>
                    </a:lnTo>
                    <a:lnTo>
                      <a:pt x="112" y="20"/>
                    </a:lnTo>
                    <a:lnTo>
                      <a:pt x="117" y="19"/>
                    </a:lnTo>
                    <a:lnTo>
                      <a:pt x="115" y="17"/>
                    </a:lnTo>
                    <a:lnTo>
                      <a:pt x="115" y="17"/>
                    </a:lnTo>
                    <a:lnTo>
                      <a:pt x="93" y="9"/>
                    </a:lnTo>
                    <a:lnTo>
                      <a:pt x="92" y="10"/>
                    </a:lnTo>
                    <a:lnTo>
                      <a:pt x="88" y="10"/>
                    </a:lnTo>
                    <a:lnTo>
                      <a:pt x="87" y="11"/>
                    </a:lnTo>
                    <a:lnTo>
                      <a:pt x="83" y="10"/>
                    </a:lnTo>
                    <a:lnTo>
                      <a:pt x="79" y="9"/>
                    </a:lnTo>
                    <a:lnTo>
                      <a:pt x="77" y="9"/>
                    </a:lnTo>
                    <a:lnTo>
                      <a:pt x="70" y="4"/>
                    </a:lnTo>
                    <a:lnTo>
                      <a:pt x="67" y="2"/>
                    </a:lnTo>
                    <a:lnTo>
                      <a:pt x="63" y="1"/>
                    </a:lnTo>
                    <a:lnTo>
                      <a:pt x="60" y="4"/>
                    </a:lnTo>
                    <a:lnTo>
                      <a:pt x="57" y="6"/>
                    </a:lnTo>
                    <a:lnTo>
                      <a:pt x="55" y="6"/>
                    </a:lnTo>
                    <a:lnTo>
                      <a:pt x="55" y="7"/>
                    </a:lnTo>
                    <a:lnTo>
                      <a:pt x="55" y="9"/>
                    </a:lnTo>
                    <a:lnTo>
                      <a:pt x="55" y="11"/>
                    </a:lnTo>
                    <a:lnTo>
                      <a:pt x="55" y="12"/>
                    </a:lnTo>
                    <a:lnTo>
                      <a:pt x="55" y="14"/>
                    </a:lnTo>
                    <a:lnTo>
                      <a:pt x="54" y="15"/>
                    </a:lnTo>
                    <a:lnTo>
                      <a:pt x="53" y="16"/>
                    </a:lnTo>
                    <a:lnTo>
                      <a:pt x="52" y="16"/>
                    </a:lnTo>
                    <a:lnTo>
                      <a:pt x="50" y="15"/>
                    </a:lnTo>
                    <a:lnTo>
                      <a:pt x="49" y="15"/>
                    </a:lnTo>
                    <a:lnTo>
                      <a:pt x="49" y="14"/>
                    </a:lnTo>
                    <a:lnTo>
                      <a:pt x="48" y="11"/>
                    </a:lnTo>
                    <a:lnTo>
                      <a:pt x="45" y="10"/>
                    </a:lnTo>
                    <a:lnTo>
                      <a:pt x="44" y="11"/>
                    </a:lnTo>
                    <a:lnTo>
                      <a:pt x="43" y="10"/>
                    </a:lnTo>
                    <a:lnTo>
                      <a:pt x="39" y="6"/>
                    </a:lnTo>
                    <a:lnTo>
                      <a:pt x="35" y="5"/>
                    </a:lnTo>
                    <a:lnTo>
                      <a:pt x="31" y="4"/>
                    </a:lnTo>
                    <a:lnTo>
                      <a:pt x="30" y="2"/>
                    </a:lnTo>
                    <a:lnTo>
                      <a:pt x="29" y="1"/>
                    </a:lnTo>
                    <a:lnTo>
                      <a:pt x="26" y="0"/>
                    </a:lnTo>
                    <a:lnTo>
                      <a:pt x="25" y="0"/>
                    </a:lnTo>
                    <a:lnTo>
                      <a:pt x="20" y="1"/>
                    </a:lnTo>
                    <a:lnTo>
                      <a:pt x="18" y="2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4" y="5"/>
                    </a:lnTo>
                    <a:lnTo>
                      <a:pt x="11" y="5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8" y="7"/>
                    </a:lnTo>
                    <a:lnTo>
                      <a:pt x="9" y="10"/>
                    </a:lnTo>
                    <a:lnTo>
                      <a:pt x="10" y="12"/>
                    </a:lnTo>
                    <a:lnTo>
                      <a:pt x="5" y="11"/>
                    </a:lnTo>
                    <a:lnTo>
                      <a:pt x="4" y="12"/>
                    </a:lnTo>
                    <a:lnTo>
                      <a:pt x="4" y="17"/>
                    </a:lnTo>
                    <a:lnTo>
                      <a:pt x="4" y="24"/>
                    </a:lnTo>
                    <a:lnTo>
                      <a:pt x="3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2" name="Freeform 452"/>
              <p:cNvSpPr>
                <a:spLocks/>
              </p:cNvSpPr>
              <p:nvPr/>
            </p:nvSpPr>
            <p:spPr bwMode="auto">
              <a:xfrm>
                <a:off x="5269" y="1488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1 h 2"/>
                  <a:gd name="T4" fmla="*/ 4 w 4"/>
                  <a:gd name="T5" fmla="*/ 0 h 2"/>
                  <a:gd name="T6" fmla="*/ 2 w 4"/>
                  <a:gd name="T7" fmla="*/ 0 h 2"/>
                  <a:gd name="T8" fmla="*/ 1 w 4"/>
                  <a:gd name="T9" fmla="*/ 0 h 2"/>
                  <a:gd name="T10" fmla="*/ 0 w 4"/>
                  <a:gd name="T11" fmla="*/ 1 h 2"/>
                  <a:gd name="T12" fmla="*/ 2 w 4"/>
                  <a:gd name="T13" fmla="*/ 2 h 2"/>
                  <a:gd name="T14" fmla="*/ 4 w 4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3" name="Freeform 453"/>
              <p:cNvSpPr>
                <a:spLocks/>
              </p:cNvSpPr>
              <p:nvPr/>
            </p:nvSpPr>
            <p:spPr bwMode="auto">
              <a:xfrm>
                <a:off x="5211" y="1472"/>
                <a:ext cx="14" cy="3"/>
              </a:xfrm>
              <a:custGeom>
                <a:avLst/>
                <a:gdLst>
                  <a:gd name="T0" fmla="*/ 11 w 14"/>
                  <a:gd name="T1" fmla="*/ 2 h 3"/>
                  <a:gd name="T2" fmla="*/ 11 w 14"/>
                  <a:gd name="T3" fmla="*/ 0 h 3"/>
                  <a:gd name="T4" fmla="*/ 14 w 14"/>
                  <a:gd name="T5" fmla="*/ 0 h 3"/>
                  <a:gd name="T6" fmla="*/ 4 w 14"/>
                  <a:gd name="T7" fmla="*/ 0 h 3"/>
                  <a:gd name="T8" fmla="*/ 0 w 14"/>
                  <a:gd name="T9" fmla="*/ 2 h 3"/>
                  <a:gd name="T10" fmla="*/ 0 w 14"/>
                  <a:gd name="T11" fmla="*/ 3 h 3"/>
                  <a:gd name="T12" fmla="*/ 10 w 14"/>
                  <a:gd name="T13" fmla="*/ 2 h 3"/>
                  <a:gd name="T14" fmla="*/ 11 w 14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">
                    <a:moveTo>
                      <a:pt x="11" y="2"/>
                    </a:moveTo>
                    <a:lnTo>
                      <a:pt x="11" y="0"/>
                    </a:lnTo>
                    <a:lnTo>
                      <a:pt x="14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0" y="2"/>
                    </a:lnTo>
                    <a:lnTo>
                      <a:pt x="1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4" name="Freeform 454"/>
              <p:cNvSpPr>
                <a:spLocks/>
              </p:cNvSpPr>
              <p:nvPr/>
            </p:nvSpPr>
            <p:spPr bwMode="auto">
              <a:xfrm>
                <a:off x="5378" y="1628"/>
                <a:ext cx="4" cy="3"/>
              </a:xfrm>
              <a:custGeom>
                <a:avLst/>
                <a:gdLst>
                  <a:gd name="T0" fmla="*/ 4 w 4"/>
                  <a:gd name="T1" fmla="*/ 3 h 3"/>
                  <a:gd name="T2" fmla="*/ 4 w 4"/>
                  <a:gd name="T3" fmla="*/ 3 h 3"/>
                  <a:gd name="T4" fmla="*/ 2 w 4"/>
                  <a:gd name="T5" fmla="*/ 1 h 3"/>
                  <a:gd name="T6" fmla="*/ 2 w 4"/>
                  <a:gd name="T7" fmla="*/ 0 h 3"/>
                  <a:gd name="T8" fmla="*/ 0 w 4"/>
                  <a:gd name="T9" fmla="*/ 0 h 3"/>
                  <a:gd name="T10" fmla="*/ 0 w 4"/>
                  <a:gd name="T11" fmla="*/ 0 h 3"/>
                  <a:gd name="T12" fmla="*/ 0 w 4"/>
                  <a:gd name="T13" fmla="*/ 3 h 3"/>
                  <a:gd name="T14" fmla="*/ 1 w 4"/>
                  <a:gd name="T15" fmla="*/ 3 h 3"/>
                  <a:gd name="T16" fmla="*/ 4 w 4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5" name="Freeform 455"/>
              <p:cNvSpPr>
                <a:spLocks/>
              </p:cNvSpPr>
              <p:nvPr/>
            </p:nvSpPr>
            <p:spPr bwMode="auto">
              <a:xfrm>
                <a:off x="5480" y="1651"/>
                <a:ext cx="23" cy="11"/>
              </a:xfrm>
              <a:custGeom>
                <a:avLst/>
                <a:gdLst>
                  <a:gd name="T0" fmla="*/ 3 w 23"/>
                  <a:gd name="T1" fmla="*/ 6 h 11"/>
                  <a:gd name="T2" fmla="*/ 5 w 23"/>
                  <a:gd name="T3" fmla="*/ 7 h 11"/>
                  <a:gd name="T4" fmla="*/ 8 w 23"/>
                  <a:gd name="T5" fmla="*/ 8 h 11"/>
                  <a:gd name="T6" fmla="*/ 15 w 23"/>
                  <a:gd name="T7" fmla="*/ 11 h 11"/>
                  <a:gd name="T8" fmla="*/ 19 w 23"/>
                  <a:gd name="T9" fmla="*/ 11 h 11"/>
                  <a:gd name="T10" fmla="*/ 20 w 23"/>
                  <a:gd name="T11" fmla="*/ 10 h 11"/>
                  <a:gd name="T12" fmla="*/ 20 w 23"/>
                  <a:gd name="T13" fmla="*/ 10 h 11"/>
                  <a:gd name="T14" fmla="*/ 20 w 23"/>
                  <a:gd name="T15" fmla="*/ 7 h 11"/>
                  <a:gd name="T16" fmla="*/ 22 w 23"/>
                  <a:gd name="T17" fmla="*/ 6 h 11"/>
                  <a:gd name="T18" fmla="*/ 23 w 23"/>
                  <a:gd name="T19" fmla="*/ 6 h 11"/>
                  <a:gd name="T20" fmla="*/ 23 w 23"/>
                  <a:gd name="T21" fmla="*/ 5 h 11"/>
                  <a:gd name="T22" fmla="*/ 23 w 23"/>
                  <a:gd name="T23" fmla="*/ 3 h 11"/>
                  <a:gd name="T24" fmla="*/ 22 w 23"/>
                  <a:gd name="T25" fmla="*/ 3 h 11"/>
                  <a:gd name="T26" fmla="*/ 8 w 23"/>
                  <a:gd name="T27" fmla="*/ 0 h 11"/>
                  <a:gd name="T28" fmla="*/ 5 w 23"/>
                  <a:gd name="T29" fmla="*/ 0 h 11"/>
                  <a:gd name="T30" fmla="*/ 4 w 23"/>
                  <a:gd name="T31" fmla="*/ 1 h 11"/>
                  <a:gd name="T32" fmla="*/ 2 w 23"/>
                  <a:gd name="T33" fmla="*/ 2 h 11"/>
                  <a:gd name="T34" fmla="*/ 0 w 23"/>
                  <a:gd name="T35" fmla="*/ 3 h 11"/>
                  <a:gd name="T36" fmla="*/ 0 w 23"/>
                  <a:gd name="T37" fmla="*/ 5 h 11"/>
                  <a:gd name="T38" fmla="*/ 0 w 23"/>
                  <a:gd name="T39" fmla="*/ 5 h 11"/>
                  <a:gd name="T40" fmla="*/ 3 w 23"/>
                  <a:gd name="T41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" h="11">
                    <a:moveTo>
                      <a:pt x="3" y="6"/>
                    </a:moveTo>
                    <a:lnTo>
                      <a:pt x="5" y="7"/>
                    </a:lnTo>
                    <a:lnTo>
                      <a:pt x="8" y="8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20" y="7"/>
                    </a:lnTo>
                    <a:lnTo>
                      <a:pt x="22" y="6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2" y="3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6" name="Freeform 456"/>
              <p:cNvSpPr>
                <a:spLocks/>
              </p:cNvSpPr>
              <p:nvPr/>
            </p:nvSpPr>
            <p:spPr bwMode="auto">
              <a:xfrm>
                <a:off x="5631" y="1612"/>
                <a:ext cx="54" cy="19"/>
              </a:xfrm>
              <a:custGeom>
                <a:avLst/>
                <a:gdLst>
                  <a:gd name="T0" fmla="*/ 2 w 54"/>
                  <a:gd name="T1" fmla="*/ 19 h 19"/>
                  <a:gd name="T2" fmla="*/ 3 w 54"/>
                  <a:gd name="T3" fmla="*/ 19 h 19"/>
                  <a:gd name="T4" fmla="*/ 7 w 54"/>
                  <a:gd name="T5" fmla="*/ 17 h 19"/>
                  <a:gd name="T6" fmla="*/ 13 w 54"/>
                  <a:gd name="T7" fmla="*/ 17 h 19"/>
                  <a:gd name="T8" fmla="*/ 17 w 54"/>
                  <a:gd name="T9" fmla="*/ 15 h 19"/>
                  <a:gd name="T10" fmla="*/ 18 w 54"/>
                  <a:gd name="T11" fmla="*/ 15 h 19"/>
                  <a:gd name="T12" fmla="*/ 18 w 54"/>
                  <a:gd name="T13" fmla="*/ 15 h 19"/>
                  <a:gd name="T14" fmla="*/ 22 w 54"/>
                  <a:gd name="T15" fmla="*/ 15 h 19"/>
                  <a:gd name="T16" fmla="*/ 26 w 54"/>
                  <a:gd name="T17" fmla="*/ 16 h 19"/>
                  <a:gd name="T18" fmla="*/ 27 w 54"/>
                  <a:gd name="T19" fmla="*/ 16 h 19"/>
                  <a:gd name="T20" fmla="*/ 30 w 54"/>
                  <a:gd name="T21" fmla="*/ 16 h 19"/>
                  <a:gd name="T22" fmla="*/ 39 w 54"/>
                  <a:gd name="T23" fmla="*/ 14 h 19"/>
                  <a:gd name="T24" fmla="*/ 46 w 54"/>
                  <a:gd name="T25" fmla="*/ 14 h 19"/>
                  <a:gd name="T26" fmla="*/ 49 w 54"/>
                  <a:gd name="T27" fmla="*/ 12 h 19"/>
                  <a:gd name="T28" fmla="*/ 54 w 54"/>
                  <a:gd name="T29" fmla="*/ 10 h 19"/>
                  <a:gd name="T30" fmla="*/ 54 w 54"/>
                  <a:gd name="T31" fmla="*/ 9 h 19"/>
                  <a:gd name="T32" fmla="*/ 52 w 54"/>
                  <a:gd name="T33" fmla="*/ 7 h 19"/>
                  <a:gd name="T34" fmla="*/ 52 w 54"/>
                  <a:gd name="T35" fmla="*/ 7 h 19"/>
                  <a:gd name="T36" fmla="*/ 49 w 54"/>
                  <a:gd name="T37" fmla="*/ 6 h 19"/>
                  <a:gd name="T38" fmla="*/ 47 w 54"/>
                  <a:gd name="T39" fmla="*/ 5 h 19"/>
                  <a:gd name="T40" fmla="*/ 46 w 54"/>
                  <a:gd name="T41" fmla="*/ 4 h 19"/>
                  <a:gd name="T42" fmla="*/ 45 w 54"/>
                  <a:gd name="T43" fmla="*/ 2 h 19"/>
                  <a:gd name="T44" fmla="*/ 44 w 54"/>
                  <a:gd name="T45" fmla="*/ 2 h 19"/>
                  <a:gd name="T46" fmla="*/ 41 w 54"/>
                  <a:gd name="T47" fmla="*/ 1 h 19"/>
                  <a:gd name="T48" fmla="*/ 40 w 54"/>
                  <a:gd name="T49" fmla="*/ 1 h 19"/>
                  <a:gd name="T50" fmla="*/ 35 w 54"/>
                  <a:gd name="T51" fmla="*/ 0 h 19"/>
                  <a:gd name="T52" fmla="*/ 32 w 54"/>
                  <a:gd name="T53" fmla="*/ 0 h 19"/>
                  <a:gd name="T54" fmla="*/ 31 w 54"/>
                  <a:gd name="T55" fmla="*/ 0 h 19"/>
                  <a:gd name="T56" fmla="*/ 29 w 54"/>
                  <a:gd name="T57" fmla="*/ 0 h 19"/>
                  <a:gd name="T58" fmla="*/ 27 w 54"/>
                  <a:gd name="T59" fmla="*/ 0 h 19"/>
                  <a:gd name="T60" fmla="*/ 25 w 54"/>
                  <a:gd name="T61" fmla="*/ 0 h 19"/>
                  <a:gd name="T62" fmla="*/ 22 w 54"/>
                  <a:gd name="T63" fmla="*/ 0 h 19"/>
                  <a:gd name="T64" fmla="*/ 21 w 54"/>
                  <a:gd name="T65" fmla="*/ 1 h 19"/>
                  <a:gd name="T66" fmla="*/ 18 w 54"/>
                  <a:gd name="T67" fmla="*/ 1 h 19"/>
                  <a:gd name="T68" fmla="*/ 18 w 54"/>
                  <a:gd name="T69" fmla="*/ 1 h 19"/>
                  <a:gd name="T70" fmla="*/ 17 w 54"/>
                  <a:gd name="T71" fmla="*/ 1 h 19"/>
                  <a:gd name="T72" fmla="*/ 15 w 54"/>
                  <a:gd name="T73" fmla="*/ 2 h 19"/>
                  <a:gd name="T74" fmla="*/ 12 w 54"/>
                  <a:gd name="T75" fmla="*/ 4 h 19"/>
                  <a:gd name="T76" fmla="*/ 8 w 54"/>
                  <a:gd name="T77" fmla="*/ 6 h 19"/>
                  <a:gd name="T78" fmla="*/ 3 w 54"/>
                  <a:gd name="T79" fmla="*/ 9 h 19"/>
                  <a:gd name="T80" fmla="*/ 2 w 54"/>
                  <a:gd name="T81" fmla="*/ 10 h 19"/>
                  <a:gd name="T82" fmla="*/ 1 w 54"/>
                  <a:gd name="T83" fmla="*/ 11 h 19"/>
                  <a:gd name="T84" fmla="*/ 0 w 54"/>
                  <a:gd name="T85" fmla="*/ 14 h 19"/>
                  <a:gd name="T86" fmla="*/ 0 w 54"/>
                  <a:gd name="T87" fmla="*/ 15 h 19"/>
                  <a:gd name="T88" fmla="*/ 2 w 54"/>
                  <a:gd name="T8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" h="19">
                    <a:moveTo>
                      <a:pt x="2" y="19"/>
                    </a:moveTo>
                    <a:lnTo>
                      <a:pt x="3" y="19"/>
                    </a:lnTo>
                    <a:lnTo>
                      <a:pt x="7" y="17"/>
                    </a:lnTo>
                    <a:lnTo>
                      <a:pt x="13" y="17"/>
                    </a:lnTo>
                    <a:lnTo>
                      <a:pt x="17" y="15"/>
                    </a:lnTo>
                    <a:lnTo>
                      <a:pt x="18" y="15"/>
                    </a:lnTo>
                    <a:lnTo>
                      <a:pt x="18" y="15"/>
                    </a:lnTo>
                    <a:lnTo>
                      <a:pt x="22" y="15"/>
                    </a:lnTo>
                    <a:lnTo>
                      <a:pt x="26" y="16"/>
                    </a:lnTo>
                    <a:lnTo>
                      <a:pt x="27" y="16"/>
                    </a:lnTo>
                    <a:lnTo>
                      <a:pt x="30" y="16"/>
                    </a:lnTo>
                    <a:lnTo>
                      <a:pt x="39" y="14"/>
                    </a:lnTo>
                    <a:lnTo>
                      <a:pt x="46" y="14"/>
                    </a:lnTo>
                    <a:lnTo>
                      <a:pt x="49" y="12"/>
                    </a:lnTo>
                    <a:lnTo>
                      <a:pt x="54" y="10"/>
                    </a:lnTo>
                    <a:lnTo>
                      <a:pt x="54" y="9"/>
                    </a:lnTo>
                    <a:lnTo>
                      <a:pt x="52" y="7"/>
                    </a:lnTo>
                    <a:lnTo>
                      <a:pt x="52" y="7"/>
                    </a:lnTo>
                    <a:lnTo>
                      <a:pt x="49" y="6"/>
                    </a:lnTo>
                    <a:lnTo>
                      <a:pt x="47" y="5"/>
                    </a:lnTo>
                    <a:lnTo>
                      <a:pt x="46" y="4"/>
                    </a:lnTo>
                    <a:lnTo>
                      <a:pt x="45" y="2"/>
                    </a:lnTo>
                    <a:lnTo>
                      <a:pt x="44" y="2"/>
                    </a:lnTo>
                    <a:lnTo>
                      <a:pt x="41" y="1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21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1" y="11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2" y="1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7" name="Freeform 457"/>
              <p:cNvSpPr>
                <a:spLocks/>
              </p:cNvSpPr>
              <p:nvPr/>
            </p:nvSpPr>
            <p:spPr bwMode="auto">
              <a:xfrm>
                <a:off x="4529" y="1393"/>
                <a:ext cx="84" cy="44"/>
              </a:xfrm>
              <a:custGeom>
                <a:avLst/>
                <a:gdLst>
                  <a:gd name="T0" fmla="*/ 12 w 84"/>
                  <a:gd name="T1" fmla="*/ 25 h 44"/>
                  <a:gd name="T2" fmla="*/ 11 w 84"/>
                  <a:gd name="T3" fmla="*/ 27 h 44"/>
                  <a:gd name="T4" fmla="*/ 10 w 84"/>
                  <a:gd name="T5" fmla="*/ 31 h 44"/>
                  <a:gd name="T6" fmla="*/ 5 w 84"/>
                  <a:gd name="T7" fmla="*/ 36 h 44"/>
                  <a:gd name="T8" fmla="*/ 1 w 84"/>
                  <a:gd name="T9" fmla="*/ 40 h 44"/>
                  <a:gd name="T10" fmla="*/ 1 w 84"/>
                  <a:gd name="T11" fmla="*/ 42 h 44"/>
                  <a:gd name="T12" fmla="*/ 7 w 84"/>
                  <a:gd name="T13" fmla="*/ 44 h 44"/>
                  <a:gd name="T14" fmla="*/ 17 w 84"/>
                  <a:gd name="T15" fmla="*/ 41 h 44"/>
                  <a:gd name="T16" fmla="*/ 26 w 84"/>
                  <a:gd name="T17" fmla="*/ 37 h 44"/>
                  <a:gd name="T18" fmla="*/ 40 w 84"/>
                  <a:gd name="T19" fmla="*/ 36 h 44"/>
                  <a:gd name="T20" fmla="*/ 46 w 84"/>
                  <a:gd name="T21" fmla="*/ 36 h 44"/>
                  <a:gd name="T22" fmla="*/ 49 w 84"/>
                  <a:gd name="T23" fmla="*/ 37 h 44"/>
                  <a:gd name="T24" fmla="*/ 61 w 84"/>
                  <a:gd name="T25" fmla="*/ 35 h 44"/>
                  <a:gd name="T26" fmla="*/ 72 w 84"/>
                  <a:gd name="T27" fmla="*/ 32 h 44"/>
                  <a:gd name="T28" fmla="*/ 76 w 84"/>
                  <a:gd name="T29" fmla="*/ 32 h 44"/>
                  <a:gd name="T30" fmla="*/ 84 w 84"/>
                  <a:gd name="T31" fmla="*/ 25 h 44"/>
                  <a:gd name="T32" fmla="*/ 82 w 84"/>
                  <a:gd name="T33" fmla="*/ 21 h 44"/>
                  <a:gd name="T34" fmla="*/ 81 w 84"/>
                  <a:gd name="T35" fmla="*/ 19 h 44"/>
                  <a:gd name="T36" fmla="*/ 77 w 84"/>
                  <a:gd name="T37" fmla="*/ 17 h 44"/>
                  <a:gd name="T38" fmla="*/ 71 w 84"/>
                  <a:gd name="T39" fmla="*/ 16 h 44"/>
                  <a:gd name="T40" fmla="*/ 71 w 84"/>
                  <a:gd name="T41" fmla="*/ 14 h 44"/>
                  <a:gd name="T42" fmla="*/ 66 w 84"/>
                  <a:gd name="T43" fmla="*/ 12 h 44"/>
                  <a:gd name="T44" fmla="*/ 64 w 84"/>
                  <a:gd name="T45" fmla="*/ 9 h 44"/>
                  <a:gd name="T46" fmla="*/ 60 w 84"/>
                  <a:gd name="T47" fmla="*/ 7 h 44"/>
                  <a:gd name="T48" fmla="*/ 54 w 84"/>
                  <a:gd name="T49" fmla="*/ 10 h 44"/>
                  <a:gd name="T50" fmla="*/ 50 w 84"/>
                  <a:gd name="T51" fmla="*/ 11 h 44"/>
                  <a:gd name="T52" fmla="*/ 47 w 84"/>
                  <a:gd name="T53" fmla="*/ 14 h 44"/>
                  <a:gd name="T54" fmla="*/ 42 w 84"/>
                  <a:gd name="T55" fmla="*/ 17 h 44"/>
                  <a:gd name="T56" fmla="*/ 47 w 84"/>
                  <a:gd name="T57" fmla="*/ 10 h 44"/>
                  <a:gd name="T58" fmla="*/ 50 w 84"/>
                  <a:gd name="T59" fmla="*/ 5 h 44"/>
                  <a:gd name="T60" fmla="*/ 51 w 84"/>
                  <a:gd name="T61" fmla="*/ 4 h 44"/>
                  <a:gd name="T62" fmla="*/ 51 w 84"/>
                  <a:gd name="T63" fmla="*/ 2 h 44"/>
                  <a:gd name="T64" fmla="*/ 42 w 84"/>
                  <a:gd name="T65" fmla="*/ 0 h 44"/>
                  <a:gd name="T66" fmla="*/ 40 w 84"/>
                  <a:gd name="T67" fmla="*/ 0 h 44"/>
                  <a:gd name="T68" fmla="*/ 40 w 84"/>
                  <a:gd name="T69" fmla="*/ 2 h 44"/>
                  <a:gd name="T70" fmla="*/ 39 w 84"/>
                  <a:gd name="T71" fmla="*/ 5 h 44"/>
                  <a:gd name="T72" fmla="*/ 36 w 84"/>
                  <a:gd name="T73" fmla="*/ 2 h 44"/>
                  <a:gd name="T74" fmla="*/ 34 w 84"/>
                  <a:gd name="T75" fmla="*/ 1 h 44"/>
                  <a:gd name="T76" fmla="*/ 31 w 84"/>
                  <a:gd name="T77" fmla="*/ 2 h 44"/>
                  <a:gd name="T78" fmla="*/ 31 w 84"/>
                  <a:gd name="T79" fmla="*/ 5 h 44"/>
                  <a:gd name="T80" fmla="*/ 26 w 84"/>
                  <a:gd name="T81" fmla="*/ 6 h 44"/>
                  <a:gd name="T82" fmla="*/ 24 w 84"/>
                  <a:gd name="T83" fmla="*/ 9 h 44"/>
                  <a:gd name="T84" fmla="*/ 24 w 84"/>
                  <a:gd name="T85" fmla="*/ 12 h 44"/>
                  <a:gd name="T86" fmla="*/ 22 w 84"/>
                  <a:gd name="T87" fmla="*/ 14 h 44"/>
                  <a:gd name="T88" fmla="*/ 21 w 84"/>
                  <a:gd name="T89" fmla="*/ 16 h 44"/>
                  <a:gd name="T90" fmla="*/ 22 w 84"/>
                  <a:gd name="T91" fmla="*/ 19 h 44"/>
                  <a:gd name="T92" fmla="*/ 17 w 84"/>
                  <a:gd name="T93" fmla="*/ 19 h 44"/>
                  <a:gd name="T94" fmla="*/ 15 w 84"/>
                  <a:gd name="T95" fmla="*/ 20 h 44"/>
                  <a:gd name="T96" fmla="*/ 13 w 84"/>
                  <a:gd name="T97" fmla="*/ 2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4" h="44">
                    <a:moveTo>
                      <a:pt x="13" y="24"/>
                    </a:moveTo>
                    <a:lnTo>
                      <a:pt x="12" y="25"/>
                    </a:lnTo>
                    <a:lnTo>
                      <a:pt x="12" y="26"/>
                    </a:lnTo>
                    <a:lnTo>
                      <a:pt x="11" y="27"/>
                    </a:lnTo>
                    <a:lnTo>
                      <a:pt x="11" y="29"/>
                    </a:lnTo>
                    <a:lnTo>
                      <a:pt x="10" y="31"/>
                    </a:lnTo>
                    <a:lnTo>
                      <a:pt x="10" y="32"/>
                    </a:lnTo>
                    <a:lnTo>
                      <a:pt x="5" y="36"/>
                    </a:lnTo>
                    <a:lnTo>
                      <a:pt x="3" y="37"/>
                    </a:lnTo>
                    <a:lnTo>
                      <a:pt x="1" y="40"/>
                    </a:lnTo>
                    <a:lnTo>
                      <a:pt x="0" y="41"/>
                    </a:lnTo>
                    <a:lnTo>
                      <a:pt x="1" y="42"/>
                    </a:lnTo>
                    <a:lnTo>
                      <a:pt x="2" y="44"/>
                    </a:lnTo>
                    <a:lnTo>
                      <a:pt x="7" y="44"/>
                    </a:lnTo>
                    <a:lnTo>
                      <a:pt x="11" y="44"/>
                    </a:lnTo>
                    <a:lnTo>
                      <a:pt x="17" y="41"/>
                    </a:lnTo>
                    <a:lnTo>
                      <a:pt x="24" y="39"/>
                    </a:lnTo>
                    <a:lnTo>
                      <a:pt x="26" y="37"/>
                    </a:lnTo>
                    <a:lnTo>
                      <a:pt x="32" y="37"/>
                    </a:lnTo>
                    <a:lnTo>
                      <a:pt x="40" y="3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47" y="37"/>
                    </a:lnTo>
                    <a:lnTo>
                      <a:pt x="49" y="37"/>
                    </a:lnTo>
                    <a:lnTo>
                      <a:pt x="51" y="35"/>
                    </a:lnTo>
                    <a:lnTo>
                      <a:pt x="61" y="35"/>
                    </a:lnTo>
                    <a:lnTo>
                      <a:pt x="69" y="32"/>
                    </a:lnTo>
                    <a:lnTo>
                      <a:pt x="72" y="32"/>
                    </a:lnTo>
                    <a:lnTo>
                      <a:pt x="75" y="32"/>
                    </a:lnTo>
                    <a:lnTo>
                      <a:pt x="76" y="32"/>
                    </a:lnTo>
                    <a:lnTo>
                      <a:pt x="84" y="27"/>
                    </a:lnTo>
                    <a:lnTo>
                      <a:pt x="84" y="25"/>
                    </a:lnTo>
                    <a:lnTo>
                      <a:pt x="84" y="22"/>
                    </a:lnTo>
                    <a:lnTo>
                      <a:pt x="82" y="21"/>
                    </a:lnTo>
                    <a:lnTo>
                      <a:pt x="81" y="19"/>
                    </a:lnTo>
                    <a:lnTo>
                      <a:pt x="81" y="19"/>
                    </a:lnTo>
                    <a:lnTo>
                      <a:pt x="79" y="17"/>
                    </a:lnTo>
                    <a:lnTo>
                      <a:pt x="77" y="17"/>
                    </a:lnTo>
                    <a:lnTo>
                      <a:pt x="74" y="17"/>
                    </a:lnTo>
                    <a:lnTo>
                      <a:pt x="71" y="16"/>
                    </a:lnTo>
                    <a:lnTo>
                      <a:pt x="71" y="15"/>
                    </a:lnTo>
                    <a:lnTo>
                      <a:pt x="71" y="14"/>
                    </a:lnTo>
                    <a:lnTo>
                      <a:pt x="70" y="14"/>
                    </a:lnTo>
                    <a:lnTo>
                      <a:pt x="66" y="12"/>
                    </a:lnTo>
                    <a:lnTo>
                      <a:pt x="65" y="11"/>
                    </a:lnTo>
                    <a:lnTo>
                      <a:pt x="64" y="9"/>
                    </a:lnTo>
                    <a:lnTo>
                      <a:pt x="62" y="7"/>
                    </a:lnTo>
                    <a:lnTo>
                      <a:pt x="60" y="7"/>
                    </a:lnTo>
                    <a:lnTo>
                      <a:pt x="57" y="9"/>
                    </a:lnTo>
                    <a:lnTo>
                      <a:pt x="54" y="10"/>
                    </a:lnTo>
                    <a:lnTo>
                      <a:pt x="52" y="11"/>
                    </a:lnTo>
                    <a:lnTo>
                      <a:pt x="50" y="11"/>
                    </a:lnTo>
                    <a:lnTo>
                      <a:pt x="49" y="12"/>
                    </a:lnTo>
                    <a:lnTo>
                      <a:pt x="47" y="14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44" y="16"/>
                    </a:lnTo>
                    <a:lnTo>
                      <a:pt x="47" y="10"/>
                    </a:lnTo>
                    <a:lnTo>
                      <a:pt x="49" y="7"/>
                    </a:lnTo>
                    <a:lnTo>
                      <a:pt x="50" y="5"/>
                    </a:lnTo>
                    <a:lnTo>
                      <a:pt x="50" y="4"/>
                    </a:lnTo>
                    <a:lnTo>
                      <a:pt x="51" y="4"/>
                    </a:lnTo>
                    <a:lnTo>
                      <a:pt x="52" y="4"/>
                    </a:lnTo>
                    <a:lnTo>
                      <a:pt x="51" y="2"/>
                    </a:lnTo>
                    <a:lnTo>
                      <a:pt x="49" y="1"/>
                    </a:lnTo>
                    <a:lnTo>
                      <a:pt x="42" y="0"/>
                    </a:lnTo>
                    <a:lnTo>
                      <a:pt x="41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2"/>
                    </a:lnTo>
                    <a:lnTo>
                      <a:pt x="41" y="5"/>
                    </a:lnTo>
                    <a:lnTo>
                      <a:pt x="39" y="5"/>
                    </a:lnTo>
                    <a:lnTo>
                      <a:pt x="37" y="5"/>
                    </a:lnTo>
                    <a:lnTo>
                      <a:pt x="36" y="2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2" y="1"/>
                    </a:lnTo>
                    <a:lnTo>
                      <a:pt x="31" y="2"/>
                    </a:lnTo>
                    <a:lnTo>
                      <a:pt x="31" y="2"/>
                    </a:lnTo>
                    <a:lnTo>
                      <a:pt x="31" y="5"/>
                    </a:lnTo>
                    <a:lnTo>
                      <a:pt x="27" y="5"/>
                    </a:lnTo>
                    <a:lnTo>
                      <a:pt x="26" y="6"/>
                    </a:lnTo>
                    <a:lnTo>
                      <a:pt x="25" y="7"/>
                    </a:lnTo>
                    <a:lnTo>
                      <a:pt x="24" y="9"/>
                    </a:lnTo>
                    <a:lnTo>
                      <a:pt x="24" y="10"/>
                    </a:lnTo>
                    <a:lnTo>
                      <a:pt x="24" y="12"/>
                    </a:lnTo>
                    <a:lnTo>
                      <a:pt x="22" y="12"/>
                    </a:lnTo>
                    <a:lnTo>
                      <a:pt x="22" y="14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22" y="19"/>
                    </a:lnTo>
                    <a:lnTo>
                      <a:pt x="22" y="19"/>
                    </a:lnTo>
                    <a:lnTo>
                      <a:pt x="21" y="19"/>
                    </a:lnTo>
                    <a:lnTo>
                      <a:pt x="17" y="19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3" y="22"/>
                    </a:lnTo>
                    <a:lnTo>
                      <a:pt x="13" y="2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8" name="Freeform 458"/>
              <p:cNvSpPr>
                <a:spLocks/>
              </p:cNvSpPr>
              <p:nvPr/>
            </p:nvSpPr>
            <p:spPr bwMode="auto">
              <a:xfrm>
                <a:off x="5387" y="1659"/>
                <a:ext cx="7" cy="19"/>
              </a:xfrm>
              <a:custGeom>
                <a:avLst/>
                <a:gdLst>
                  <a:gd name="T0" fmla="*/ 1 w 7"/>
                  <a:gd name="T1" fmla="*/ 12 h 19"/>
                  <a:gd name="T2" fmla="*/ 1 w 7"/>
                  <a:gd name="T3" fmla="*/ 14 h 19"/>
                  <a:gd name="T4" fmla="*/ 1 w 7"/>
                  <a:gd name="T5" fmla="*/ 14 h 19"/>
                  <a:gd name="T6" fmla="*/ 3 w 7"/>
                  <a:gd name="T7" fmla="*/ 15 h 19"/>
                  <a:gd name="T8" fmla="*/ 6 w 7"/>
                  <a:gd name="T9" fmla="*/ 17 h 19"/>
                  <a:gd name="T10" fmla="*/ 5 w 7"/>
                  <a:gd name="T11" fmla="*/ 18 h 19"/>
                  <a:gd name="T12" fmla="*/ 5 w 7"/>
                  <a:gd name="T13" fmla="*/ 19 h 19"/>
                  <a:gd name="T14" fmla="*/ 6 w 7"/>
                  <a:gd name="T15" fmla="*/ 19 h 19"/>
                  <a:gd name="T16" fmla="*/ 6 w 7"/>
                  <a:gd name="T17" fmla="*/ 18 h 19"/>
                  <a:gd name="T18" fmla="*/ 6 w 7"/>
                  <a:gd name="T19" fmla="*/ 17 h 19"/>
                  <a:gd name="T20" fmla="*/ 6 w 7"/>
                  <a:gd name="T21" fmla="*/ 17 h 19"/>
                  <a:gd name="T22" fmla="*/ 5 w 7"/>
                  <a:gd name="T23" fmla="*/ 14 h 19"/>
                  <a:gd name="T24" fmla="*/ 5 w 7"/>
                  <a:gd name="T25" fmla="*/ 12 h 19"/>
                  <a:gd name="T26" fmla="*/ 5 w 7"/>
                  <a:gd name="T27" fmla="*/ 9 h 19"/>
                  <a:gd name="T28" fmla="*/ 3 w 7"/>
                  <a:gd name="T29" fmla="*/ 8 h 19"/>
                  <a:gd name="T30" fmla="*/ 5 w 7"/>
                  <a:gd name="T31" fmla="*/ 7 h 19"/>
                  <a:gd name="T32" fmla="*/ 6 w 7"/>
                  <a:gd name="T33" fmla="*/ 5 h 19"/>
                  <a:gd name="T34" fmla="*/ 7 w 7"/>
                  <a:gd name="T35" fmla="*/ 4 h 19"/>
                  <a:gd name="T36" fmla="*/ 7 w 7"/>
                  <a:gd name="T37" fmla="*/ 2 h 19"/>
                  <a:gd name="T38" fmla="*/ 6 w 7"/>
                  <a:gd name="T39" fmla="*/ 2 h 19"/>
                  <a:gd name="T40" fmla="*/ 6 w 7"/>
                  <a:gd name="T41" fmla="*/ 0 h 19"/>
                  <a:gd name="T42" fmla="*/ 5 w 7"/>
                  <a:gd name="T43" fmla="*/ 2 h 19"/>
                  <a:gd name="T44" fmla="*/ 3 w 7"/>
                  <a:gd name="T45" fmla="*/ 3 h 19"/>
                  <a:gd name="T46" fmla="*/ 1 w 7"/>
                  <a:gd name="T47" fmla="*/ 5 h 19"/>
                  <a:gd name="T48" fmla="*/ 0 w 7"/>
                  <a:gd name="T49" fmla="*/ 7 h 19"/>
                  <a:gd name="T50" fmla="*/ 1 w 7"/>
                  <a:gd name="T51" fmla="*/ 8 h 19"/>
                  <a:gd name="T52" fmla="*/ 1 w 7"/>
                  <a:gd name="T53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" h="19">
                    <a:moveTo>
                      <a:pt x="1" y="12"/>
                    </a:moveTo>
                    <a:lnTo>
                      <a:pt x="1" y="14"/>
                    </a:lnTo>
                    <a:lnTo>
                      <a:pt x="1" y="14"/>
                    </a:lnTo>
                    <a:lnTo>
                      <a:pt x="3" y="15"/>
                    </a:lnTo>
                    <a:lnTo>
                      <a:pt x="6" y="17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6" y="19"/>
                    </a:lnTo>
                    <a:lnTo>
                      <a:pt x="6" y="18"/>
                    </a:lnTo>
                    <a:lnTo>
                      <a:pt x="6" y="17"/>
                    </a:lnTo>
                    <a:lnTo>
                      <a:pt x="6" y="17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5" y="9"/>
                    </a:lnTo>
                    <a:lnTo>
                      <a:pt x="3" y="8"/>
                    </a:lnTo>
                    <a:lnTo>
                      <a:pt x="5" y="7"/>
                    </a:lnTo>
                    <a:lnTo>
                      <a:pt x="6" y="5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7"/>
                    </a:lnTo>
                    <a:lnTo>
                      <a:pt x="1" y="8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19" name="Freeform 459"/>
              <p:cNvSpPr>
                <a:spLocks/>
              </p:cNvSpPr>
              <p:nvPr/>
            </p:nvSpPr>
            <p:spPr bwMode="auto">
              <a:xfrm>
                <a:off x="5053" y="1612"/>
                <a:ext cx="13" cy="4"/>
              </a:xfrm>
              <a:custGeom>
                <a:avLst/>
                <a:gdLst>
                  <a:gd name="T0" fmla="*/ 10 w 13"/>
                  <a:gd name="T1" fmla="*/ 0 h 4"/>
                  <a:gd name="T2" fmla="*/ 3 w 13"/>
                  <a:gd name="T3" fmla="*/ 0 h 4"/>
                  <a:gd name="T4" fmla="*/ 2 w 13"/>
                  <a:gd name="T5" fmla="*/ 0 h 4"/>
                  <a:gd name="T6" fmla="*/ 2 w 13"/>
                  <a:gd name="T7" fmla="*/ 0 h 4"/>
                  <a:gd name="T8" fmla="*/ 0 w 13"/>
                  <a:gd name="T9" fmla="*/ 1 h 4"/>
                  <a:gd name="T10" fmla="*/ 0 w 13"/>
                  <a:gd name="T11" fmla="*/ 1 h 4"/>
                  <a:gd name="T12" fmla="*/ 0 w 13"/>
                  <a:gd name="T13" fmla="*/ 1 h 4"/>
                  <a:gd name="T14" fmla="*/ 3 w 13"/>
                  <a:gd name="T15" fmla="*/ 2 h 4"/>
                  <a:gd name="T16" fmla="*/ 4 w 13"/>
                  <a:gd name="T17" fmla="*/ 2 h 4"/>
                  <a:gd name="T18" fmla="*/ 5 w 13"/>
                  <a:gd name="T19" fmla="*/ 2 h 4"/>
                  <a:gd name="T20" fmla="*/ 5 w 13"/>
                  <a:gd name="T21" fmla="*/ 2 h 4"/>
                  <a:gd name="T22" fmla="*/ 7 w 13"/>
                  <a:gd name="T23" fmla="*/ 2 h 4"/>
                  <a:gd name="T24" fmla="*/ 8 w 13"/>
                  <a:gd name="T25" fmla="*/ 4 h 4"/>
                  <a:gd name="T26" fmla="*/ 9 w 13"/>
                  <a:gd name="T27" fmla="*/ 4 h 4"/>
                  <a:gd name="T28" fmla="*/ 13 w 13"/>
                  <a:gd name="T29" fmla="*/ 1 h 4"/>
                  <a:gd name="T30" fmla="*/ 12 w 13"/>
                  <a:gd name="T31" fmla="*/ 1 h 4"/>
                  <a:gd name="T32" fmla="*/ 12 w 13"/>
                  <a:gd name="T33" fmla="*/ 0 h 4"/>
                  <a:gd name="T34" fmla="*/ 10 w 13"/>
                  <a:gd name="T3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" h="4">
                    <a:moveTo>
                      <a:pt x="10" y="0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0" name="Freeform 460"/>
              <p:cNvSpPr>
                <a:spLocks/>
              </p:cNvSpPr>
              <p:nvPr/>
            </p:nvSpPr>
            <p:spPr bwMode="auto">
              <a:xfrm>
                <a:off x="4639" y="1455"/>
                <a:ext cx="6" cy="3"/>
              </a:xfrm>
              <a:custGeom>
                <a:avLst/>
                <a:gdLst>
                  <a:gd name="T0" fmla="*/ 5 w 6"/>
                  <a:gd name="T1" fmla="*/ 0 h 3"/>
                  <a:gd name="T2" fmla="*/ 4 w 6"/>
                  <a:gd name="T3" fmla="*/ 0 h 3"/>
                  <a:gd name="T4" fmla="*/ 1 w 6"/>
                  <a:gd name="T5" fmla="*/ 0 h 3"/>
                  <a:gd name="T6" fmla="*/ 0 w 6"/>
                  <a:gd name="T7" fmla="*/ 2 h 3"/>
                  <a:gd name="T8" fmla="*/ 1 w 6"/>
                  <a:gd name="T9" fmla="*/ 3 h 3"/>
                  <a:gd name="T10" fmla="*/ 2 w 6"/>
                  <a:gd name="T11" fmla="*/ 3 h 3"/>
                  <a:gd name="T12" fmla="*/ 6 w 6"/>
                  <a:gd name="T13" fmla="*/ 2 h 3"/>
                  <a:gd name="T14" fmla="*/ 6 w 6"/>
                  <a:gd name="T15" fmla="*/ 2 h 3"/>
                  <a:gd name="T16" fmla="*/ 5 w 6"/>
                  <a:gd name="T17" fmla="*/ 0 h 3"/>
                  <a:gd name="T18" fmla="*/ 5 w 6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3">
                    <a:moveTo>
                      <a:pt x="5" y="0"/>
                    </a:moveTo>
                    <a:lnTo>
                      <a:pt x="4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1" name="Freeform 461"/>
              <p:cNvSpPr>
                <a:spLocks/>
              </p:cNvSpPr>
              <p:nvPr/>
            </p:nvSpPr>
            <p:spPr bwMode="auto">
              <a:xfrm>
                <a:off x="4704" y="1475"/>
                <a:ext cx="10" cy="5"/>
              </a:xfrm>
              <a:custGeom>
                <a:avLst/>
                <a:gdLst>
                  <a:gd name="T0" fmla="*/ 3 w 10"/>
                  <a:gd name="T1" fmla="*/ 3 h 5"/>
                  <a:gd name="T2" fmla="*/ 5 w 10"/>
                  <a:gd name="T3" fmla="*/ 3 h 5"/>
                  <a:gd name="T4" fmla="*/ 6 w 10"/>
                  <a:gd name="T5" fmla="*/ 4 h 5"/>
                  <a:gd name="T6" fmla="*/ 9 w 10"/>
                  <a:gd name="T7" fmla="*/ 5 h 5"/>
                  <a:gd name="T8" fmla="*/ 9 w 10"/>
                  <a:gd name="T9" fmla="*/ 5 h 5"/>
                  <a:gd name="T10" fmla="*/ 9 w 10"/>
                  <a:gd name="T11" fmla="*/ 4 h 5"/>
                  <a:gd name="T12" fmla="*/ 10 w 10"/>
                  <a:gd name="T13" fmla="*/ 4 h 5"/>
                  <a:gd name="T14" fmla="*/ 10 w 10"/>
                  <a:gd name="T15" fmla="*/ 4 h 5"/>
                  <a:gd name="T16" fmla="*/ 10 w 10"/>
                  <a:gd name="T17" fmla="*/ 3 h 5"/>
                  <a:gd name="T18" fmla="*/ 8 w 10"/>
                  <a:gd name="T19" fmla="*/ 0 h 5"/>
                  <a:gd name="T20" fmla="*/ 6 w 10"/>
                  <a:gd name="T21" fmla="*/ 0 h 5"/>
                  <a:gd name="T22" fmla="*/ 5 w 10"/>
                  <a:gd name="T23" fmla="*/ 0 h 5"/>
                  <a:gd name="T24" fmla="*/ 1 w 10"/>
                  <a:gd name="T25" fmla="*/ 0 h 5"/>
                  <a:gd name="T26" fmla="*/ 0 w 10"/>
                  <a:gd name="T27" fmla="*/ 0 h 5"/>
                  <a:gd name="T28" fmla="*/ 1 w 10"/>
                  <a:gd name="T29" fmla="*/ 2 h 5"/>
                  <a:gd name="T30" fmla="*/ 3 w 10"/>
                  <a:gd name="T3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" h="5">
                    <a:moveTo>
                      <a:pt x="3" y="3"/>
                    </a:moveTo>
                    <a:lnTo>
                      <a:pt x="5" y="3"/>
                    </a:lnTo>
                    <a:lnTo>
                      <a:pt x="6" y="4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2" name="Freeform 462"/>
              <p:cNvSpPr>
                <a:spLocks/>
              </p:cNvSpPr>
              <p:nvPr/>
            </p:nvSpPr>
            <p:spPr bwMode="auto">
              <a:xfrm>
                <a:off x="4621" y="1425"/>
                <a:ext cx="10" cy="4"/>
              </a:xfrm>
              <a:custGeom>
                <a:avLst/>
                <a:gdLst>
                  <a:gd name="T0" fmla="*/ 4 w 10"/>
                  <a:gd name="T1" fmla="*/ 4 h 4"/>
                  <a:gd name="T2" fmla="*/ 7 w 10"/>
                  <a:gd name="T3" fmla="*/ 3 h 4"/>
                  <a:gd name="T4" fmla="*/ 8 w 10"/>
                  <a:gd name="T5" fmla="*/ 3 h 4"/>
                  <a:gd name="T6" fmla="*/ 10 w 10"/>
                  <a:gd name="T7" fmla="*/ 3 h 4"/>
                  <a:gd name="T8" fmla="*/ 10 w 10"/>
                  <a:gd name="T9" fmla="*/ 3 h 4"/>
                  <a:gd name="T10" fmla="*/ 10 w 10"/>
                  <a:gd name="T11" fmla="*/ 2 h 4"/>
                  <a:gd name="T12" fmla="*/ 10 w 10"/>
                  <a:gd name="T13" fmla="*/ 2 h 4"/>
                  <a:gd name="T14" fmla="*/ 9 w 10"/>
                  <a:gd name="T15" fmla="*/ 0 h 4"/>
                  <a:gd name="T16" fmla="*/ 7 w 10"/>
                  <a:gd name="T17" fmla="*/ 0 h 4"/>
                  <a:gd name="T18" fmla="*/ 5 w 10"/>
                  <a:gd name="T19" fmla="*/ 3 h 4"/>
                  <a:gd name="T20" fmla="*/ 2 w 10"/>
                  <a:gd name="T21" fmla="*/ 3 h 4"/>
                  <a:gd name="T22" fmla="*/ 0 w 10"/>
                  <a:gd name="T23" fmla="*/ 4 h 4"/>
                  <a:gd name="T24" fmla="*/ 3 w 10"/>
                  <a:gd name="T25" fmla="*/ 4 h 4"/>
                  <a:gd name="T26" fmla="*/ 4 w 10"/>
                  <a:gd name="T2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" h="4">
                    <a:moveTo>
                      <a:pt x="4" y="4"/>
                    </a:moveTo>
                    <a:lnTo>
                      <a:pt x="7" y="3"/>
                    </a:lnTo>
                    <a:lnTo>
                      <a:pt x="8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2" y="3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3" name="Freeform 463"/>
              <p:cNvSpPr>
                <a:spLocks/>
              </p:cNvSpPr>
              <p:nvPr/>
            </p:nvSpPr>
            <p:spPr bwMode="auto">
              <a:xfrm>
                <a:off x="4628" y="1430"/>
                <a:ext cx="17" cy="4"/>
              </a:xfrm>
              <a:custGeom>
                <a:avLst/>
                <a:gdLst>
                  <a:gd name="T0" fmla="*/ 0 w 17"/>
                  <a:gd name="T1" fmla="*/ 2 h 4"/>
                  <a:gd name="T2" fmla="*/ 7 w 17"/>
                  <a:gd name="T3" fmla="*/ 3 h 4"/>
                  <a:gd name="T4" fmla="*/ 12 w 17"/>
                  <a:gd name="T5" fmla="*/ 3 h 4"/>
                  <a:gd name="T6" fmla="*/ 15 w 17"/>
                  <a:gd name="T7" fmla="*/ 4 h 4"/>
                  <a:gd name="T8" fmla="*/ 16 w 17"/>
                  <a:gd name="T9" fmla="*/ 3 h 4"/>
                  <a:gd name="T10" fmla="*/ 17 w 17"/>
                  <a:gd name="T11" fmla="*/ 2 h 4"/>
                  <a:gd name="T12" fmla="*/ 16 w 17"/>
                  <a:gd name="T13" fmla="*/ 0 h 4"/>
                  <a:gd name="T14" fmla="*/ 15 w 17"/>
                  <a:gd name="T15" fmla="*/ 0 h 4"/>
                  <a:gd name="T16" fmla="*/ 2 w 17"/>
                  <a:gd name="T17" fmla="*/ 0 h 4"/>
                  <a:gd name="T18" fmla="*/ 0 w 17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4">
                    <a:moveTo>
                      <a:pt x="0" y="2"/>
                    </a:moveTo>
                    <a:lnTo>
                      <a:pt x="7" y="3"/>
                    </a:lnTo>
                    <a:lnTo>
                      <a:pt x="12" y="3"/>
                    </a:lnTo>
                    <a:lnTo>
                      <a:pt x="15" y="4"/>
                    </a:lnTo>
                    <a:lnTo>
                      <a:pt x="16" y="3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4" name="Freeform 464"/>
              <p:cNvSpPr>
                <a:spLocks/>
              </p:cNvSpPr>
              <p:nvPr/>
            </p:nvSpPr>
            <p:spPr bwMode="auto">
              <a:xfrm>
                <a:off x="4196" y="1559"/>
                <a:ext cx="10" cy="4"/>
              </a:xfrm>
              <a:custGeom>
                <a:avLst/>
                <a:gdLst>
                  <a:gd name="T0" fmla="*/ 6 w 10"/>
                  <a:gd name="T1" fmla="*/ 4 h 4"/>
                  <a:gd name="T2" fmla="*/ 7 w 10"/>
                  <a:gd name="T3" fmla="*/ 3 h 4"/>
                  <a:gd name="T4" fmla="*/ 10 w 10"/>
                  <a:gd name="T5" fmla="*/ 2 h 4"/>
                  <a:gd name="T6" fmla="*/ 10 w 10"/>
                  <a:gd name="T7" fmla="*/ 2 h 4"/>
                  <a:gd name="T8" fmla="*/ 8 w 10"/>
                  <a:gd name="T9" fmla="*/ 0 h 4"/>
                  <a:gd name="T10" fmla="*/ 3 w 10"/>
                  <a:gd name="T11" fmla="*/ 2 h 4"/>
                  <a:gd name="T12" fmla="*/ 0 w 10"/>
                  <a:gd name="T13" fmla="*/ 3 h 4"/>
                  <a:gd name="T14" fmla="*/ 0 w 10"/>
                  <a:gd name="T15" fmla="*/ 4 h 4"/>
                  <a:gd name="T16" fmla="*/ 2 w 10"/>
                  <a:gd name="T17" fmla="*/ 4 h 4"/>
                  <a:gd name="T18" fmla="*/ 6 w 10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4">
                    <a:moveTo>
                      <a:pt x="6" y="4"/>
                    </a:moveTo>
                    <a:lnTo>
                      <a:pt x="7" y="3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3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5" name="Freeform 465"/>
              <p:cNvSpPr>
                <a:spLocks/>
              </p:cNvSpPr>
              <p:nvPr/>
            </p:nvSpPr>
            <p:spPr bwMode="auto">
              <a:xfrm>
                <a:off x="5031" y="1498"/>
                <a:ext cx="10" cy="12"/>
              </a:xfrm>
              <a:custGeom>
                <a:avLst/>
                <a:gdLst>
                  <a:gd name="T0" fmla="*/ 6 w 10"/>
                  <a:gd name="T1" fmla="*/ 12 h 12"/>
                  <a:gd name="T2" fmla="*/ 7 w 10"/>
                  <a:gd name="T3" fmla="*/ 11 h 12"/>
                  <a:gd name="T4" fmla="*/ 7 w 10"/>
                  <a:gd name="T5" fmla="*/ 10 h 12"/>
                  <a:gd name="T6" fmla="*/ 7 w 10"/>
                  <a:gd name="T7" fmla="*/ 9 h 12"/>
                  <a:gd name="T8" fmla="*/ 10 w 10"/>
                  <a:gd name="T9" fmla="*/ 6 h 12"/>
                  <a:gd name="T10" fmla="*/ 9 w 10"/>
                  <a:gd name="T11" fmla="*/ 6 h 12"/>
                  <a:gd name="T12" fmla="*/ 6 w 10"/>
                  <a:gd name="T13" fmla="*/ 4 h 12"/>
                  <a:gd name="T14" fmla="*/ 5 w 10"/>
                  <a:gd name="T15" fmla="*/ 2 h 12"/>
                  <a:gd name="T16" fmla="*/ 5 w 10"/>
                  <a:gd name="T17" fmla="*/ 1 h 12"/>
                  <a:gd name="T18" fmla="*/ 4 w 10"/>
                  <a:gd name="T19" fmla="*/ 0 h 12"/>
                  <a:gd name="T20" fmla="*/ 2 w 10"/>
                  <a:gd name="T21" fmla="*/ 2 h 12"/>
                  <a:gd name="T22" fmla="*/ 1 w 10"/>
                  <a:gd name="T23" fmla="*/ 4 h 12"/>
                  <a:gd name="T24" fmla="*/ 1 w 10"/>
                  <a:gd name="T25" fmla="*/ 6 h 12"/>
                  <a:gd name="T26" fmla="*/ 2 w 10"/>
                  <a:gd name="T27" fmla="*/ 7 h 12"/>
                  <a:gd name="T28" fmla="*/ 1 w 10"/>
                  <a:gd name="T29" fmla="*/ 10 h 12"/>
                  <a:gd name="T30" fmla="*/ 0 w 10"/>
                  <a:gd name="T31" fmla="*/ 10 h 12"/>
                  <a:gd name="T32" fmla="*/ 0 w 10"/>
                  <a:gd name="T33" fmla="*/ 12 h 12"/>
                  <a:gd name="T34" fmla="*/ 4 w 10"/>
                  <a:gd name="T35" fmla="*/ 12 h 12"/>
                  <a:gd name="T36" fmla="*/ 6 w 10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" h="12">
                    <a:moveTo>
                      <a:pt x="6" y="12"/>
                    </a:moveTo>
                    <a:lnTo>
                      <a:pt x="7" y="11"/>
                    </a:lnTo>
                    <a:lnTo>
                      <a:pt x="7" y="10"/>
                    </a:lnTo>
                    <a:lnTo>
                      <a:pt x="7" y="9"/>
                    </a:lnTo>
                    <a:lnTo>
                      <a:pt x="10" y="6"/>
                    </a:lnTo>
                    <a:lnTo>
                      <a:pt x="9" y="6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1" y="6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6" name="Freeform 466"/>
              <p:cNvSpPr>
                <a:spLocks/>
              </p:cNvSpPr>
              <p:nvPr/>
            </p:nvSpPr>
            <p:spPr bwMode="auto">
              <a:xfrm>
                <a:off x="4877" y="1551"/>
                <a:ext cx="4" cy="2"/>
              </a:xfrm>
              <a:custGeom>
                <a:avLst/>
                <a:gdLst>
                  <a:gd name="T0" fmla="*/ 1 w 4"/>
                  <a:gd name="T1" fmla="*/ 2 h 2"/>
                  <a:gd name="T2" fmla="*/ 2 w 4"/>
                  <a:gd name="T3" fmla="*/ 2 h 2"/>
                  <a:gd name="T4" fmla="*/ 4 w 4"/>
                  <a:gd name="T5" fmla="*/ 1 h 2"/>
                  <a:gd name="T6" fmla="*/ 4 w 4"/>
                  <a:gd name="T7" fmla="*/ 0 h 2"/>
                  <a:gd name="T8" fmla="*/ 2 w 4"/>
                  <a:gd name="T9" fmla="*/ 0 h 2"/>
                  <a:gd name="T10" fmla="*/ 1 w 4"/>
                  <a:gd name="T11" fmla="*/ 0 h 2"/>
                  <a:gd name="T12" fmla="*/ 0 w 4"/>
                  <a:gd name="T13" fmla="*/ 0 h 2"/>
                  <a:gd name="T14" fmla="*/ 0 w 4"/>
                  <a:gd name="T15" fmla="*/ 0 h 2"/>
                  <a:gd name="T16" fmla="*/ 0 w 4"/>
                  <a:gd name="T17" fmla="*/ 1 h 2"/>
                  <a:gd name="T18" fmla="*/ 1 w 4"/>
                  <a:gd name="T1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lnTo>
                      <a:pt x="2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7" name="Freeform 467"/>
              <p:cNvSpPr>
                <a:spLocks/>
              </p:cNvSpPr>
              <p:nvPr/>
            </p:nvSpPr>
            <p:spPr bwMode="auto">
              <a:xfrm>
                <a:off x="4812" y="1571"/>
                <a:ext cx="7" cy="3"/>
              </a:xfrm>
              <a:custGeom>
                <a:avLst/>
                <a:gdLst>
                  <a:gd name="T0" fmla="*/ 5 w 7"/>
                  <a:gd name="T1" fmla="*/ 3 h 3"/>
                  <a:gd name="T2" fmla="*/ 7 w 7"/>
                  <a:gd name="T3" fmla="*/ 2 h 3"/>
                  <a:gd name="T4" fmla="*/ 7 w 7"/>
                  <a:gd name="T5" fmla="*/ 1 h 3"/>
                  <a:gd name="T6" fmla="*/ 5 w 7"/>
                  <a:gd name="T7" fmla="*/ 0 h 3"/>
                  <a:gd name="T8" fmla="*/ 3 w 7"/>
                  <a:gd name="T9" fmla="*/ 0 h 3"/>
                  <a:gd name="T10" fmla="*/ 1 w 7"/>
                  <a:gd name="T11" fmla="*/ 0 h 3"/>
                  <a:gd name="T12" fmla="*/ 0 w 7"/>
                  <a:gd name="T13" fmla="*/ 1 h 3"/>
                  <a:gd name="T14" fmla="*/ 1 w 7"/>
                  <a:gd name="T15" fmla="*/ 3 h 3"/>
                  <a:gd name="T16" fmla="*/ 5 w 7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3">
                    <a:moveTo>
                      <a:pt x="5" y="3"/>
                    </a:moveTo>
                    <a:lnTo>
                      <a:pt x="7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8" name="Freeform 468"/>
              <p:cNvSpPr>
                <a:spLocks/>
              </p:cNvSpPr>
              <p:nvPr/>
            </p:nvSpPr>
            <p:spPr bwMode="auto">
              <a:xfrm>
                <a:off x="2043" y="194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1 h 2"/>
                  <a:gd name="T10" fmla="*/ 1 w 1"/>
                  <a:gd name="T11" fmla="*/ 1 h 2"/>
                  <a:gd name="T12" fmla="*/ 1 w 1"/>
                  <a:gd name="T13" fmla="*/ 0 h 2"/>
                  <a:gd name="T14" fmla="*/ 0 w 1"/>
                  <a:gd name="T15" fmla="*/ 0 h 2"/>
                  <a:gd name="T16" fmla="*/ 0 w 1"/>
                  <a:gd name="T17" fmla="*/ 0 h 2"/>
                  <a:gd name="T18" fmla="*/ 0 w 1"/>
                  <a:gd name="T19" fmla="*/ 0 h 2"/>
                  <a:gd name="T20" fmla="*/ 0 w 1"/>
                  <a:gd name="T21" fmla="*/ 0 h 2"/>
                  <a:gd name="T22" fmla="*/ 0 w 1"/>
                  <a:gd name="T23" fmla="*/ 1 h 2"/>
                  <a:gd name="T24" fmla="*/ 0 w 1"/>
                  <a:gd name="T25" fmla="*/ 2 h 2"/>
                  <a:gd name="T26" fmla="*/ 0 w 1"/>
                  <a:gd name="T2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29" name="Freeform 469"/>
              <p:cNvSpPr>
                <a:spLocks/>
              </p:cNvSpPr>
              <p:nvPr/>
            </p:nvSpPr>
            <p:spPr bwMode="auto">
              <a:xfrm>
                <a:off x="3772" y="1348"/>
                <a:ext cx="53" cy="12"/>
              </a:xfrm>
              <a:custGeom>
                <a:avLst/>
                <a:gdLst>
                  <a:gd name="T0" fmla="*/ 8 w 53"/>
                  <a:gd name="T1" fmla="*/ 8 h 12"/>
                  <a:gd name="T2" fmla="*/ 10 w 53"/>
                  <a:gd name="T3" fmla="*/ 10 h 12"/>
                  <a:gd name="T4" fmla="*/ 15 w 53"/>
                  <a:gd name="T5" fmla="*/ 8 h 12"/>
                  <a:gd name="T6" fmla="*/ 17 w 53"/>
                  <a:gd name="T7" fmla="*/ 10 h 12"/>
                  <a:gd name="T8" fmla="*/ 17 w 53"/>
                  <a:gd name="T9" fmla="*/ 11 h 12"/>
                  <a:gd name="T10" fmla="*/ 18 w 53"/>
                  <a:gd name="T11" fmla="*/ 12 h 12"/>
                  <a:gd name="T12" fmla="*/ 22 w 53"/>
                  <a:gd name="T13" fmla="*/ 12 h 12"/>
                  <a:gd name="T14" fmla="*/ 23 w 53"/>
                  <a:gd name="T15" fmla="*/ 11 h 12"/>
                  <a:gd name="T16" fmla="*/ 24 w 53"/>
                  <a:gd name="T17" fmla="*/ 10 h 12"/>
                  <a:gd name="T18" fmla="*/ 25 w 53"/>
                  <a:gd name="T19" fmla="*/ 8 h 12"/>
                  <a:gd name="T20" fmla="*/ 30 w 53"/>
                  <a:gd name="T21" fmla="*/ 8 h 12"/>
                  <a:gd name="T22" fmla="*/ 32 w 53"/>
                  <a:gd name="T23" fmla="*/ 7 h 12"/>
                  <a:gd name="T24" fmla="*/ 33 w 53"/>
                  <a:gd name="T25" fmla="*/ 7 h 12"/>
                  <a:gd name="T26" fmla="*/ 34 w 53"/>
                  <a:gd name="T27" fmla="*/ 7 h 12"/>
                  <a:gd name="T28" fmla="*/ 35 w 53"/>
                  <a:gd name="T29" fmla="*/ 5 h 12"/>
                  <a:gd name="T30" fmla="*/ 37 w 53"/>
                  <a:gd name="T31" fmla="*/ 5 h 12"/>
                  <a:gd name="T32" fmla="*/ 38 w 53"/>
                  <a:gd name="T33" fmla="*/ 3 h 12"/>
                  <a:gd name="T34" fmla="*/ 39 w 53"/>
                  <a:gd name="T35" fmla="*/ 2 h 12"/>
                  <a:gd name="T36" fmla="*/ 40 w 53"/>
                  <a:gd name="T37" fmla="*/ 2 h 12"/>
                  <a:gd name="T38" fmla="*/ 44 w 53"/>
                  <a:gd name="T39" fmla="*/ 5 h 12"/>
                  <a:gd name="T40" fmla="*/ 53 w 53"/>
                  <a:gd name="T41" fmla="*/ 6 h 12"/>
                  <a:gd name="T42" fmla="*/ 53 w 53"/>
                  <a:gd name="T43" fmla="*/ 6 h 12"/>
                  <a:gd name="T44" fmla="*/ 53 w 53"/>
                  <a:gd name="T45" fmla="*/ 3 h 12"/>
                  <a:gd name="T46" fmla="*/ 52 w 53"/>
                  <a:gd name="T47" fmla="*/ 2 h 12"/>
                  <a:gd name="T48" fmla="*/ 50 w 53"/>
                  <a:gd name="T49" fmla="*/ 1 h 12"/>
                  <a:gd name="T50" fmla="*/ 48 w 53"/>
                  <a:gd name="T51" fmla="*/ 1 h 12"/>
                  <a:gd name="T52" fmla="*/ 47 w 53"/>
                  <a:gd name="T53" fmla="*/ 1 h 12"/>
                  <a:gd name="T54" fmla="*/ 43 w 53"/>
                  <a:gd name="T55" fmla="*/ 1 h 12"/>
                  <a:gd name="T56" fmla="*/ 35 w 53"/>
                  <a:gd name="T57" fmla="*/ 0 h 12"/>
                  <a:gd name="T58" fmla="*/ 34 w 53"/>
                  <a:gd name="T59" fmla="*/ 0 h 12"/>
                  <a:gd name="T60" fmla="*/ 30 w 53"/>
                  <a:gd name="T61" fmla="*/ 1 h 12"/>
                  <a:gd name="T62" fmla="*/ 27 w 53"/>
                  <a:gd name="T63" fmla="*/ 2 h 12"/>
                  <a:gd name="T64" fmla="*/ 20 w 53"/>
                  <a:gd name="T65" fmla="*/ 3 h 12"/>
                  <a:gd name="T66" fmla="*/ 4 w 53"/>
                  <a:gd name="T67" fmla="*/ 6 h 12"/>
                  <a:gd name="T68" fmla="*/ 0 w 53"/>
                  <a:gd name="T69" fmla="*/ 7 h 12"/>
                  <a:gd name="T70" fmla="*/ 4 w 53"/>
                  <a:gd name="T71" fmla="*/ 7 h 12"/>
                  <a:gd name="T72" fmla="*/ 8 w 53"/>
                  <a:gd name="T7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3" h="12">
                    <a:moveTo>
                      <a:pt x="8" y="8"/>
                    </a:moveTo>
                    <a:lnTo>
                      <a:pt x="10" y="10"/>
                    </a:lnTo>
                    <a:lnTo>
                      <a:pt x="15" y="8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8" y="12"/>
                    </a:lnTo>
                    <a:lnTo>
                      <a:pt x="22" y="12"/>
                    </a:lnTo>
                    <a:lnTo>
                      <a:pt x="23" y="11"/>
                    </a:lnTo>
                    <a:lnTo>
                      <a:pt x="24" y="10"/>
                    </a:lnTo>
                    <a:lnTo>
                      <a:pt x="25" y="8"/>
                    </a:lnTo>
                    <a:lnTo>
                      <a:pt x="30" y="8"/>
                    </a:lnTo>
                    <a:lnTo>
                      <a:pt x="32" y="7"/>
                    </a:lnTo>
                    <a:lnTo>
                      <a:pt x="33" y="7"/>
                    </a:lnTo>
                    <a:lnTo>
                      <a:pt x="34" y="7"/>
                    </a:lnTo>
                    <a:lnTo>
                      <a:pt x="35" y="5"/>
                    </a:lnTo>
                    <a:lnTo>
                      <a:pt x="37" y="5"/>
                    </a:lnTo>
                    <a:lnTo>
                      <a:pt x="38" y="3"/>
                    </a:lnTo>
                    <a:lnTo>
                      <a:pt x="39" y="2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53" y="6"/>
                    </a:lnTo>
                    <a:lnTo>
                      <a:pt x="53" y="6"/>
                    </a:lnTo>
                    <a:lnTo>
                      <a:pt x="53" y="3"/>
                    </a:lnTo>
                    <a:lnTo>
                      <a:pt x="52" y="2"/>
                    </a:lnTo>
                    <a:lnTo>
                      <a:pt x="50" y="1"/>
                    </a:lnTo>
                    <a:lnTo>
                      <a:pt x="48" y="1"/>
                    </a:lnTo>
                    <a:lnTo>
                      <a:pt x="47" y="1"/>
                    </a:lnTo>
                    <a:lnTo>
                      <a:pt x="43" y="1"/>
                    </a:lnTo>
                    <a:lnTo>
                      <a:pt x="35" y="0"/>
                    </a:lnTo>
                    <a:lnTo>
                      <a:pt x="34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0" y="3"/>
                    </a:lnTo>
                    <a:lnTo>
                      <a:pt x="4" y="6"/>
                    </a:lnTo>
                    <a:lnTo>
                      <a:pt x="0" y="7"/>
                    </a:lnTo>
                    <a:lnTo>
                      <a:pt x="4" y="7"/>
                    </a:ln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0" name="Freeform 470"/>
              <p:cNvSpPr>
                <a:spLocks/>
              </p:cNvSpPr>
              <p:nvPr/>
            </p:nvSpPr>
            <p:spPr bwMode="auto">
              <a:xfrm>
                <a:off x="3797" y="1345"/>
                <a:ext cx="71" cy="27"/>
              </a:xfrm>
              <a:custGeom>
                <a:avLst/>
                <a:gdLst>
                  <a:gd name="T0" fmla="*/ 34 w 71"/>
                  <a:gd name="T1" fmla="*/ 13 h 27"/>
                  <a:gd name="T2" fmla="*/ 28 w 71"/>
                  <a:gd name="T3" fmla="*/ 14 h 27"/>
                  <a:gd name="T4" fmla="*/ 25 w 71"/>
                  <a:gd name="T5" fmla="*/ 11 h 27"/>
                  <a:gd name="T6" fmla="*/ 24 w 71"/>
                  <a:gd name="T7" fmla="*/ 11 h 27"/>
                  <a:gd name="T8" fmla="*/ 23 w 71"/>
                  <a:gd name="T9" fmla="*/ 11 h 27"/>
                  <a:gd name="T10" fmla="*/ 22 w 71"/>
                  <a:gd name="T11" fmla="*/ 13 h 27"/>
                  <a:gd name="T12" fmla="*/ 18 w 71"/>
                  <a:gd name="T13" fmla="*/ 13 h 27"/>
                  <a:gd name="T14" fmla="*/ 14 w 71"/>
                  <a:gd name="T15" fmla="*/ 14 h 27"/>
                  <a:gd name="T16" fmla="*/ 10 w 71"/>
                  <a:gd name="T17" fmla="*/ 15 h 27"/>
                  <a:gd name="T18" fmla="*/ 0 w 71"/>
                  <a:gd name="T19" fmla="*/ 20 h 27"/>
                  <a:gd name="T20" fmla="*/ 2 w 71"/>
                  <a:gd name="T21" fmla="*/ 22 h 27"/>
                  <a:gd name="T22" fmla="*/ 3 w 71"/>
                  <a:gd name="T23" fmla="*/ 22 h 27"/>
                  <a:gd name="T24" fmla="*/ 4 w 71"/>
                  <a:gd name="T25" fmla="*/ 24 h 27"/>
                  <a:gd name="T26" fmla="*/ 8 w 71"/>
                  <a:gd name="T27" fmla="*/ 24 h 27"/>
                  <a:gd name="T28" fmla="*/ 9 w 71"/>
                  <a:gd name="T29" fmla="*/ 24 h 27"/>
                  <a:gd name="T30" fmla="*/ 12 w 71"/>
                  <a:gd name="T31" fmla="*/ 23 h 27"/>
                  <a:gd name="T32" fmla="*/ 14 w 71"/>
                  <a:gd name="T33" fmla="*/ 22 h 27"/>
                  <a:gd name="T34" fmla="*/ 17 w 71"/>
                  <a:gd name="T35" fmla="*/ 22 h 27"/>
                  <a:gd name="T36" fmla="*/ 18 w 71"/>
                  <a:gd name="T37" fmla="*/ 23 h 27"/>
                  <a:gd name="T38" fmla="*/ 15 w 71"/>
                  <a:gd name="T39" fmla="*/ 25 h 27"/>
                  <a:gd name="T40" fmla="*/ 14 w 71"/>
                  <a:gd name="T41" fmla="*/ 27 h 27"/>
                  <a:gd name="T42" fmla="*/ 15 w 71"/>
                  <a:gd name="T43" fmla="*/ 27 h 27"/>
                  <a:gd name="T44" fmla="*/ 18 w 71"/>
                  <a:gd name="T45" fmla="*/ 27 h 27"/>
                  <a:gd name="T46" fmla="*/ 19 w 71"/>
                  <a:gd name="T47" fmla="*/ 27 h 27"/>
                  <a:gd name="T48" fmla="*/ 20 w 71"/>
                  <a:gd name="T49" fmla="*/ 25 h 27"/>
                  <a:gd name="T50" fmla="*/ 22 w 71"/>
                  <a:gd name="T51" fmla="*/ 25 h 27"/>
                  <a:gd name="T52" fmla="*/ 24 w 71"/>
                  <a:gd name="T53" fmla="*/ 27 h 27"/>
                  <a:gd name="T54" fmla="*/ 25 w 71"/>
                  <a:gd name="T55" fmla="*/ 27 h 27"/>
                  <a:gd name="T56" fmla="*/ 27 w 71"/>
                  <a:gd name="T57" fmla="*/ 24 h 27"/>
                  <a:gd name="T58" fmla="*/ 27 w 71"/>
                  <a:gd name="T59" fmla="*/ 24 h 27"/>
                  <a:gd name="T60" fmla="*/ 27 w 71"/>
                  <a:gd name="T61" fmla="*/ 24 h 27"/>
                  <a:gd name="T62" fmla="*/ 30 w 71"/>
                  <a:gd name="T63" fmla="*/ 24 h 27"/>
                  <a:gd name="T64" fmla="*/ 32 w 71"/>
                  <a:gd name="T65" fmla="*/ 25 h 27"/>
                  <a:gd name="T66" fmla="*/ 33 w 71"/>
                  <a:gd name="T67" fmla="*/ 24 h 27"/>
                  <a:gd name="T68" fmla="*/ 33 w 71"/>
                  <a:gd name="T69" fmla="*/ 23 h 27"/>
                  <a:gd name="T70" fmla="*/ 33 w 71"/>
                  <a:gd name="T71" fmla="*/ 22 h 27"/>
                  <a:gd name="T72" fmla="*/ 32 w 71"/>
                  <a:gd name="T73" fmla="*/ 22 h 27"/>
                  <a:gd name="T74" fmla="*/ 32 w 71"/>
                  <a:gd name="T75" fmla="*/ 20 h 27"/>
                  <a:gd name="T76" fmla="*/ 28 w 71"/>
                  <a:gd name="T77" fmla="*/ 20 h 27"/>
                  <a:gd name="T78" fmla="*/ 28 w 71"/>
                  <a:gd name="T79" fmla="*/ 20 h 27"/>
                  <a:gd name="T80" fmla="*/ 30 w 71"/>
                  <a:gd name="T81" fmla="*/ 18 h 27"/>
                  <a:gd name="T82" fmla="*/ 32 w 71"/>
                  <a:gd name="T83" fmla="*/ 18 h 27"/>
                  <a:gd name="T84" fmla="*/ 40 w 71"/>
                  <a:gd name="T85" fmla="*/ 18 h 27"/>
                  <a:gd name="T86" fmla="*/ 44 w 71"/>
                  <a:gd name="T87" fmla="*/ 16 h 27"/>
                  <a:gd name="T88" fmla="*/ 43 w 71"/>
                  <a:gd name="T89" fmla="*/ 14 h 27"/>
                  <a:gd name="T90" fmla="*/ 44 w 71"/>
                  <a:gd name="T91" fmla="*/ 14 h 27"/>
                  <a:gd name="T92" fmla="*/ 50 w 71"/>
                  <a:gd name="T93" fmla="*/ 13 h 27"/>
                  <a:gd name="T94" fmla="*/ 61 w 71"/>
                  <a:gd name="T95" fmla="*/ 13 h 27"/>
                  <a:gd name="T96" fmla="*/ 63 w 71"/>
                  <a:gd name="T97" fmla="*/ 10 h 27"/>
                  <a:gd name="T98" fmla="*/ 71 w 71"/>
                  <a:gd name="T99" fmla="*/ 8 h 27"/>
                  <a:gd name="T100" fmla="*/ 69 w 71"/>
                  <a:gd name="T101" fmla="*/ 6 h 27"/>
                  <a:gd name="T102" fmla="*/ 67 w 71"/>
                  <a:gd name="T103" fmla="*/ 6 h 27"/>
                  <a:gd name="T104" fmla="*/ 59 w 71"/>
                  <a:gd name="T105" fmla="*/ 1 h 27"/>
                  <a:gd name="T106" fmla="*/ 58 w 71"/>
                  <a:gd name="T107" fmla="*/ 0 h 27"/>
                  <a:gd name="T108" fmla="*/ 53 w 71"/>
                  <a:gd name="T109" fmla="*/ 0 h 27"/>
                  <a:gd name="T110" fmla="*/ 50 w 71"/>
                  <a:gd name="T111" fmla="*/ 0 h 27"/>
                  <a:gd name="T112" fmla="*/ 48 w 71"/>
                  <a:gd name="T113" fmla="*/ 0 h 27"/>
                  <a:gd name="T114" fmla="*/ 39 w 71"/>
                  <a:gd name="T115" fmla="*/ 1 h 27"/>
                  <a:gd name="T116" fmla="*/ 35 w 71"/>
                  <a:gd name="T117" fmla="*/ 4 h 27"/>
                  <a:gd name="T118" fmla="*/ 34 w 71"/>
                  <a:gd name="T119" fmla="*/ 6 h 27"/>
                  <a:gd name="T120" fmla="*/ 35 w 71"/>
                  <a:gd name="T121" fmla="*/ 9 h 27"/>
                  <a:gd name="T122" fmla="*/ 35 w 71"/>
                  <a:gd name="T123" fmla="*/ 11 h 27"/>
                  <a:gd name="T124" fmla="*/ 34 w 71"/>
                  <a:gd name="T125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" h="27">
                    <a:moveTo>
                      <a:pt x="34" y="13"/>
                    </a:moveTo>
                    <a:lnTo>
                      <a:pt x="28" y="14"/>
                    </a:lnTo>
                    <a:lnTo>
                      <a:pt x="25" y="11"/>
                    </a:lnTo>
                    <a:lnTo>
                      <a:pt x="24" y="11"/>
                    </a:lnTo>
                    <a:lnTo>
                      <a:pt x="23" y="11"/>
                    </a:lnTo>
                    <a:lnTo>
                      <a:pt x="22" y="13"/>
                    </a:lnTo>
                    <a:lnTo>
                      <a:pt x="18" y="13"/>
                    </a:lnTo>
                    <a:lnTo>
                      <a:pt x="14" y="14"/>
                    </a:lnTo>
                    <a:lnTo>
                      <a:pt x="10" y="15"/>
                    </a:lnTo>
                    <a:lnTo>
                      <a:pt x="0" y="20"/>
                    </a:lnTo>
                    <a:lnTo>
                      <a:pt x="2" y="22"/>
                    </a:lnTo>
                    <a:lnTo>
                      <a:pt x="3" y="22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9" y="24"/>
                    </a:lnTo>
                    <a:lnTo>
                      <a:pt x="12" y="23"/>
                    </a:lnTo>
                    <a:lnTo>
                      <a:pt x="14" y="22"/>
                    </a:lnTo>
                    <a:lnTo>
                      <a:pt x="17" y="22"/>
                    </a:lnTo>
                    <a:lnTo>
                      <a:pt x="18" y="23"/>
                    </a:lnTo>
                    <a:lnTo>
                      <a:pt x="15" y="25"/>
                    </a:lnTo>
                    <a:lnTo>
                      <a:pt x="14" y="27"/>
                    </a:lnTo>
                    <a:lnTo>
                      <a:pt x="15" y="27"/>
                    </a:lnTo>
                    <a:lnTo>
                      <a:pt x="18" y="27"/>
                    </a:lnTo>
                    <a:lnTo>
                      <a:pt x="19" y="27"/>
                    </a:lnTo>
                    <a:lnTo>
                      <a:pt x="20" y="25"/>
                    </a:lnTo>
                    <a:lnTo>
                      <a:pt x="22" y="25"/>
                    </a:lnTo>
                    <a:lnTo>
                      <a:pt x="24" y="27"/>
                    </a:lnTo>
                    <a:lnTo>
                      <a:pt x="25" y="27"/>
                    </a:lnTo>
                    <a:lnTo>
                      <a:pt x="27" y="24"/>
                    </a:lnTo>
                    <a:lnTo>
                      <a:pt x="27" y="24"/>
                    </a:lnTo>
                    <a:lnTo>
                      <a:pt x="27" y="24"/>
                    </a:lnTo>
                    <a:lnTo>
                      <a:pt x="30" y="24"/>
                    </a:lnTo>
                    <a:lnTo>
                      <a:pt x="32" y="25"/>
                    </a:lnTo>
                    <a:lnTo>
                      <a:pt x="33" y="24"/>
                    </a:lnTo>
                    <a:lnTo>
                      <a:pt x="33" y="23"/>
                    </a:lnTo>
                    <a:lnTo>
                      <a:pt x="33" y="22"/>
                    </a:lnTo>
                    <a:lnTo>
                      <a:pt x="32" y="22"/>
                    </a:lnTo>
                    <a:lnTo>
                      <a:pt x="32" y="20"/>
                    </a:lnTo>
                    <a:lnTo>
                      <a:pt x="28" y="20"/>
                    </a:lnTo>
                    <a:lnTo>
                      <a:pt x="28" y="20"/>
                    </a:lnTo>
                    <a:lnTo>
                      <a:pt x="30" y="18"/>
                    </a:lnTo>
                    <a:lnTo>
                      <a:pt x="32" y="18"/>
                    </a:lnTo>
                    <a:lnTo>
                      <a:pt x="40" y="18"/>
                    </a:lnTo>
                    <a:lnTo>
                      <a:pt x="44" y="16"/>
                    </a:lnTo>
                    <a:lnTo>
                      <a:pt x="43" y="14"/>
                    </a:lnTo>
                    <a:lnTo>
                      <a:pt x="44" y="14"/>
                    </a:lnTo>
                    <a:lnTo>
                      <a:pt x="50" y="13"/>
                    </a:lnTo>
                    <a:lnTo>
                      <a:pt x="61" y="13"/>
                    </a:lnTo>
                    <a:lnTo>
                      <a:pt x="63" y="10"/>
                    </a:lnTo>
                    <a:lnTo>
                      <a:pt x="71" y="8"/>
                    </a:lnTo>
                    <a:lnTo>
                      <a:pt x="69" y="6"/>
                    </a:lnTo>
                    <a:lnTo>
                      <a:pt x="67" y="6"/>
                    </a:lnTo>
                    <a:lnTo>
                      <a:pt x="59" y="1"/>
                    </a:lnTo>
                    <a:lnTo>
                      <a:pt x="58" y="0"/>
                    </a:lnTo>
                    <a:lnTo>
                      <a:pt x="53" y="0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39" y="1"/>
                    </a:lnTo>
                    <a:lnTo>
                      <a:pt x="35" y="4"/>
                    </a:lnTo>
                    <a:lnTo>
                      <a:pt x="34" y="6"/>
                    </a:lnTo>
                    <a:lnTo>
                      <a:pt x="35" y="9"/>
                    </a:lnTo>
                    <a:lnTo>
                      <a:pt x="35" y="11"/>
                    </a:lnTo>
                    <a:lnTo>
                      <a:pt x="34" y="1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1" name="Freeform 471"/>
              <p:cNvSpPr>
                <a:spLocks/>
              </p:cNvSpPr>
              <p:nvPr/>
            </p:nvSpPr>
            <p:spPr bwMode="auto">
              <a:xfrm>
                <a:off x="3739" y="1727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3 w 3"/>
                  <a:gd name="T5" fmla="*/ 3 h 3"/>
                  <a:gd name="T6" fmla="*/ 2 w 3"/>
                  <a:gd name="T7" fmla="*/ 1 h 3"/>
                  <a:gd name="T8" fmla="*/ 1 w 3"/>
                  <a:gd name="T9" fmla="*/ 0 h 3"/>
                  <a:gd name="T10" fmla="*/ 0 w 3"/>
                  <a:gd name="T11" fmla="*/ 1 h 3"/>
                  <a:gd name="T12" fmla="*/ 0 w 3"/>
                  <a:gd name="T13" fmla="*/ 1 h 3"/>
                  <a:gd name="T14" fmla="*/ 0 w 3"/>
                  <a:gd name="T15" fmla="*/ 3 h 3"/>
                  <a:gd name="T16" fmla="*/ 3 w 3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2" name="Freeform 472"/>
              <p:cNvSpPr>
                <a:spLocks/>
              </p:cNvSpPr>
              <p:nvPr/>
            </p:nvSpPr>
            <p:spPr bwMode="auto">
              <a:xfrm>
                <a:off x="3586" y="1367"/>
                <a:ext cx="30" cy="5"/>
              </a:xfrm>
              <a:custGeom>
                <a:avLst/>
                <a:gdLst>
                  <a:gd name="T0" fmla="*/ 15 w 30"/>
                  <a:gd name="T1" fmla="*/ 3 h 5"/>
                  <a:gd name="T2" fmla="*/ 29 w 30"/>
                  <a:gd name="T3" fmla="*/ 1 h 5"/>
                  <a:gd name="T4" fmla="*/ 30 w 30"/>
                  <a:gd name="T5" fmla="*/ 1 h 5"/>
                  <a:gd name="T6" fmla="*/ 27 w 30"/>
                  <a:gd name="T7" fmla="*/ 0 h 5"/>
                  <a:gd name="T8" fmla="*/ 22 w 30"/>
                  <a:gd name="T9" fmla="*/ 1 h 5"/>
                  <a:gd name="T10" fmla="*/ 21 w 30"/>
                  <a:gd name="T11" fmla="*/ 1 h 5"/>
                  <a:gd name="T12" fmla="*/ 0 w 30"/>
                  <a:gd name="T13" fmla="*/ 5 h 5"/>
                  <a:gd name="T14" fmla="*/ 1 w 30"/>
                  <a:gd name="T15" fmla="*/ 5 h 5"/>
                  <a:gd name="T16" fmla="*/ 15 w 30"/>
                  <a:gd name="T1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5">
                    <a:moveTo>
                      <a:pt x="15" y="3"/>
                    </a:moveTo>
                    <a:lnTo>
                      <a:pt x="29" y="1"/>
                    </a:lnTo>
                    <a:lnTo>
                      <a:pt x="30" y="1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3" name="Rectangle 473"/>
              <p:cNvSpPr>
                <a:spLocks noChangeArrowheads="1"/>
              </p:cNvSpPr>
              <p:nvPr/>
            </p:nvSpPr>
            <p:spPr bwMode="auto">
              <a:xfrm>
                <a:off x="3888" y="1621"/>
                <a:ext cx="1" cy="1"/>
              </a:xfrm>
              <a:prstGeom prst="rect">
                <a:avLst/>
              </a:pr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4" name="Freeform 474"/>
              <p:cNvSpPr>
                <a:spLocks/>
              </p:cNvSpPr>
              <p:nvPr/>
            </p:nvSpPr>
            <p:spPr bwMode="auto">
              <a:xfrm>
                <a:off x="3820" y="1663"/>
                <a:ext cx="27" cy="19"/>
              </a:xfrm>
              <a:custGeom>
                <a:avLst/>
                <a:gdLst>
                  <a:gd name="T0" fmla="*/ 9 w 27"/>
                  <a:gd name="T1" fmla="*/ 0 h 19"/>
                  <a:gd name="T2" fmla="*/ 7 w 27"/>
                  <a:gd name="T3" fmla="*/ 0 h 19"/>
                  <a:gd name="T4" fmla="*/ 5 w 27"/>
                  <a:gd name="T5" fmla="*/ 1 h 19"/>
                  <a:gd name="T6" fmla="*/ 1 w 27"/>
                  <a:gd name="T7" fmla="*/ 4 h 19"/>
                  <a:gd name="T8" fmla="*/ 0 w 27"/>
                  <a:gd name="T9" fmla="*/ 6 h 19"/>
                  <a:gd name="T10" fmla="*/ 0 w 27"/>
                  <a:gd name="T11" fmla="*/ 8 h 19"/>
                  <a:gd name="T12" fmla="*/ 0 w 27"/>
                  <a:gd name="T13" fmla="*/ 10 h 19"/>
                  <a:gd name="T14" fmla="*/ 0 w 27"/>
                  <a:gd name="T15" fmla="*/ 11 h 19"/>
                  <a:gd name="T16" fmla="*/ 0 w 27"/>
                  <a:gd name="T17" fmla="*/ 13 h 19"/>
                  <a:gd name="T18" fmla="*/ 0 w 27"/>
                  <a:gd name="T19" fmla="*/ 14 h 19"/>
                  <a:gd name="T20" fmla="*/ 2 w 27"/>
                  <a:gd name="T21" fmla="*/ 18 h 19"/>
                  <a:gd name="T22" fmla="*/ 5 w 27"/>
                  <a:gd name="T23" fmla="*/ 19 h 19"/>
                  <a:gd name="T24" fmla="*/ 9 w 27"/>
                  <a:gd name="T25" fmla="*/ 19 h 19"/>
                  <a:gd name="T26" fmla="*/ 12 w 27"/>
                  <a:gd name="T27" fmla="*/ 18 h 19"/>
                  <a:gd name="T28" fmla="*/ 19 w 27"/>
                  <a:gd name="T29" fmla="*/ 16 h 19"/>
                  <a:gd name="T30" fmla="*/ 21 w 27"/>
                  <a:gd name="T31" fmla="*/ 13 h 19"/>
                  <a:gd name="T32" fmla="*/ 22 w 27"/>
                  <a:gd name="T33" fmla="*/ 11 h 19"/>
                  <a:gd name="T34" fmla="*/ 25 w 27"/>
                  <a:gd name="T35" fmla="*/ 9 h 19"/>
                  <a:gd name="T36" fmla="*/ 25 w 27"/>
                  <a:gd name="T37" fmla="*/ 10 h 19"/>
                  <a:gd name="T38" fmla="*/ 26 w 27"/>
                  <a:gd name="T39" fmla="*/ 11 h 19"/>
                  <a:gd name="T40" fmla="*/ 26 w 27"/>
                  <a:gd name="T41" fmla="*/ 11 h 19"/>
                  <a:gd name="T42" fmla="*/ 27 w 27"/>
                  <a:gd name="T43" fmla="*/ 10 h 19"/>
                  <a:gd name="T44" fmla="*/ 27 w 27"/>
                  <a:gd name="T45" fmla="*/ 8 h 19"/>
                  <a:gd name="T46" fmla="*/ 26 w 27"/>
                  <a:gd name="T47" fmla="*/ 6 h 19"/>
                  <a:gd name="T48" fmla="*/ 24 w 27"/>
                  <a:gd name="T49" fmla="*/ 5 h 19"/>
                  <a:gd name="T50" fmla="*/ 12 w 27"/>
                  <a:gd name="T51" fmla="*/ 0 h 19"/>
                  <a:gd name="T52" fmla="*/ 9 w 27"/>
                  <a:gd name="T5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" h="19">
                    <a:moveTo>
                      <a:pt x="9" y="0"/>
                    </a:moveTo>
                    <a:lnTo>
                      <a:pt x="7" y="0"/>
                    </a:lnTo>
                    <a:lnTo>
                      <a:pt x="5" y="1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5" y="19"/>
                    </a:lnTo>
                    <a:lnTo>
                      <a:pt x="9" y="19"/>
                    </a:lnTo>
                    <a:lnTo>
                      <a:pt x="12" y="18"/>
                    </a:lnTo>
                    <a:lnTo>
                      <a:pt x="19" y="16"/>
                    </a:lnTo>
                    <a:lnTo>
                      <a:pt x="21" y="13"/>
                    </a:lnTo>
                    <a:lnTo>
                      <a:pt x="22" y="11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27" y="10"/>
                    </a:lnTo>
                    <a:lnTo>
                      <a:pt x="27" y="8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5" name="Freeform 475"/>
              <p:cNvSpPr>
                <a:spLocks/>
              </p:cNvSpPr>
              <p:nvPr/>
            </p:nvSpPr>
            <p:spPr bwMode="auto">
              <a:xfrm>
                <a:off x="3537" y="1407"/>
                <a:ext cx="25" cy="3"/>
              </a:xfrm>
              <a:custGeom>
                <a:avLst/>
                <a:gdLst>
                  <a:gd name="T0" fmla="*/ 7 w 25"/>
                  <a:gd name="T1" fmla="*/ 2 h 3"/>
                  <a:gd name="T2" fmla="*/ 14 w 25"/>
                  <a:gd name="T3" fmla="*/ 2 h 3"/>
                  <a:gd name="T4" fmla="*/ 19 w 25"/>
                  <a:gd name="T5" fmla="*/ 3 h 3"/>
                  <a:gd name="T6" fmla="*/ 25 w 25"/>
                  <a:gd name="T7" fmla="*/ 1 h 3"/>
                  <a:gd name="T8" fmla="*/ 24 w 25"/>
                  <a:gd name="T9" fmla="*/ 1 h 3"/>
                  <a:gd name="T10" fmla="*/ 20 w 25"/>
                  <a:gd name="T11" fmla="*/ 1 h 3"/>
                  <a:gd name="T12" fmla="*/ 15 w 25"/>
                  <a:gd name="T13" fmla="*/ 1 h 3"/>
                  <a:gd name="T14" fmla="*/ 12 w 25"/>
                  <a:gd name="T15" fmla="*/ 0 h 3"/>
                  <a:gd name="T16" fmla="*/ 7 w 25"/>
                  <a:gd name="T17" fmla="*/ 0 h 3"/>
                  <a:gd name="T18" fmla="*/ 6 w 25"/>
                  <a:gd name="T19" fmla="*/ 0 h 3"/>
                  <a:gd name="T20" fmla="*/ 6 w 25"/>
                  <a:gd name="T21" fmla="*/ 1 h 3"/>
                  <a:gd name="T22" fmla="*/ 2 w 25"/>
                  <a:gd name="T23" fmla="*/ 1 h 3"/>
                  <a:gd name="T24" fmla="*/ 0 w 25"/>
                  <a:gd name="T25" fmla="*/ 3 h 3"/>
                  <a:gd name="T26" fmla="*/ 1 w 25"/>
                  <a:gd name="T27" fmla="*/ 3 h 3"/>
                  <a:gd name="T28" fmla="*/ 7 w 25"/>
                  <a:gd name="T2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" h="3">
                    <a:moveTo>
                      <a:pt x="7" y="2"/>
                    </a:moveTo>
                    <a:lnTo>
                      <a:pt x="14" y="2"/>
                    </a:lnTo>
                    <a:lnTo>
                      <a:pt x="19" y="3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0" y="1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6" name="Freeform 476"/>
              <p:cNvSpPr>
                <a:spLocks/>
              </p:cNvSpPr>
              <p:nvPr/>
            </p:nvSpPr>
            <p:spPr bwMode="auto">
              <a:xfrm>
                <a:off x="3875" y="1616"/>
                <a:ext cx="13" cy="11"/>
              </a:xfrm>
              <a:custGeom>
                <a:avLst/>
                <a:gdLst>
                  <a:gd name="T0" fmla="*/ 13 w 13"/>
                  <a:gd name="T1" fmla="*/ 6 h 11"/>
                  <a:gd name="T2" fmla="*/ 13 w 13"/>
                  <a:gd name="T3" fmla="*/ 5 h 11"/>
                  <a:gd name="T4" fmla="*/ 13 w 13"/>
                  <a:gd name="T5" fmla="*/ 5 h 11"/>
                  <a:gd name="T6" fmla="*/ 11 w 13"/>
                  <a:gd name="T7" fmla="*/ 5 h 11"/>
                  <a:gd name="T8" fmla="*/ 10 w 13"/>
                  <a:gd name="T9" fmla="*/ 3 h 11"/>
                  <a:gd name="T10" fmla="*/ 9 w 13"/>
                  <a:gd name="T11" fmla="*/ 1 h 11"/>
                  <a:gd name="T12" fmla="*/ 8 w 13"/>
                  <a:gd name="T13" fmla="*/ 0 h 11"/>
                  <a:gd name="T14" fmla="*/ 6 w 13"/>
                  <a:gd name="T15" fmla="*/ 0 h 11"/>
                  <a:gd name="T16" fmla="*/ 6 w 13"/>
                  <a:gd name="T17" fmla="*/ 1 h 11"/>
                  <a:gd name="T18" fmla="*/ 6 w 13"/>
                  <a:gd name="T19" fmla="*/ 1 h 11"/>
                  <a:gd name="T20" fmla="*/ 5 w 13"/>
                  <a:gd name="T21" fmla="*/ 1 h 11"/>
                  <a:gd name="T22" fmla="*/ 4 w 13"/>
                  <a:gd name="T23" fmla="*/ 1 h 11"/>
                  <a:gd name="T24" fmla="*/ 0 w 13"/>
                  <a:gd name="T25" fmla="*/ 1 h 11"/>
                  <a:gd name="T26" fmla="*/ 0 w 13"/>
                  <a:gd name="T27" fmla="*/ 2 h 11"/>
                  <a:gd name="T28" fmla="*/ 0 w 13"/>
                  <a:gd name="T29" fmla="*/ 3 h 11"/>
                  <a:gd name="T30" fmla="*/ 0 w 13"/>
                  <a:gd name="T31" fmla="*/ 3 h 11"/>
                  <a:gd name="T32" fmla="*/ 3 w 13"/>
                  <a:gd name="T33" fmla="*/ 5 h 11"/>
                  <a:gd name="T34" fmla="*/ 4 w 13"/>
                  <a:gd name="T35" fmla="*/ 5 h 11"/>
                  <a:gd name="T36" fmla="*/ 6 w 13"/>
                  <a:gd name="T37" fmla="*/ 6 h 11"/>
                  <a:gd name="T38" fmla="*/ 8 w 13"/>
                  <a:gd name="T39" fmla="*/ 7 h 11"/>
                  <a:gd name="T40" fmla="*/ 8 w 13"/>
                  <a:gd name="T41" fmla="*/ 8 h 11"/>
                  <a:gd name="T42" fmla="*/ 10 w 13"/>
                  <a:gd name="T43" fmla="*/ 8 h 11"/>
                  <a:gd name="T44" fmla="*/ 10 w 13"/>
                  <a:gd name="T45" fmla="*/ 10 h 11"/>
                  <a:gd name="T46" fmla="*/ 10 w 13"/>
                  <a:gd name="T47" fmla="*/ 11 h 11"/>
                  <a:gd name="T48" fmla="*/ 11 w 13"/>
                  <a:gd name="T49" fmla="*/ 11 h 11"/>
                  <a:gd name="T50" fmla="*/ 11 w 13"/>
                  <a:gd name="T51" fmla="*/ 11 h 11"/>
                  <a:gd name="T52" fmla="*/ 11 w 13"/>
                  <a:gd name="T53" fmla="*/ 10 h 11"/>
                  <a:gd name="T54" fmla="*/ 11 w 13"/>
                  <a:gd name="T55" fmla="*/ 8 h 11"/>
                  <a:gd name="T56" fmla="*/ 13 w 13"/>
                  <a:gd name="T5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" h="11">
                    <a:moveTo>
                      <a:pt x="13" y="6"/>
                    </a:moveTo>
                    <a:lnTo>
                      <a:pt x="13" y="5"/>
                    </a:lnTo>
                    <a:lnTo>
                      <a:pt x="13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6" y="6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10" y="8"/>
                    </a:lnTo>
                    <a:lnTo>
                      <a:pt x="10" y="10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11" y="8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7" name="Freeform 477"/>
              <p:cNvSpPr>
                <a:spLocks/>
              </p:cNvSpPr>
              <p:nvPr/>
            </p:nvSpPr>
            <p:spPr bwMode="auto">
              <a:xfrm>
                <a:off x="3837" y="1368"/>
                <a:ext cx="10" cy="5"/>
              </a:xfrm>
              <a:custGeom>
                <a:avLst/>
                <a:gdLst>
                  <a:gd name="T0" fmla="*/ 7 w 10"/>
                  <a:gd name="T1" fmla="*/ 5 h 5"/>
                  <a:gd name="T2" fmla="*/ 8 w 10"/>
                  <a:gd name="T3" fmla="*/ 4 h 5"/>
                  <a:gd name="T4" fmla="*/ 10 w 10"/>
                  <a:gd name="T5" fmla="*/ 1 h 5"/>
                  <a:gd name="T6" fmla="*/ 10 w 10"/>
                  <a:gd name="T7" fmla="*/ 1 h 5"/>
                  <a:gd name="T8" fmla="*/ 10 w 10"/>
                  <a:gd name="T9" fmla="*/ 0 h 5"/>
                  <a:gd name="T10" fmla="*/ 5 w 10"/>
                  <a:gd name="T11" fmla="*/ 0 h 5"/>
                  <a:gd name="T12" fmla="*/ 0 w 10"/>
                  <a:gd name="T13" fmla="*/ 1 h 5"/>
                  <a:gd name="T14" fmla="*/ 0 w 10"/>
                  <a:gd name="T15" fmla="*/ 2 h 5"/>
                  <a:gd name="T16" fmla="*/ 7 w 10"/>
                  <a:gd name="T17" fmla="*/ 5 h 5"/>
                  <a:gd name="T18" fmla="*/ 7 w 10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5">
                    <a:moveTo>
                      <a:pt x="7" y="5"/>
                    </a:moveTo>
                    <a:lnTo>
                      <a:pt x="8" y="4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7" y="5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8" name="Freeform 478"/>
              <p:cNvSpPr>
                <a:spLocks/>
              </p:cNvSpPr>
              <p:nvPr/>
            </p:nvSpPr>
            <p:spPr bwMode="auto">
              <a:xfrm>
                <a:off x="3845" y="1372"/>
                <a:ext cx="19" cy="5"/>
              </a:xfrm>
              <a:custGeom>
                <a:avLst/>
                <a:gdLst>
                  <a:gd name="T0" fmla="*/ 14 w 19"/>
                  <a:gd name="T1" fmla="*/ 5 h 5"/>
                  <a:gd name="T2" fmla="*/ 19 w 19"/>
                  <a:gd name="T3" fmla="*/ 5 h 5"/>
                  <a:gd name="T4" fmla="*/ 19 w 19"/>
                  <a:gd name="T5" fmla="*/ 5 h 5"/>
                  <a:gd name="T6" fmla="*/ 18 w 19"/>
                  <a:gd name="T7" fmla="*/ 5 h 5"/>
                  <a:gd name="T8" fmla="*/ 18 w 19"/>
                  <a:gd name="T9" fmla="*/ 3 h 5"/>
                  <a:gd name="T10" fmla="*/ 16 w 19"/>
                  <a:gd name="T11" fmla="*/ 3 h 5"/>
                  <a:gd name="T12" fmla="*/ 16 w 19"/>
                  <a:gd name="T13" fmla="*/ 2 h 5"/>
                  <a:gd name="T14" fmla="*/ 16 w 19"/>
                  <a:gd name="T15" fmla="*/ 1 h 5"/>
                  <a:gd name="T16" fmla="*/ 11 w 19"/>
                  <a:gd name="T17" fmla="*/ 0 h 5"/>
                  <a:gd name="T18" fmla="*/ 8 w 19"/>
                  <a:gd name="T19" fmla="*/ 1 h 5"/>
                  <a:gd name="T20" fmla="*/ 5 w 19"/>
                  <a:gd name="T21" fmla="*/ 2 h 5"/>
                  <a:gd name="T22" fmla="*/ 0 w 19"/>
                  <a:gd name="T23" fmla="*/ 3 h 5"/>
                  <a:gd name="T24" fmla="*/ 5 w 19"/>
                  <a:gd name="T25" fmla="*/ 5 h 5"/>
                  <a:gd name="T26" fmla="*/ 14 w 19"/>
                  <a:gd name="T2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5">
                    <a:moveTo>
                      <a:pt x="14" y="5"/>
                    </a:moveTo>
                    <a:lnTo>
                      <a:pt x="19" y="5"/>
                    </a:lnTo>
                    <a:lnTo>
                      <a:pt x="19" y="5"/>
                    </a:lnTo>
                    <a:lnTo>
                      <a:pt x="18" y="5"/>
                    </a:lnTo>
                    <a:lnTo>
                      <a:pt x="18" y="3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5" y="2"/>
                    </a:lnTo>
                    <a:lnTo>
                      <a:pt x="0" y="3"/>
                    </a:lnTo>
                    <a:lnTo>
                      <a:pt x="5" y="5"/>
                    </a:lnTo>
                    <a:lnTo>
                      <a:pt x="1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39" name="Freeform 479"/>
              <p:cNvSpPr>
                <a:spLocks/>
              </p:cNvSpPr>
              <p:nvPr/>
            </p:nvSpPr>
            <p:spPr bwMode="auto">
              <a:xfrm>
                <a:off x="3849" y="1338"/>
                <a:ext cx="7" cy="3"/>
              </a:xfrm>
              <a:custGeom>
                <a:avLst/>
                <a:gdLst>
                  <a:gd name="T0" fmla="*/ 0 w 7"/>
                  <a:gd name="T1" fmla="*/ 2 h 3"/>
                  <a:gd name="T2" fmla="*/ 2 w 7"/>
                  <a:gd name="T3" fmla="*/ 3 h 3"/>
                  <a:gd name="T4" fmla="*/ 4 w 7"/>
                  <a:gd name="T5" fmla="*/ 3 h 3"/>
                  <a:gd name="T6" fmla="*/ 5 w 7"/>
                  <a:gd name="T7" fmla="*/ 3 h 3"/>
                  <a:gd name="T8" fmla="*/ 6 w 7"/>
                  <a:gd name="T9" fmla="*/ 2 h 3"/>
                  <a:gd name="T10" fmla="*/ 7 w 7"/>
                  <a:gd name="T11" fmla="*/ 1 h 3"/>
                  <a:gd name="T12" fmla="*/ 7 w 7"/>
                  <a:gd name="T13" fmla="*/ 0 h 3"/>
                  <a:gd name="T14" fmla="*/ 5 w 7"/>
                  <a:gd name="T15" fmla="*/ 0 h 3"/>
                  <a:gd name="T16" fmla="*/ 2 w 7"/>
                  <a:gd name="T17" fmla="*/ 0 h 3"/>
                  <a:gd name="T18" fmla="*/ 2 w 7"/>
                  <a:gd name="T19" fmla="*/ 0 h 3"/>
                  <a:gd name="T20" fmla="*/ 1 w 7"/>
                  <a:gd name="T21" fmla="*/ 0 h 3"/>
                  <a:gd name="T22" fmla="*/ 1 w 7"/>
                  <a:gd name="T23" fmla="*/ 1 h 3"/>
                  <a:gd name="T24" fmla="*/ 0 w 7"/>
                  <a:gd name="T25" fmla="*/ 1 h 3"/>
                  <a:gd name="T26" fmla="*/ 0 w 7"/>
                  <a:gd name="T27" fmla="*/ 1 h 3"/>
                  <a:gd name="T28" fmla="*/ 0 w 7"/>
                  <a:gd name="T2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3">
                    <a:moveTo>
                      <a:pt x="0" y="2"/>
                    </a:moveTo>
                    <a:lnTo>
                      <a:pt x="2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0" name="Freeform 480"/>
              <p:cNvSpPr>
                <a:spLocks/>
              </p:cNvSpPr>
              <p:nvPr/>
            </p:nvSpPr>
            <p:spPr bwMode="auto">
              <a:xfrm>
                <a:off x="3402" y="1363"/>
                <a:ext cx="7" cy="4"/>
              </a:xfrm>
              <a:custGeom>
                <a:avLst/>
                <a:gdLst>
                  <a:gd name="T0" fmla="*/ 7 w 7"/>
                  <a:gd name="T1" fmla="*/ 2 h 4"/>
                  <a:gd name="T2" fmla="*/ 5 w 7"/>
                  <a:gd name="T3" fmla="*/ 1 h 4"/>
                  <a:gd name="T4" fmla="*/ 1 w 7"/>
                  <a:gd name="T5" fmla="*/ 0 h 4"/>
                  <a:gd name="T6" fmla="*/ 0 w 7"/>
                  <a:gd name="T7" fmla="*/ 1 h 4"/>
                  <a:gd name="T8" fmla="*/ 0 w 7"/>
                  <a:gd name="T9" fmla="*/ 2 h 4"/>
                  <a:gd name="T10" fmla="*/ 5 w 7"/>
                  <a:gd name="T11" fmla="*/ 4 h 4"/>
                  <a:gd name="T12" fmla="*/ 7 w 7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4">
                    <a:moveTo>
                      <a:pt x="7" y="2"/>
                    </a:moveTo>
                    <a:lnTo>
                      <a:pt x="5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5" y="4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1" name="Freeform 481"/>
              <p:cNvSpPr>
                <a:spLocks/>
              </p:cNvSpPr>
              <p:nvPr/>
            </p:nvSpPr>
            <p:spPr bwMode="auto">
              <a:xfrm>
                <a:off x="3454" y="1631"/>
                <a:ext cx="20" cy="7"/>
              </a:xfrm>
              <a:custGeom>
                <a:avLst/>
                <a:gdLst>
                  <a:gd name="T0" fmla="*/ 15 w 20"/>
                  <a:gd name="T1" fmla="*/ 6 h 7"/>
                  <a:gd name="T2" fmla="*/ 19 w 20"/>
                  <a:gd name="T3" fmla="*/ 2 h 7"/>
                  <a:gd name="T4" fmla="*/ 20 w 20"/>
                  <a:gd name="T5" fmla="*/ 1 h 7"/>
                  <a:gd name="T6" fmla="*/ 20 w 20"/>
                  <a:gd name="T7" fmla="*/ 1 h 7"/>
                  <a:gd name="T8" fmla="*/ 20 w 20"/>
                  <a:gd name="T9" fmla="*/ 0 h 7"/>
                  <a:gd name="T10" fmla="*/ 20 w 20"/>
                  <a:gd name="T11" fmla="*/ 0 h 7"/>
                  <a:gd name="T12" fmla="*/ 18 w 20"/>
                  <a:gd name="T13" fmla="*/ 0 h 7"/>
                  <a:gd name="T14" fmla="*/ 18 w 20"/>
                  <a:gd name="T15" fmla="*/ 0 h 7"/>
                  <a:gd name="T16" fmla="*/ 14 w 20"/>
                  <a:gd name="T17" fmla="*/ 2 h 7"/>
                  <a:gd name="T18" fmla="*/ 13 w 20"/>
                  <a:gd name="T19" fmla="*/ 2 h 7"/>
                  <a:gd name="T20" fmla="*/ 9 w 20"/>
                  <a:gd name="T21" fmla="*/ 3 h 7"/>
                  <a:gd name="T22" fmla="*/ 7 w 20"/>
                  <a:gd name="T23" fmla="*/ 3 h 7"/>
                  <a:gd name="T24" fmla="*/ 5 w 20"/>
                  <a:gd name="T25" fmla="*/ 3 h 7"/>
                  <a:gd name="T26" fmla="*/ 4 w 20"/>
                  <a:gd name="T27" fmla="*/ 3 h 7"/>
                  <a:gd name="T28" fmla="*/ 3 w 20"/>
                  <a:gd name="T29" fmla="*/ 3 h 7"/>
                  <a:gd name="T30" fmla="*/ 0 w 20"/>
                  <a:gd name="T31" fmla="*/ 3 h 7"/>
                  <a:gd name="T32" fmla="*/ 2 w 20"/>
                  <a:gd name="T33" fmla="*/ 5 h 7"/>
                  <a:gd name="T34" fmla="*/ 3 w 20"/>
                  <a:gd name="T35" fmla="*/ 6 h 7"/>
                  <a:gd name="T36" fmla="*/ 5 w 20"/>
                  <a:gd name="T37" fmla="*/ 7 h 7"/>
                  <a:gd name="T38" fmla="*/ 7 w 20"/>
                  <a:gd name="T39" fmla="*/ 7 h 7"/>
                  <a:gd name="T40" fmla="*/ 8 w 20"/>
                  <a:gd name="T41" fmla="*/ 7 h 7"/>
                  <a:gd name="T42" fmla="*/ 9 w 20"/>
                  <a:gd name="T43" fmla="*/ 7 h 7"/>
                  <a:gd name="T44" fmla="*/ 9 w 20"/>
                  <a:gd name="T45" fmla="*/ 6 h 7"/>
                  <a:gd name="T46" fmla="*/ 12 w 20"/>
                  <a:gd name="T47" fmla="*/ 7 h 7"/>
                  <a:gd name="T48" fmla="*/ 13 w 20"/>
                  <a:gd name="T49" fmla="*/ 6 h 7"/>
                  <a:gd name="T50" fmla="*/ 13 w 20"/>
                  <a:gd name="T51" fmla="*/ 6 h 7"/>
                  <a:gd name="T52" fmla="*/ 15 w 20"/>
                  <a:gd name="T5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0" h="7">
                    <a:moveTo>
                      <a:pt x="15" y="6"/>
                    </a:moveTo>
                    <a:lnTo>
                      <a:pt x="19" y="2"/>
                    </a:lnTo>
                    <a:lnTo>
                      <a:pt x="20" y="1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2"/>
                    </a:lnTo>
                    <a:lnTo>
                      <a:pt x="13" y="2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12" y="7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2" name="Freeform 482"/>
              <p:cNvSpPr>
                <a:spLocks/>
              </p:cNvSpPr>
              <p:nvPr/>
            </p:nvSpPr>
            <p:spPr bwMode="auto">
              <a:xfrm>
                <a:off x="3467" y="1636"/>
                <a:ext cx="10" cy="8"/>
              </a:xfrm>
              <a:custGeom>
                <a:avLst/>
                <a:gdLst>
                  <a:gd name="T0" fmla="*/ 10 w 10"/>
                  <a:gd name="T1" fmla="*/ 3 h 8"/>
                  <a:gd name="T2" fmla="*/ 10 w 10"/>
                  <a:gd name="T3" fmla="*/ 2 h 8"/>
                  <a:gd name="T4" fmla="*/ 10 w 10"/>
                  <a:gd name="T5" fmla="*/ 2 h 8"/>
                  <a:gd name="T6" fmla="*/ 10 w 10"/>
                  <a:gd name="T7" fmla="*/ 1 h 8"/>
                  <a:gd name="T8" fmla="*/ 9 w 10"/>
                  <a:gd name="T9" fmla="*/ 0 h 8"/>
                  <a:gd name="T10" fmla="*/ 5 w 10"/>
                  <a:gd name="T11" fmla="*/ 2 h 8"/>
                  <a:gd name="T12" fmla="*/ 4 w 10"/>
                  <a:gd name="T13" fmla="*/ 2 h 8"/>
                  <a:gd name="T14" fmla="*/ 2 w 10"/>
                  <a:gd name="T15" fmla="*/ 3 h 8"/>
                  <a:gd name="T16" fmla="*/ 1 w 10"/>
                  <a:gd name="T17" fmla="*/ 5 h 8"/>
                  <a:gd name="T18" fmla="*/ 0 w 10"/>
                  <a:gd name="T19" fmla="*/ 5 h 8"/>
                  <a:gd name="T20" fmla="*/ 0 w 10"/>
                  <a:gd name="T21" fmla="*/ 6 h 8"/>
                  <a:gd name="T22" fmla="*/ 1 w 10"/>
                  <a:gd name="T23" fmla="*/ 6 h 8"/>
                  <a:gd name="T24" fmla="*/ 2 w 10"/>
                  <a:gd name="T25" fmla="*/ 6 h 8"/>
                  <a:gd name="T26" fmla="*/ 2 w 10"/>
                  <a:gd name="T27" fmla="*/ 6 h 8"/>
                  <a:gd name="T28" fmla="*/ 2 w 10"/>
                  <a:gd name="T29" fmla="*/ 8 h 8"/>
                  <a:gd name="T30" fmla="*/ 4 w 10"/>
                  <a:gd name="T31" fmla="*/ 8 h 8"/>
                  <a:gd name="T32" fmla="*/ 5 w 10"/>
                  <a:gd name="T33" fmla="*/ 8 h 8"/>
                  <a:gd name="T34" fmla="*/ 6 w 10"/>
                  <a:gd name="T35" fmla="*/ 7 h 8"/>
                  <a:gd name="T36" fmla="*/ 6 w 10"/>
                  <a:gd name="T37" fmla="*/ 7 h 8"/>
                  <a:gd name="T38" fmla="*/ 9 w 10"/>
                  <a:gd name="T39" fmla="*/ 5 h 8"/>
                  <a:gd name="T40" fmla="*/ 10 w 10"/>
                  <a:gd name="T41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8">
                    <a:moveTo>
                      <a:pt x="10" y="3"/>
                    </a:moveTo>
                    <a:lnTo>
                      <a:pt x="10" y="2"/>
                    </a:lnTo>
                    <a:lnTo>
                      <a:pt x="10" y="2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9" y="5"/>
                    </a:lnTo>
                    <a:lnTo>
                      <a:pt x="1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3" name="Freeform 483"/>
              <p:cNvSpPr>
                <a:spLocks/>
              </p:cNvSpPr>
              <p:nvPr/>
            </p:nvSpPr>
            <p:spPr bwMode="auto">
              <a:xfrm>
                <a:off x="3433" y="1646"/>
                <a:ext cx="5" cy="3"/>
              </a:xfrm>
              <a:custGeom>
                <a:avLst/>
                <a:gdLst>
                  <a:gd name="T0" fmla="*/ 2 w 5"/>
                  <a:gd name="T1" fmla="*/ 0 h 3"/>
                  <a:gd name="T2" fmla="*/ 0 w 5"/>
                  <a:gd name="T3" fmla="*/ 0 h 3"/>
                  <a:gd name="T4" fmla="*/ 0 w 5"/>
                  <a:gd name="T5" fmla="*/ 1 h 3"/>
                  <a:gd name="T6" fmla="*/ 0 w 5"/>
                  <a:gd name="T7" fmla="*/ 2 h 3"/>
                  <a:gd name="T8" fmla="*/ 0 w 5"/>
                  <a:gd name="T9" fmla="*/ 3 h 3"/>
                  <a:gd name="T10" fmla="*/ 1 w 5"/>
                  <a:gd name="T11" fmla="*/ 3 h 3"/>
                  <a:gd name="T12" fmla="*/ 2 w 5"/>
                  <a:gd name="T13" fmla="*/ 3 h 3"/>
                  <a:gd name="T14" fmla="*/ 2 w 5"/>
                  <a:gd name="T15" fmla="*/ 3 h 3"/>
                  <a:gd name="T16" fmla="*/ 4 w 5"/>
                  <a:gd name="T17" fmla="*/ 3 h 3"/>
                  <a:gd name="T18" fmla="*/ 5 w 5"/>
                  <a:gd name="T19" fmla="*/ 3 h 3"/>
                  <a:gd name="T20" fmla="*/ 5 w 5"/>
                  <a:gd name="T21" fmla="*/ 0 h 3"/>
                  <a:gd name="T22" fmla="*/ 5 w 5"/>
                  <a:gd name="T23" fmla="*/ 0 h 3"/>
                  <a:gd name="T24" fmla="*/ 2 w 5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4" name="Freeform 484"/>
              <p:cNvSpPr>
                <a:spLocks/>
              </p:cNvSpPr>
              <p:nvPr/>
            </p:nvSpPr>
            <p:spPr bwMode="auto">
              <a:xfrm>
                <a:off x="3478" y="1633"/>
                <a:ext cx="5" cy="5"/>
              </a:xfrm>
              <a:custGeom>
                <a:avLst/>
                <a:gdLst>
                  <a:gd name="T0" fmla="*/ 3 w 5"/>
                  <a:gd name="T1" fmla="*/ 0 h 5"/>
                  <a:gd name="T2" fmla="*/ 3 w 5"/>
                  <a:gd name="T3" fmla="*/ 0 h 5"/>
                  <a:gd name="T4" fmla="*/ 1 w 5"/>
                  <a:gd name="T5" fmla="*/ 0 h 5"/>
                  <a:gd name="T6" fmla="*/ 0 w 5"/>
                  <a:gd name="T7" fmla="*/ 0 h 5"/>
                  <a:gd name="T8" fmla="*/ 0 w 5"/>
                  <a:gd name="T9" fmla="*/ 1 h 5"/>
                  <a:gd name="T10" fmla="*/ 0 w 5"/>
                  <a:gd name="T11" fmla="*/ 4 h 5"/>
                  <a:gd name="T12" fmla="*/ 0 w 5"/>
                  <a:gd name="T13" fmla="*/ 4 h 5"/>
                  <a:gd name="T14" fmla="*/ 1 w 5"/>
                  <a:gd name="T15" fmla="*/ 5 h 5"/>
                  <a:gd name="T16" fmla="*/ 5 w 5"/>
                  <a:gd name="T17" fmla="*/ 4 h 5"/>
                  <a:gd name="T18" fmla="*/ 5 w 5"/>
                  <a:gd name="T19" fmla="*/ 3 h 5"/>
                  <a:gd name="T20" fmla="*/ 4 w 5"/>
                  <a:gd name="T21" fmla="*/ 1 h 5"/>
                  <a:gd name="T22" fmla="*/ 3 w 5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4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5" name="Freeform 485"/>
              <p:cNvSpPr>
                <a:spLocks/>
              </p:cNvSpPr>
              <p:nvPr/>
            </p:nvSpPr>
            <p:spPr bwMode="auto">
              <a:xfrm>
                <a:off x="3516" y="1412"/>
                <a:ext cx="8" cy="5"/>
              </a:xfrm>
              <a:custGeom>
                <a:avLst/>
                <a:gdLst>
                  <a:gd name="T0" fmla="*/ 1 w 8"/>
                  <a:gd name="T1" fmla="*/ 0 h 5"/>
                  <a:gd name="T2" fmla="*/ 0 w 8"/>
                  <a:gd name="T3" fmla="*/ 0 h 5"/>
                  <a:gd name="T4" fmla="*/ 1 w 8"/>
                  <a:gd name="T5" fmla="*/ 2 h 5"/>
                  <a:gd name="T6" fmla="*/ 5 w 8"/>
                  <a:gd name="T7" fmla="*/ 5 h 5"/>
                  <a:gd name="T8" fmla="*/ 6 w 8"/>
                  <a:gd name="T9" fmla="*/ 5 h 5"/>
                  <a:gd name="T10" fmla="*/ 8 w 8"/>
                  <a:gd name="T11" fmla="*/ 2 h 5"/>
                  <a:gd name="T12" fmla="*/ 5 w 8"/>
                  <a:gd name="T13" fmla="*/ 2 h 5"/>
                  <a:gd name="T14" fmla="*/ 2 w 8"/>
                  <a:gd name="T15" fmla="*/ 0 h 5"/>
                  <a:gd name="T16" fmla="*/ 1 w 8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5">
                    <a:moveTo>
                      <a:pt x="1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8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6" name="Freeform 486"/>
              <p:cNvSpPr>
                <a:spLocks/>
              </p:cNvSpPr>
              <p:nvPr/>
            </p:nvSpPr>
            <p:spPr bwMode="auto">
              <a:xfrm>
                <a:off x="3398" y="1359"/>
                <a:ext cx="129" cy="40"/>
              </a:xfrm>
              <a:custGeom>
                <a:avLst/>
                <a:gdLst>
                  <a:gd name="T0" fmla="*/ 12 w 129"/>
                  <a:gd name="T1" fmla="*/ 14 h 40"/>
                  <a:gd name="T2" fmla="*/ 9 w 129"/>
                  <a:gd name="T3" fmla="*/ 16 h 40"/>
                  <a:gd name="T4" fmla="*/ 5 w 129"/>
                  <a:gd name="T5" fmla="*/ 19 h 40"/>
                  <a:gd name="T6" fmla="*/ 7 w 129"/>
                  <a:gd name="T7" fmla="*/ 21 h 40"/>
                  <a:gd name="T8" fmla="*/ 14 w 129"/>
                  <a:gd name="T9" fmla="*/ 24 h 40"/>
                  <a:gd name="T10" fmla="*/ 24 w 129"/>
                  <a:gd name="T11" fmla="*/ 24 h 40"/>
                  <a:gd name="T12" fmla="*/ 30 w 129"/>
                  <a:gd name="T13" fmla="*/ 23 h 40"/>
                  <a:gd name="T14" fmla="*/ 40 w 129"/>
                  <a:gd name="T15" fmla="*/ 24 h 40"/>
                  <a:gd name="T16" fmla="*/ 36 w 129"/>
                  <a:gd name="T17" fmla="*/ 25 h 40"/>
                  <a:gd name="T18" fmla="*/ 31 w 129"/>
                  <a:gd name="T19" fmla="*/ 28 h 40"/>
                  <a:gd name="T20" fmla="*/ 26 w 129"/>
                  <a:gd name="T21" fmla="*/ 28 h 40"/>
                  <a:gd name="T22" fmla="*/ 24 w 129"/>
                  <a:gd name="T23" fmla="*/ 29 h 40"/>
                  <a:gd name="T24" fmla="*/ 30 w 129"/>
                  <a:gd name="T25" fmla="*/ 31 h 40"/>
                  <a:gd name="T26" fmla="*/ 39 w 129"/>
                  <a:gd name="T27" fmla="*/ 33 h 40"/>
                  <a:gd name="T28" fmla="*/ 41 w 129"/>
                  <a:gd name="T29" fmla="*/ 34 h 40"/>
                  <a:gd name="T30" fmla="*/ 69 w 129"/>
                  <a:gd name="T31" fmla="*/ 34 h 40"/>
                  <a:gd name="T32" fmla="*/ 68 w 129"/>
                  <a:gd name="T33" fmla="*/ 39 h 40"/>
                  <a:gd name="T34" fmla="*/ 81 w 129"/>
                  <a:gd name="T35" fmla="*/ 40 h 40"/>
                  <a:gd name="T36" fmla="*/ 86 w 129"/>
                  <a:gd name="T37" fmla="*/ 40 h 40"/>
                  <a:gd name="T38" fmla="*/ 90 w 129"/>
                  <a:gd name="T39" fmla="*/ 38 h 40"/>
                  <a:gd name="T40" fmla="*/ 96 w 129"/>
                  <a:gd name="T41" fmla="*/ 35 h 40"/>
                  <a:gd name="T42" fmla="*/ 101 w 129"/>
                  <a:gd name="T43" fmla="*/ 36 h 40"/>
                  <a:gd name="T44" fmla="*/ 109 w 129"/>
                  <a:gd name="T45" fmla="*/ 33 h 40"/>
                  <a:gd name="T46" fmla="*/ 113 w 129"/>
                  <a:gd name="T47" fmla="*/ 28 h 40"/>
                  <a:gd name="T48" fmla="*/ 128 w 129"/>
                  <a:gd name="T49" fmla="*/ 20 h 40"/>
                  <a:gd name="T50" fmla="*/ 128 w 129"/>
                  <a:gd name="T51" fmla="*/ 14 h 40"/>
                  <a:gd name="T52" fmla="*/ 124 w 129"/>
                  <a:gd name="T53" fmla="*/ 10 h 40"/>
                  <a:gd name="T54" fmla="*/ 110 w 129"/>
                  <a:gd name="T55" fmla="*/ 10 h 40"/>
                  <a:gd name="T56" fmla="*/ 108 w 129"/>
                  <a:gd name="T57" fmla="*/ 9 h 40"/>
                  <a:gd name="T58" fmla="*/ 96 w 129"/>
                  <a:gd name="T59" fmla="*/ 6 h 40"/>
                  <a:gd name="T60" fmla="*/ 95 w 129"/>
                  <a:gd name="T61" fmla="*/ 6 h 40"/>
                  <a:gd name="T62" fmla="*/ 91 w 129"/>
                  <a:gd name="T63" fmla="*/ 6 h 40"/>
                  <a:gd name="T64" fmla="*/ 89 w 129"/>
                  <a:gd name="T65" fmla="*/ 4 h 40"/>
                  <a:gd name="T66" fmla="*/ 88 w 129"/>
                  <a:gd name="T67" fmla="*/ 6 h 40"/>
                  <a:gd name="T68" fmla="*/ 84 w 129"/>
                  <a:gd name="T69" fmla="*/ 6 h 40"/>
                  <a:gd name="T70" fmla="*/ 80 w 129"/>
                  <a:gd name="T71" fmla="*/ 9 h 40"/>
                  <a:gd name="T72" fmla="*/ 73 w 129"/>
                  <a:gd name="T73" fmla="*/ 10 h 40"/>
                  <a:gd name="T74" fmla="*/ 74 w 129"/>
                  <a:gd name="T75" fmla="*/ 4 h 40"/>
                  <a:gd name="T76" fmla="*/ 74 w 129"/>
                  <a:gd name="T77" fmla="*/ 1 h 40"/>
                  <a:gd name="T78" fmla="*/ 69 w 129"/>
                  <a:gd name="T79" fmla="*/ 1 h 40"/>
                  <a:gd name="T80" fmla="*/ 66 w 129"/>
                  <a:gd name="T81" fmla="*/ 2 h 40"/>
                  <a:gd name="T82" fmla="*/ 63 w 129"/>
                  <a:gd name="T83" fmla="*/ 2 h 40"/>
                  <a:gd name="T84" fmla="*/ 63 w 129"/>
                  <a:gd name="T85" fmla="*/ 6 h 40"/>
                  <a:gd name="T86" fmla="*/ 61 w 129"/>
                  <a:gd name="T87" fmla="*/ 13 h 40"/>
                  <a:gd name="T88" fmla="*/ 59 w 129"/>
                  <a:gd name="T89" fmla="*/ 14 h 40"/>
                  <a:gd name="T90" fmla="*/ 54 w 129"/>
                  <a:gd name="T91" fmla="*/ 11 h 40"/>
                  <a:gd name="T92" fmla="*/ 51 w 129"/>
                  <a:gd name="T93" fmla="*/ 9 h 40"/>
                  <a:gd name="T94" fmla="*/ 43 w 129"/>
                  <a:gd name="T95" fmla="*/ 8 h 40"/>
                  <a:gd name="T96" fmla="*/ 39 w 129"/>
                  <a:gd name="T97" fmla="*/ 6 h 40"/>
                  <a:gd name="T98" fmla="*/ 34 w 129"/>
                  <a:gd name="T99" fmla="*/ 2 h 40"/>
                  <a:gd name="T100" fmla="*/ 26 w 129"/>
                  <a:gd name="T101" fmla="*/ 1 h 40"/>
                  <a:gd name="T102" fmla="*/ 24 w 129"/>
                  <a:gd name="T103" fmla="*/ 1 h 40"/>
                  <a:gd name="T104" fmla="*/ 26 w 129"/>
                  <a:gd name="T105" fmla="*/ 5 h 40"/>
                  <a:gd name="T106" fmla="*/ 26 w 129"/>
                  <a:gd name="T107" fmla="*/ 6 h 40"/>
                  <a:gd name="T108" fmla="*/ 22 w 129"/>
                  <a:gd name="T109" fmla="*/ 8 h 40"/>
                  <a:gd name="T110" fmla="*/ 19 w 129"/>
                  <a:gd name="T111" fmla="*/ 5 h 40"/>
                  <a:gd name="T112" fmla="*/ 17 w 129"/>
                  <a:gd name="T113" fmla="*/ 6 h 40"/>
                  <a:gd name="T114" fmla="*/ 20 w 129"/>
                  <a:gd name="T115" fmla="*/ 10 h 40"/>
                  <a:gd name="T116" fmla="*/ 20 w 129"/>
                  <a:gd name="T117" fmla="*/ 11 h 40"/>
                  <a:gd name="T118" fmla="*/ 14 w 129"/>
                  <a:gd name="T119" fmla="*/ 10 h 40"/>
                  <a:gd name="T120" fmla="*/ 2 w 129"/>
                  <a:gd name="T121" fmla="*/ 10 h 40"/>
                  <a:gd name="T122" fmla="*/ 2 w 129"/>
                  <a:gd name="T123" fmla="*/ 1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9" h="40">
                    <a:moveTo>
                      <a:pt x="6" y="14"/>
                    </a:moveTo>
                    <a:lnTo>
                      <a:pt x="12" y="14"/>
                    </a:lnTo>
                    <a:lnTo>
                      <a:pt x="11" y="16"/>
                    </a:lnTo>
                    <a:lnTo>
                      <a:pt x="9" y="16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5" y="20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4" y="24"/>
                    </a:lnTo>
                    <a:lnTo>
                      <a:pt x="20" y="24"/>
                    </a:lnTo>
                    <a:lnTo>
                      <a:pt x="24" y="24"/>
                    </a:lnTo>
                    <a:lnTo>
                      <a:pt x="27" y="24"/>
                    </a:lnTo>
                    <a:lnTo>
                      <a:pt x="30" y="23"/>
                    </a:lnTo>
                    <a:lnTo>
                      <a:pt x="35" y="23"/>
                    </a:lnTo>
                    <a:lnTo>
                      <a:pt x="40" y="24"/>
                    </a:lnTo>
                    <a:lnTo>
                      <a:pt x="39" y="25"/>
                    </a:lnTo>
                    <a:lnTo>
                      <a:pt x="36" y="25"/>
                    </a:lnTo>
                    <a:lnTo>
                      <a:pt x="35" y="28"/>
                    </a:lnTo>
                    <a:lnTo>
                      <a:pt x="31" y="28"/>
                    </a:lnTo>
                    <a:lnTo>
                      <a:pt x="29" y="26"/>
                    </a:lnTo>
                    <a:lnTo>
                      <a:pt x="26" y="28"/>
                    </a:lnTo>
                    <a:lnTo>
                      <a:pt x="25" y="28"/>
                    </a:lnTo>
                    <a:lnTo>
                      <a:pt x="24" y="29"/>
                    </a:lnTo>
                    <a:lnTo>
                      <a:pt x="27" y="30"/>
                    </a:lnTo>
                    <a:lnTo>
                      <a:pt x="30" y="31"/>
                    </a:lnTo>
                    <a:lnTo>
                      <a:pt x="34" y="33"/>
                    </a:lnTo>
                    <a:lnTo>
                      <a:pt x="39" y="33"/>
                    </a:lnTo>
                    <a:lnTo>
                      <a:pt x="40" y="34"/>
                    </a:lnTo>
                    <a:lnTo>
                      <a:pt x="41" y="34"/>
                    </a:lnTo>
                    <a:lnTo>
                      <a:pt x="55" y="35"/>
                    </a:lnTo>
                    <a:lnTo>
                      <a:pt x="69" y="34"/>
                    </a:lnTo>
                    <a:lnTo>
                      <a:pt x="66" y="36"/>
                    </a:lnTo>
                    <a:lnTo>
                      <a:pt x="68" y="39"/>
                    </a:lnTo>
                    <a:lnTo>
                      <a:pt x="69" y="39"/>
                    </a:lnTo>
                    <a:lnTo>
                      <a:pt x="81" y="40"/>
                    </a:lnTo>
                    <a:lnTo>
                      <a:pt x="84" y="40"/>
                    </a:lnTo>
                    <a:lnTo>
                      <a:pt x="86" y="40"/>
                    </a:lnTo>
                    <a:lnTo>
                      <a:pt x="88" y="39"/>
                    </a:lnTo>
                    <a:lnTo>
                      <a:pt x="90" y="38"/>
                    </a:lnTo>
                    <a:lnTo>
                      <a:pt x="95" y="35"/>
                    </a:lnTo>
                    <a:lnTo>
                      <a:pt x="96" y="35"/>
                    </a:lnTo>
                    <a:lnTo>
                      <a:pt x="100" y="36"/>
                    </a:lnTo>
                    <a:lnTo>
                      <a:pt x="101" y="36"/>
                    </a:lnTo>
                    <a:lnTo>
                      <a:pt x="108" y="34"/>
                    </a:lnTo>
                    <a:lnTo>
                      <a:pt x="109" y="33"/>
                    </a:lnTo>
                    <a:lnTo>
                      <a:pt x="110" y="29"/>
                    </a:lnTo>
                    <a:lnTo>
                      <a:pt x="113" y="28"/>
                    </a:lnTo>
                    <a:lnTo>
                      <a:pt x="115" y="25"/>
                    </a:lnTo>
                    <a:lnTo>
                      <a:pt x="128" y="20"/>
                    </a:lnTo>
                    <a:lnTo>
                      <a:pt x="129" y="19"/>
                    </a:lnTo>
                    <a:lnTo>
                      <a:pt x="128" y="14"/>
                    </a:lnTo>
                    <a:lnTo>
                      <a:pt x="126" y="11"/>
                    </a:lnTo>
                    <a:lnTo>
                      <a:pt x="124" y="10"/>
                    </a:lnTo>
                    <a:lnTo>
                      <a:pt x="118" y="10"/>
                    </a:lnTo>
                    <a:lnTo>
                      <a:pt x="110" y="10"/>
                    </a:lnTo>
                    <a:lnTo>
                      <a:pt x="109" y="10"/>
                    </a:lnTo>
                    <a:lnTo>
                      <a:pt x="108" y="9"/>
                    </a:lnTo>
                    <a:lnTo>
                      <a:pt x="105" y="9"/>
                    </a:lnTo>
                    <a:lnTo>
                      <a:pt x="96" y="6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3" y="6"/>
                    </a:lnTo>
                    <a:lnTo>
                      <a:pt x="91" y="6"/>
                    </a:lnTo>
                    <a:lnTo>
                      <a:pt x="90" y="4"/>
                    </a:lnTo>
                    <a:lnTo>
                      <a:pt x="89" y="4"/>
                    </a:lnTo>
                    <a:lnTo>
                      <a:pt x="88" y="5"/>
                    </a:lnTo>
                    <a:lnTo>
                      <a:pt x="88" y="6"/>
                    </a:lnTo>
                    <a:lnTo>
                      <a:pt x="86" y="6"/>
                    </a:lnTo>
                    <a:lnTo>
                      <a:pt x="84" y="6"/>
                    </a:lnTo>
                    <a:lnTo>
                      <a:pt x="81" y="8"/>
                    </a:lnTo>
                    <a:lnTo>
                      <a:pt x="80" y="9"/>
                    </a:lnTo>
                    <a:lnTo>
                      <a:pt x="75" y="10"/>
                    </a:lnTo>
                    <a:lnTo>
                      <a:pt x="73" y="10"/>
                    </a:lnTo>
                    <a:lnTo>
                      <a:pt x="74" y="5"/>
                    </a:lnTo>
                    <a:lnTo>
                      <a:pt x="74" y="4"/>
                    </a:lnTo>
                    <a:lnTo>
                      <a:pt x="75" y="2"/>
                    </a:lnTo>
                    <a:lnTo>
                      <a:pt x="74" y="1"/>
                    </a:lnTo>
                    <a:lnTo>
                      <a:pt x="70" y="0"/>
                    </a:lnTo>
                    <a:lnTo>
                      <a:pt x="69" y="1"/>
                    </a:lnTo>
                    <a:lnTo>
                      <a:pt x="68" y="1"/>
                    </a:lnTo>
                    <a:lnTo>
                      <a:pt x="66" y="2"/>
                    </a:lnTo>
                    <a:lnTo>
                      <a:pt x="64" y="2"/>
                    </a:lnTo>
                    <a:lnTo>
                      <a:pt x="63" y="2"/>
                    </a:lnTo>
                    <a:lnTo>
                      <a:pt x="63" y="4"/>
                    </a:lnTo>
                    <a:lnTo>
                      <a:pt x="63" y="6"/>
                    </a:lnTo>
                    <a:lnTo>
                      <a:pt x="63" y="10"/>
                    </a:lnTo>
                    <a:lnTo>
                      <a:pt x="61" y="13"/>
                    </a:lnTo>
                    <a:lnTo>
                      <a:pt x="60" y="14"/>
                    </a:lnTo>
                    <a:lnTo>
                      <a:pt x="59" y="14"/>
                    </a:lnTo>
                    <a:lnTo>
                      <a:pt x="55" y="11"/>
                    </a:lnTo>
                    <a:lnTo>
                      <a:pt x="54" y="11"/>
                    </a:lnTo>
                    <a:lnTo>
                      <a:pt x="53" y="10"/>
                    </a:lnTo>
                    <a:lnTo>
                      <a:pt x="51" y="9"/>
                    </a:lnTo>
                    <a:lnTo>
                      <a:pt x="50" y="8"/>
                    </a:lnTo>
                    <a:lnTo>
                      <a:pt x="43" y="8"/>
                    </a:lnTo>
                    <a:lnTo>
                      <a:pt x="41" y="8"/>
                    </a:lnTo>
                    <a:lnTo>
                      <a:pt x="39" y="6"/>
                    </a:lnTo>
                    <a:lnTo>
                      <a:pt x="35" y="4"/>
                    </a:lnTo>
                    <a:lnTo>
                      <a:pt x="34" y="2"/>
                    </a:lnTo>
                    <a:lnTo>
                      <a:pt x="30" y="2"/>
                    </a:lnTo>
                    <a:lnTo>
                      <a:pt x="26" y="1"/>
                    </a:lnTo>
                    <a:lnTo>
                      <a:pt x="25" y="0"/>
                    </a:lnTo>
                    <a:lnTo>
                      <a:pt x="24" y="1"/>
                    </a:lnTo>
                    <a:lnTo>
                      <a:pt x="25" y="2"/>
                    </a:lnTo>
                    <a:lnTo>
                      <a:pt x="26" y="5"/>
                    </a:lnTo>
                    <a:lnTo>
                      <a:pt x="26" y="5"/>
                    </a:lnTo>
                    <a:lnTo>
                      <a:pt x="26" y="6"/>
                    </a:lnTo>
                    <a:lnTo>
                      <a:pt x="25" y="9"/>
                    </a:lnTo>
                    <a:lnTo>
                      <a:pt x="22" y="8"/>
                    </a:lnTo>
                    <a:lnTo>
                      <a:pt x="20" y="5"/>
                    </a:lnTo>
                    <a:lnTo>
                      <a:pt x="19" y="5"/>
                    </a:lnTo>
                    <a:lnTo>
                      <a:pt x="17" y="5"/>
                    </a:lnTo>
                    <a:lnTo>
                      <a:pt x="17" y="6"/>
                    </a:lnTo>
                    <a:lnTo>
                      <a:pt x="17" y="8"/>
                    </a:lnTo>
                    <a:lnTo>
                      <a:pt x="20" y="10"/>
                    </a:lnTo>
                    <a:lnTo>
                      <a:pt x="22" y="10"/>
                    </a:lnTo>
                    <a:lnTo>
                      <a:pt x="20" y="11"/>
                    </a:lnTo>
                    <a:lnTo>
                      <a:pt x="16" y="11"/>
                    </a:lnTo>
                    <a:lnTo>
                      <a:pt x="14" y="10"/>
                    </a:lnTo>
                    <a:lnTo>
                      <a:pt x="11" y="10"/>
                    </a:lnTo>
                    <a:lnTo>
                      <a:pt x="2" y="10"/>
                    </a:lnTo>
                    <a:lnTo>
                      <a:pt x="0" y="11"/>
                    </a:lnTo>
                    <a:lnTo>
                      <a:pt x="2" y="13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7" name="Freeform 487"/>
              <p:cNvSpPr>
                <a:spLocks/>
              </p:cNvSpPr>
              <p:nvPr/>
            </p:nvSpPr>
            <p:spPr bwMode="auto">
              <a:xfrm>
                <a:off x="3430" y="1418"/>
                <a:ext cx="64" cy="39"/>
              </a:xfrm>
              <a:custGeom>
                <a:avLst/>
                <a:gdLst>
                  <a:gd name="T0" fmla="*/ 61 w 64"/>
                  <a:gd name="T1" fmla="*/ 22 h 39"/>
                  <a:gd name="T2" fmla="*/ 51 w 64"/>
                  <a:gd name="T3" fmla="*/ 21 h 39"/>
                  <a:gd name="T4" fmla="*/ 43 w 64"/>
                  <a:gd name="T5" fmla="*/ 19 h 39"/>
                  <a:gd name="T6" fmla="*/ 41 w 64"/>
                  <a:gd name="T7" fmla="*/ 15 h 39"/>
                  <a:gd name="T8" fmla="*/ 44 w 64"/>
                  <a:gd name="T9" fmla="*/ 14 h 39"/>
                  <a:gd name="T10" fmla="*/ 41 w 64"/>
                  <a:gd name="T11" fmla="*/ 10 h 39"/>
                  <a:gd name="T12" fmla="*/ 34 w 64"/>
                  <a:gd name="T13" fmla="*/ 10 h 39"/>
                  <a:gd name="T14" fmla="*/ 29 w 64"/>
                  <a:gd name="T15" fmla="*/ 11 h 39"/>
                  <a:gd name="T16" fmla="*/ 26 w 64"/>
                  <a:gd name="T17" fmla="*/ 0 h 39"/>
                  <a:gd name="T18" fmla="*/ 19 w 64"/>
                  <a:gd name="T19" fmla="*/ 0 h 39"/>
                  <a:gd name="T20" fmla="*/ 12 w 64"/>
                  <a:gd name="T21" fmla="*/ 1 h 39"/>
                  <a:gd name="T22" fmla="*/ 0 w 64"/>
                  <a:gd name="T23" fmla="*/ 4 h 39"/>
                  <a:gd name="T24" fmla="*/ 4 w 64"/>
                  <a:gd name="T25" fmla="*/ 5 h 39"/>
                  <a:gd name="T26" fmla="*/ 8 w 64"/>
                  <a:gd name="T27" fmla="*/ 10 h 39"/>
                  <a:gd name="T28" fmla="*/ 11 w 64"/>
                  <a:gd name="T29" fmla="*/ 16 h 39"/>
                  <a:gd name="T30" fmla="*/ 19 w 64"/>
                  <a:gd name="T31" fmla="*/ 20 h 39"/>
                  <a:gd name="T32" fmla="*/ 17 w 64"/>
                  <a:gd name="T33" fmla="*/ 24 h 39"/>
                  <a:gd name="T34" fmla="*/ 14 w 64"/>
                  <a:gd name="T35" fmla="*/ 26 h 39"/>
                  <a:gd name="T36" fmla="*/ 9 w 64"/>
                  <a:gd name="T37" fmla="*/ 30 h 39"/>
                  <a:gd name="T38" fmla="*/ 12 w 64"/>
                  <a:gd name="T39" fmla="*/ 34 h 39"/>
                  <a:gd name="T40" fmla="*/ 26 w 64"/>
                  <a:gd name="T41" fmla="*/ 32 h 39"/>
                  <a:gd name="T42" fmla="*/ 31 w 64"/>
                  <a:gd name="T43" fmla="*/ 30 h 39"/>
                  <a:gd name="T44" fmla="*/ 33 w 64"/>
                  <a:gd name="T45" fmla="*/ 31 h 39"/>
                  <a:gd name="T46" fmla="*/ 34 w 64"/>
                  <a:gd name="T47" fmla="*/ 31 h 39"/>
                  <a:gd name="T48" fmla="*/ 31 w 64"/>
                  <a:gd name="T49" fmla="*/ 35 h 39"/>
                  <a:gd name="T50" fmla="*/ 31 w 64"/>
                  <a:gd name="T51" fmla="*/ 37 h 39"/>
                  <a:gd name="T52" fmla="*/ 32 w 64"/>
                  <a:gd name="T53" fmla="*/ 39 h 39"/>
                  <a:gd name="T54" fmla="*/ 37 w 64"/>
                  <a:gd name="T55" fmla="*/ 37 h 39"/>
                  <a:gd name="T56" fmla="*/ 39 w 64"/>
                  <a:gd name="T57" fmla="*/ 36 h 39"/>
                  <a:gd name="T58" fmla="*/ 46 w 64"/>
                  <a:gd name="T59" fmla="*/ 35 h 39"/>
                  <a:gd name="T60" fmla="*/ 51 w 64"/>
                  <a:gd name="T61" fmla="*/ 32 h 39"/>
                  <a:gd name="T62" fmla="*/ 53 w 64"/>
                  <a:gd name="T63" fmla="*/ 29 h 39"/>
                  <a:gd name="T64" fmla="*/ 64 w 64"/>
                  <a:gd name="T65" fmla="*/ 2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39">
                    <a:moveTo>
                      <a:pt x="64" y="25"/>
                    </a:moveTo>
                    <a:lnTo>
                      <a:pt x="61" y="22"/>
                    </a:lnTo>
                    <a:lnTo>
                      <a:pt x="56" y="21"/>
                    </a:lnTo>
                    <a:lnTo>
                      <a:pt x="51" y="21"/>
                    </a:lnTo>
                    <a:lnTo>
                      <a:pt x="48" y="21"/>
                    </a:lnTo>
                    <a:lnTo>
                      <a:pt x="43" y="19"/>
                    </a:lnTo>
                    <a:lnTo>
                      <a:pt x="41" y="17"/>
                    </a:lnTo>
                    <a:lnTo>
                      <a:pt x="41" y="15"/>
                    </a:lnTo>
                    <a:lnTo>
                      <a:pt x="43" y="14"/>
                    </a:lnTo>
                    <a:lnTo>
                      <a:pt x="44" y="14"/>
                    </a:lnTo>
                    <a:lnTo>
                      <a:pt x="43" y="12"/>
                    </a:lnTo>
                    <a:lnTo>
                      <a:pt x="41" y="10"/>
                    </a:lnTo>
                    <a:lnTo>
                      <a:pt x="38" y="10"/>
                    </a:lnTo>
                    <a:lnTo>
                      <a:pt x="34" y="10"/>
                    </a:lnTo>
                    <a:lnTo>
                      <a:pt x="31" y="11"/>
                    </a:lnTo>
                    <a:lnTo>
                      <a:pt x="29" y="11"/>
                    </a:lnTo>
                    <a:lnTo>
                      <a:pt x="27" y="5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2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11" y="16"/>
                    </a:lnTo>
                    <a:lnTo>
                      <a:pt x="13" y="17"/>
                    </a:lnTo>
                    <a:lnTo>
                      <a:pt x="19" y="20"/>
                    </a:lnTo>
                    <a:lnTo>
                      <a:pt x="19" y="20"/>
                    </a:lnTo>
                    <a:lnTo>
                      <a:pt x="17" y="24"/>
                    </a:lnTo>
                    <a:lnTo>
                      <a:pt x="16" y="25"/>
                    </a:lnTo>
                    <a:lnTo>
                      <a:pt x="14" y="26"/>
                    </a:lnTo>
                    <a:lnTo>
                      <a:pt x="13" y="29"/>
                    </a:lnTo>
                    <a:lnTo>
                      <a:pt x="9" y="30"/>
                    </a:lnTo>
                    <a:lnTo>
                      <a:pt x="9" y="34"/>
                    </a:lnTo>
                    <a:lnTo>
                      <a:pt x="12" y="34"/>
                    </a:lnTo>
                    <a:lnTo>
                      <a:pt x="23" y="32"/>
                    </a:lnTo>
                    <a:lnTo>
                      <a:pt x="26" y="32"/>
                    </a:lnTo>
                    <a:lnTo>
                      <a:pt x="28" y="31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3" y="31"/>
                    </a:lnTo>
                    <a:lnTo>
                      <a:pt x="34" y="31"/>
                    </a:lnTo>
                    <a:lnTo>
                      <a:pt x="34" y="31"/>
                    </a:lnTo>
                    <a:lnTo>
                      <a:pt x="34" y="32"/>
                    </a:lnTo>
                    <a:lnTo>
                      <a:pt x="31" y="35"/>
                    </a:lnTo>
                    <a:lnTo>
                      <a:pt x="32" y="36"/>
                    </a:lnTo>
                    <a:lnTo>
                      <a:pt x="31" y="37"/>
                    </a:lnTo>
                    <a:lnTo>
                      <a:pt x="31" y="37"/>
                    </a:lnTo>
                    <a:lnTo>
                      <a:pt x="32" y="39"/>
                    </a:lnTo>
                    <a:lnTo>
                      <a:pt x="36" y="39"/>
                    </a:lnTo>
                    <a:lnTo>
                      <a:pt x="37" y="37"/>
                    </a:lnTo>
                    <a:lnTo>
                      <a:pt x="38" y="36"/>
                    </a:lnTo>
                    <a:lnTo>
                      <a:pt x="39" y="36"/>
                    </a:lnTo>
                    <a:lnTo>
                      <a:pt x="44" y="36"/>
                    </a:lnTo>
                    <a:lnTo>
                      <a:pt x="46" y="35"/>
                    </a:lnTo>
                    <a:lnTo>
                      <a:pt x="48" y="34"/>
                    </a:lnTo>
                    <a:lnTo>
                      <a:pt x="51" y="32"/>
                    </a:lnTo>
                    <a:lnTo>
                      <a:pt x="52" y="31"/>
                    </a:lnTo>
                    <a:lnTo>
                      <a:pt x="53" y="29"/>
                    </a:lnTo>
                    <a:lnTo>
                      <a:pt x="54" y="27"/>
                    </a:lnTo>
                    <a:lnTo>
                      <a:pt x="64" y="2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8" name="Freeform 488"/>
              <p:cNvSpPr>
                <a:spLocks/>
              </p:cNvSpPr>
              <p:nvPr/>
            </p:nvSpPr>
            <p:spPr bwMode="auto">
              <a:xfrm>
                <a:off x="3501" y="1623"/>
                <a:ext cx="11" cy="4"/>
              </a:xfrm>
              <a:custGeom>
                <a:avLst/>
                <a:gdLst>
                  <a:gd name="T0" fmla="*/ 7 w 11"/>
                  <a:gd name="T1" fmla="*/ 0 h 4"/>
                  <a:gd name="T2" fmla="*/ 3 w 11"/>
                  <a:gd name="T3" fmla="*/ 0 h 4"/>
                  <a:gd name="T4" fmla="*/ 1 w 11"/>
                  <a:gd name="T5" fmla="*/ 1 h 4"/>
                  <a:gd name="T6" fmla="*/ 0 w 11"/>
                  <a:gd name="T7" fmla="*/ 1 h 4"/>
                  <a:gd name="T8" fmla="*/ 0 w 11"/>
                  <a:gd name="T9" fmla="*/ 3 h 4"/>
                  <a:gd name="T10" fmla="*/ 2 w 11"/>
                  <a:gd name="T11" fmla="*/ 3 h 4"/>
                  <a:gd name="T12" fmla="*/ 3 w 11"/>
                  <a:gd name="T13" fmla="*/ 4 h 4"/>
                  <a:gd name="T14" fmla="*/ 6 w 11"/>
                  <a:gd name="T15" fmla="*/ 4 h 4"/>
                  <a:gd name="T16" fmla="*/ 6 w 11"/>
                  <a:gd name="T17" fmla="*/ 4 h 4"/>
                  <a:gd name="T18" fmla="*/ 10 w 11"/>
                  <a:gd name="T19" fmla="*/ 4 h 4"/>
                  <a:gd name="T20" fmla="*/ 11 w 11"/>
                  <a:gd name="T21" fmla="*/ 4 h 4"/>
                  <a:gd name="T22" fmla="*/ 11 w 11"/>
                  <a:gd name="T23" fmla="*/ 3 h 4"/>
                  <a:gd name="T24" fmla="*/ 10 w 11"/>
                  <a:gd name="T25" fmla="*/ 3 h 4"/>
                  <a:gd name="T26" fmla="*/ 8 w 11"/>
                  <a:gd name="T27" fmla="*/ 0 h 4"/>
                  <a:gd name="T28" fmla="*/ 7 w 11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" h="4">
                    <a:moveTo>
                      <a:pt x="7" y="0"/>
                    </a:move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10" y="4"/>
                    </a:lnTo>
                    <a:lnTo>
                      <a:pt x="11" y="4"/>
                    </a:lnTo>
                    <a:lnTo>
                      <a:pt x="11" y="3"/>
                    </a:lnTo>
                    <a:lnTo>
                      <a:pt x="10" y="3"/>
                    </a:lnTo>
                    <a:lnTo>
                      <a:pt x="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49" name="Freeform 489"/>
              <p:cNvSpPr>
                <a:spLocks/>
              </p:cNvSpPr>
              <p:nvPr/>
            </p:nvSpPr>
            <p:spPr bwMode="auto">
              <a:xfrm>
                <a:off x="3896" y="1355"/>
                <a:ext cx="9" cy="6"/>
              </a:xfrm>
              <a:custGeom>
                <a:avLst/>
                <a:gdLst>
                  <a:gd name="T0" fmla="*/ 9 w 9"/>
                  <a:gd name="T1" fmla="*/ 4 h 6"/>
                  <a:gd name="T2" fmla="*/ 9 w 9"/>
                  <a:gd name="T3" fmla="*/ 4 h 6"/>
                  <a:gd name="T4" fmla="*/ 9 w 9"/>
                  <a:gd name="T5" fmla="*/ 3 h 6"/>
                  <a:gd name="T6" fmla="*/ 7 w 9"/>
                  <a:gd name="T7" fmla="*/ 1 h 6"/>
                  <a:gd name="T8" fmla="*/ 5 w 9"/>
                  <a:gd name="T9" fmla="*/ 1 h 6"/>
                  <a:gd name="T10" fmla="*/ 2 w 9"/>
                  <a:gd name="T11" fmla="*/ 0 h 6"/>
                  <a:gd name="T12" fmla="*/ 2 w 9"/>
                  <a:gd name="T13" fmla="*/ 1 h 6"/>
                  <a:gd name="T14" fmla="*/ 2 w 9"/>
                  <a:gd name="T15" fmla="*/ 3 h 6"/>
                  <a:gd name="T16" fmla="*/ 2 w 9"/>
                  <a:gd name="T17" fmla="*/ 3 h 6"/>
                  <a:gd name="T18" fmla="*/ 2 w 9"/>
                  <a:gd name="T19" fmla="*/ 4 h 6"/>
                  <a:gd name="T20" fmla="*/ 0 w 9"/>
                  <a:gd name="T21" fmla="*/ 4 h 6"/>
                  <a:gd name="T22" fmla="*/ 7 w 9"/>
                  <a:gd name="T23" fmla="*/ 6 h 6"/>
                  <a:gd name="T24" fmla="*/ 9 w 9"/>
                  <a:gd name="T2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6">
                    <a:moveTo>
                      <a:pt x="9" y="4"/>
                    </a:moveTo>
                    <a:lnTo>
                      <a:pt x="9" y="4"/>
                    </a:lnTo>
                    <a:lnTo>
                      <a:pt x="9" y="3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7" y="6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0" name="Freeform 490"/>
              <p:cNvSpPr>
                <a:spLocks/>
              </p:cNvSpPr>
              <p:nvPr/>
            </p:nvSpPr>
            <p:spPr bwMode="auto">
              <a:xfrm>
                <a:off x="3923" y="1363"/>
                <a:ext cx="20" cy="10"/>
              </a:xfrm>
              <a:custGeom>
                <a:avLst/>
                <a:gdLst>
                  <a:gd name="T0" fmla="*/ 0 w 20"/>
                  <a:gd name="T1" fmla="*/ 9 h 10"/>
                  <a:gd name="T2" fmla="*/ 1 w 20"/>
                  <a:gd name="T3" fmla="*/ 9 h 10"/>
                  <a:gd name="T4" fmla="*/ 7 w 20"/>
                  <a:gd name="T5" fmla="*/ 9 h 10"/>
                  <a:gd name="T6" fmla="*/ 17 w 20"/>
                  <a:gd name="T7" fmla="*/ 10 h 10"/>
                  <a:gd name="T8" fmla="*/ 18 w 20"/>
                  <a:gd name="T9" fmla="*/ 9 h 10"/>
                  <a:gd name="T10" fmla="*/ 18 w 20"/>
                  <a:gd name="T11" fmla="*/ 7 h 10"/>
                  <a:gd name="T12" fmla="*/ 20 w 20"/>
                  <a:gd name="T13" fmla="*/ 6 h 10"/>
                  <a:gd name="T14" fmla="*/ 20 w 20"/>
                  <a:gd name="T15" fmla="*/ 1 h 10"/>
                  <a:gd name="T16" fmla="*/ 18 w 20"/>
                  <a:gd name="T17" fmla="*/ 1 h 10"/>
                  <a:gd name="T18" fmla="*/ 17 w 20"/>
                  <a:gd name="T19" fmla="*/ 0 h 10"/>
                  <a:gd name="T20" fmla="*/ 13 w 20"/>
                  <a:gd name="T21" fmla="*/ 0 h 10"/>
                  <a:gd name="T22" fmla="*/ 13 w 20"/>
                  <a:gd name="T23" fmla="*/ 1 h 10"/>
                  <a:gd name="T24" fmla="*/ 5 w 20"/>
                  <a:gd name="T25" fmla="*/ 1 h 10"/>
                  <a:gd name="T26" fmla="*/ 3 w 20"/>
                  <a:gd name="T27" fmla="*/ 1 h 10"/>
                  <a:gd name="T28" fmla="*/ 5 w 20"/>
                  <a:gd name="T29" fmla="*/ 5 h 10"/>
                  <a:gd name="T30" fmla="*/ 3 w 20"/>
                  <a:gd name="T31" fmla="*/ 6 h 10"/>
                  <a:gd name="T32" fmla="*/ 0 w 20"/>
                  <a:gd name="T33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10">
                    <a:moveTo>
                      <a:pt x="0" y="9"/>
                    </a:moveTo>
                    <a:lnTo>
                      <a:pt x="1" y="9"/>
                    </a:lnTo>
                    <a:lnTo>
                      <a:pt x="7" y="9"/>
                    </a:lnTo>
                    <a:lnTo>
                      <a:pt x="17" y="10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20" y="6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3" y="1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5" y="5"/>
                    </a:lnTo>
                    <a:lnTo>
                      <a:pt x="3" y="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1" name="Freeform 491"/>
              <p:cNvSpPr>
                <a:spLocks/>
              </p:cNvSpPr>
              <p:nvPr/>
            </p:nvSpPr>
            <p:spPr bwMode="auto">
              <a:xfrm>
                <a:off x="3944" y="1339"/>
                <a:ext cx="24" cy="11"/>
              </a:xfrm>
              <a:custGeom>
                <a:avLst/>
                <a:gdLst>
                  <a:gd name="T0" fmla="*/ 14 w 24"/>
                  <a:gd name="T1" fmla="*/ 1 h 11"/>
                  <a:gd name="T2" fmla="*/ 12 w 24"/>
                  <a:gd name="T3" fmla="*/ 0 h 11"/>
                  <a:gd name="T4" fmla="*/ 11 w 24"/>
                  <a:gd name="T5" fmla="*/ 0 h 11"/>
                  <a:gd name="T6" fmla="*/ 6 w 24"/>
                  <a:gd name="T7" fmla="*/ 2 h 11"/>
                  <a:gd name="T8" fmla="*/ 2 w 24"/>
                  <a:gd name="T9" fmla="*/ 2 h 11"/>
                  <a:gd name="T10" fmla="*/ 0 w 24"/>
                  <a:gd name="T11" fmla="*/ 4 h 11"/>
                  <a:gd name="T12" fmla="*/ 2 w 24"/>
                  <a:gd name="T13" fmla="*/ 6 h 11"/>
                  <a:gd name="T14" fmla="*/ 7 w 24"/>
                  <a:gd name="T15" fmla="*/ 7 h 11"/>
                  <a:gd name="T16" fmla="*/ 10 w 24"/>
                  <a:gd name="T17" fmla="*/ 10 h 11"/>
                  <a:gd name="T18" fmla="*/ 15 w 24"/>
                  <a:gd name="T19" fmla="*/ 11 h 11"/>
                  <a:gd name="T20" fmla="*/ 20 w 24"/>
                  <a:gd name="T21" fmla="*/ 11 h 11"/>
                  <a:gd name="T22" fmla="*/ 22 w 24"/>
                  <a:gd name="T23" fmla="*/ 11 h 11"/>
                  <a:gd name="T24" fmla="*/ 24 w 24"/>
                  <a:gd name="T25" fmla="*/ 9 h 11"/>
                  <a:gd name="T26" fmla="*/ 24 w 24"/>
                  <a:gd name="T27" fmla="*/ 7 h 11"/>
                  <a:gd name="T28" fmla="*/ 22 w 24"/>
                  <a:gd name="T29" fmla="*/ 6 h 11"/>
                  <a:gd name="T30" fmla="*/ 21 w 24"/>
                  <a:gd name="T31" fmla="*/ 4 h 11"/>
                  <a:gd name="T32" fmla="*/ 20 w 24"/>
                  <a:gd name="T33" fmla="*/ 2 h 11"/>
                  <a:gd name="T34" fmla="*/ 17 w 24"/>
                  <a:gd name="T35" fmla="*/ 1 h 11"/>
                  <a:gd name="T36" fmla="*/ 14 w 24"/>
                  <a:gd name="T37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11">
                    <a:moveTo>
                      <a:pt x="14" y="1"/>
                    </a:moveTo>
                    <a:lnTo>
                      <a:pt x="12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7" y="7"/>
                    </a:lnTo>
                    <a:lnTo>
                      <a:pt x="10" y="10"/>
                    </a:lnTo>
                    <a:lnTo>
                      <a:pt x="15" y="11"/>
                    </a:lnTo>
                    <a:lnTo>
                      <a:pt x="20" y="11"/>
                    </a:lnTo>
                    <a:lnTo>
                      <a:pt x="22" y="11"/>
                    </a:lnTo>
                    <a:lnTo>
                      <a:pt x="24" y="9"/>
                    </a:lnTo>
                    <a:lnTo>
                      <a:pt x="24" y="7"/>
                    </a:lnTo>
                    <a:lnTo>
                      <a:pt x="22" y="6"/>
                    </a:lnTo>
                    <a:lnTo>
                      <a:pt x="21" y="4"/>
                    </a:lnTo>
                    <a:lnTo>
                      <a:pt x="20" y="2"/>
                    </a:lnTo>
                    <a:lnTo>
                      <a:pt x="17" y="1"/>
                    </a:ln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2" name="Freeform 492"/>
              <p:cNvSpPr>
                <a:spLocks/>
              </p:cNvSpPr>
              <p:nvPr/>
            </p:nvSpPr>
            <p:spPr bwMode="auto">
              <a:xfrm>
                <a:off x="3963" y="1330"/>
                <a:ext cx="11" cy="3"/>
              </a:xfrm>
              <a:custGeom>
                <a:avLst/>
                <a:gdLst>
                  <a:gd name="T0" fmla="*/ 7 w 11"/>
                  <a:gd name="T1" fmla="*/ 3 h 3"/>
                  <a:gd name="T2" fmla="*/ 10 w 11"/>
                  <a:gd name="T3" fmla="*/ 3 h 3"/>
                  <a:gd name="T4" fmla="*/ 11 w 11"/>
                  <a:gd name="T5" fmla="*/ 3 h 3"/>
                  <a:gd name="T6" fmla="*/ 10 w 11"/>
                  <a:gd name="T7" fmla="*/ 0 h 3"/>
                  <a:gd name="T8" fmla="*/ 7 w 11"/>
                  <a:gd name="T9" fmla="*/ 0 h 3"/>
                  <a:gd name="T10" fmla="*/ 3 w 11"/>
                  <a:gd name="T11" fmla="*/ 0 h 3"/>
                  <a:gd name="T12" fmla="*/ 1 w 11"/>
                  <a:gd name="T13" fmla="*/ 1 h 3"/>
                  <a:gd name="T14" fmla="*/ 0 w 11"/>
                  <a:gd name="T15" fmla="*/ 1 h 3"/>
                  <a:gd name="T16" fmla="*/ 2 w 11"/>
                  <a:gd name="T17" fmla="*/ 3 h 3"/>
                  <a:gd name="T18" fmla="*/ 7 w 11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3">
                    <a:moveTo>
                      <a:pt x="7" y="3"/>
                    </a:moveTo>
                    <a:lnTo>
                      <a:pt x="10" y="3"/>
                    </a:lnTo>
                    <a:lnTo>
                      <a:pt x="11" y="3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7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3" name="Freeform 493"/>
              <p:cNvSpPr>
                <a:spLocks/>
              </p:cNvSpPr>
              <p:nvPr/>
            </p:nvSpPr>
            <p:spPr bwMode="auto">
              <a:xfrm>
                <a:off x="3913" y="1364"/>
                <a:ext cx="7" cy="4"/>
              </a:xfrm>
              <a:custGeom>
                <a:avLst/>
                <a:gdLst>
                  <a:gd name="T0" fmla="*/ 2 w 7"/>
                  <a:gd name="T1" fmla="*/ 4 h 4"/>
                  <a:gd name="T2" fmla="*/ 7 w 7"/>
                  <a:gd name="T3" fmla="*/ 3 h 4"/>
                  <a:gd name="T4" fmla="*/ 6 w 7"/>
                  <a:gd name="T5" fmla="*/ 1 h 4"/>
                  <a:gd name="T6" fmla="*/ 5 w 7"/>
                  <a:gd name="T7" fmla="*/ 0 h 4"/>
                  <a:gd name="T8" fmla="*/ 3 w 7"/>
                  <a:gd name="T9" fmla="*/ 0 h 4"/>
                  <a:gd name="T10" fmla="*/ 1 w 7"/>
                  <a:gd name="T11" fmla="*/ 1 h 4"/>
                  <a:gd name="T12" fmla="*/ 0 w 7"/>
                  <a:gd name="T13" fmla="*/ 3 h 4"/>
                  <a:gd name="T14" fmla="*/ 1 w 7"/>
                  <a:gd name="T15" fmla="*/ 4 h 4"/>
                  <a:gd name="T16" fmla="*/ 2 w 7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4">
                    <a:moveTo>
                      <a:pt x="2" y="4"/>
                    </a:moveTo>
                    <a:lnTo>
                      <a:pt x="7" y="3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4" name="Freeform 494"/>
              <p:cNvSpPr>
                <a:spLocks/>
              </p:cNvSpPr>
              <p:nvPr/>
            </p:nvSpPr>
            <p:spPr bwMode="auto">
              <a:xfrm>
                <a:off x="3941" y="1359"/>
                <a:ext cx="32" cy="13"/>
              </a:xfrm>
              <a:custGeom>
                <a:avLst/>
                <a:gdLst>
                  <a:gd name="T0" fmla="*/ 0 w 32"/>
                  <a:gd name="T1" fmla="*/ 0 h 13"/>
                  <a:gd name="T2" fmla="*/ 0 w 32"/>
                  <a:gd name="T3" fmla="*/ 1 h 13"/>
                  <a:gd name="T4" fmla="*/ 0 w 32"/>
                  <a:gd name="T5" fmla="*/ 1 h 13"/>
                  <a:gd name="T6" fmla="*/ 3 w 32"/>
                  <a:gd name="T7" fmla="*/ 2 h 13"/>
                  <a:gd name="T8" fmla="*/ 3 w 32"/>
                  <a:gd name="T9" fmla="*/ 4 h 13"/>
                  <a:gd name="T10" fmla="*/ 3 w 32"/>
                  <a:gd name="T11" fmla="*/ 5 h 13"/>
                  <a:gd name="T12" fmla="*/ 4 w 32"/>
                  <a:gd name="T13" fmla="*/ 10 h 13"/>
                  <a:gd name="T14" fmla="*/ 4 w 32"/>
                  <a:gd name="T15" fmla="*/ 10 h 13"/>
                  <a:gd name="T16" fmla="*/ 5 w 32"/>
                  <a:gd name="T17" fmla="*/ 11 h 13"/>
                  <a:gd name="T18" fmla="*/ 10 w 32"/>
                  <a:gd name="T19" fmla="*/ 13 h 13"/>
                  <a:gd name="T20" fmla="*/ 13 w 32"/>
                  <a:gd name="T21" fmla="*/ 11 h 13"/>
                  <a:gd name="T22" fmla="*/ 15 w 32"/>
                  <a:gd name="T23" fmla="*/ 9 h 13"/>
                  <a:gd name="T24" fmla="*/ 17 w 32"/>
                  <a:gd name="T25" fmla="*/ 9 h 13"/>
                  <a:gd name="T26" fmla="*/ 18 w 32"/>
                  <a:gd name="T27" fmla="*/ 8 h 13"/>
                  <a:gd name="T28" fmla="*/ 18 w 32"/>
                  <a:gd name="T29" fmla="*/ 6 h 13"/>
                  <a:gd name="T30" fmla="*/ 19 w 32"/>
                  <a:gd name="T31" fmla="*/ 5 h 13"/>
                  <a:gd name="T32" fmla="*/ 32 w 32"/>
                  <a:gd name="T33" fmla="*/ 5 h 13"/>
                  <a:gd name="T34" fmla="*/ 29 w 32"/>
                  <a:gd name="T35" fmla="*/ 4 h 13"/>
                  <a:gd name="T36" fmla="*/ 27 w 32"/>
                  <a:gd name="T37" fmla="*/ 2 h 13"/>
                  <a:gd name="T38" fmla="*/ 20 w 32"/>
                  <a:gd name="T39" fmla="*/ 1 h 13"/>
                  <a:gd name="T40" fmla="*/ 7 w 32"/>
                  <a:gd name="T41" fmla="*/ 0 h 13"/>
                  <a:gd name="T42" fmla="*/ 0 w 32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" h="13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11"/>
                    </a:lnTo>
                    <a:lnTo>
                      <a:pt x="10" y="13"/>
                    </a:lnTo>
                    <a:lnTo>
                      <a:pt x="13" y="11"/>
                    </a:lnTo>
                    <a:lnTo>
                      <a:pt x="15" y="9"/>
                    </a:lnTo>
                    <a:lnTo>
                      <a:pt x="17" y="9"/>
                    </a:lnTo>
                    <a:lnTo>
                      <a:pt x="18" y="8"/>
                    </a:lnTo>
                    <a:lnTo>
                      <a:pt x="18" y="6"/>
                    </a:lnTo>
                    <a:lnTo>
                      <a:pt x="19" y="5"/>
                    </a:lnTo>
                    <a:lnTo>
                      <a:pt x="32" y="5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0" y="1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5" name="Freeform 495"/>
              <p:cNvSpPr>
                <a:spLocks/>
              </p:cNvSpPr>
              <p:nvPr/>
            </p:nvSpPr>
            <p:spPr bwMode="auto">
              <a:xfrm>
                <a:off x="3961" y="1639"/>
                <a:ext cx="28" cy="20"/>
              </a:xfrm>
              <a:custGeom>
                <a:avLst/>
                <a:gdLst>
                  <a:gd name="T0" fmla="*/ 17 w 28"/>
                  <a:gd name="T1" fmla="*/ 19 h 20"/>
                  <a:gd name="T2" fmla="*/ 18 w 28"/>
                  <a:gd name="T3" fmla="*/ 19 h 20"/>
                  <a:gd name="T4" fmla="*/ 19 w 28"/>
                  <a:gd name="T5" fmla="*/ 19 h 20"/>
                  <a:gd name="T6" fmla="*/ 20 w 28"/>
                  <a:gd name="T7" fmla="*/ 19 h 20"/>
                  <a:gd name="T8" fmla="*/ 22 w 28"/>
                  <a:gd name="T9" fmla="*/ 19 h 20"/>
                  <a:gd name="T10" fmla="*/ 24 w 28"/>
                  <a:gd name="T11" fmla="*/ 20 h 20"/>
                  <a:gd name="T12" fmla="*/ 25 w 28"/>
                  <a:gd name="T13" fmla="*/ 19 h 20"/>
                  <a:gd name="T14" fmla="*/ 28 w 28"/>
                  <a:gd name="T15" fmla="*/ 19 h 20"/>
                  <a:gd name="T16" fmla="*/ 28 w 28"/>
                  <a:gd name="T17" fmla="*/ 17 h 20"/>
                  <a:gd name="T18" fmla="*/ 28 w 28"/>
                  <a:gd name="T19" fmla="*/ 15 h 20"/>
                  <a:gd name="T20" fmla="*/ 28 w 28"/>
                  <a:gd name="T21" fmla="*/ 14 h 20"/>
                  <a:gd name="T22" fmla="*/ 27 w 28"/>
                  <a:gd name="T23" fmla="*/ 13 h 20"/>
                  <a:gd name="T24" fmla="*/ 24 w 28"/>
                  <a:gd name="T25" fmla="*/ 12 h 20"/>
                  <a:gd name="T26" fmla="*/ 20 w 28"/>
                  <a:gd name="T27" fmla="*/ 9 h 20"/>
                  <a:gd name="T28" fmla="*/ 17 w 28"/>
                  <a:gd name="T29" fmla="*/ 8 h 20"/>
                  <a:gd name="T30" fmla="*/ 15 w 28"/>
                  <a:gd name="T31" fmla="*/ 7 h 20"/>
                  <a:gd name="T32" fmla="*/ 13 w 28"/>
                  <a:gd name="T33" fmla="*/ 4 h 20"/>
                  <a:gd name="T34" fmla="*/ 12 w 28"/>
                  <a:gd name="T35" fmla="*/ 3 h 20"/>
                  <a:gd name="T36" fmla="*/ 9 w 28"/>
                  <a:gd name="T37" fmla="*/ 2 h 20"/>
                  <a:gd name="T38" fmla="*/ 8 w 28"/>
                  <a:gd name="T39" fmla="*/ 0 h 20"/>
                  <a:gd name="T40" fmla="*/ 8 w 28"/>
                  <a:gd name="T41" fmla="*/ 0 h 20"/>
                  <a:gd name="T42" fmla="*/ 4 w 28"/>
                  <a:gd name="T43" fmla="*/ 2 h 20"/>
                  <a:gd name="T44" fmla="*/ 3 w 28"/>
                  <a:gd name="T45" fmla="*/ 3 h 20"/>
                  <a:gd name="T46" fmla="*/ 2 w 28"/>
                  <a:gd name="T47" fmla="*/ 3 h 20"/>
                  <a:gd name="T48" fmla="*/ 0 w 28"/>
                  <a:gd name="T49" fmla="*/ 4 h 20"/>
                  <a:gd name="T50" fmla="*/ 0 w 28"/>
                  <a:gd name="T51" fmla="*/ 5 h 20"/>
                  <a:gd name="T52" fmla="*/ 2 w 28"/>
                  <a:gd name="T53" fmla="*/ 8 h 20"/>
                  <a:gd name="T54" fmla="*/ 2 w 28"/>
                  <a:gd name="T55" fmla="*/ 9 h 20"/>
                  <a:gd name="T56" fmla="*/ 3 w 28"/>
                  <a:gd name="T57" fmla="*/ 10 h 20"/>
                  <a:gd name="T58" fmla="*/ 3 w 28"/>
                  <a:gd name="T59" fmla="*/ 10 h 20"/>
                  <a:gd name="T60" fmla="*/ 7 w 28"/>
                  <a:gd name="T61" fmla="*/ 15 h 20"/>
                  <a:gd name="T62" fmla="*/ 8 w 28"/>
                  <a:gd name="T63" fmla="*/ 15 h 20"/>
                  <a:gd name="T64" fmla="*/ 9 w 28"/>
                  <a:gd name="T65" fmla="*/ 14 h 20"/>
                  <a:gd name="T66" fmla="*/ 9 w 28"/>
                  <a:gd name="T67" fmla="*/ 14 h 20"/>
                  <a:gd name="T68" fmla="*/ 12 w 28"/>
                  <a:gd name="T69" fmla="*/ 14 h 20"/>
                  <a:gd name="T70" fmla="*/ 13 w 28"/>
                  <a:gd name="T71" fmla="*/ 15 h 20"/>
                  <a:gd name="T72" fmla="*/ 14 w 28"/>
                  <a:gd name="T73" fmla="*/ 15 h 20"/>
                  <a:gd name="T74" fmla="*/ 15 w 28"/>
                  <a:gd name="T75" fmla="*/ 18 h 20"/>
                  <a:gd name="T76" fmla="*/ 15 w 28"/>
                  <a:gd name="T77" fmla="*/ 19 h 20"/>
                  <a:gd name="T78" fmla="*/ 17 w 28"/>
                  <a:gd name="T79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" h="20">
                    <a:moveTo>
                      <a:pt x="17" y="19"/>
                    </a:moveTo>
                    <a:lnTo>
                      <a:pt x="18" y="19"/>
                    </a:lnTo>
                    <a:lnTo>
                      <a:pt x="19" y="19"/>
                    </a:lnTo>
                    <a:lnTo>
                      <a:pt x="20" y="19"/>
                    </a:lnTo>
                    <a:lnTo>
                      <a:pt x="22" y="19"/>
                    </a:lnTo>
                    <a:lnTo>
                      <a:pt x="24" y="20"/>
                    </a:lnTo>
                    <a:lnTo>
                      <a:pt x="25" y="19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8" y="15"/>
                    </a:lnTo>
                    <a:lnTo>
                      <a:pt x="28" y="14"/>
                    </a:lnTo>
                    <a:lnTo>
                      <a:pt x="27" y="13"/>
                    </a:lnTo>
                    <a:lnTo>
                      <a:pt x="24" y="12"/>
                    </a:lnTo>
                    <a:lnTo>
                      <a:pt x="20" y="9"/>
                    </a:lnTo>
                    <a:lnTo>
                      <a:pt x="17" y="8"/>
                    </a:lnTo>
                    <a:lnTo>
                      <a:pt x="15" y="7"/>
                    </a:lnTo>
                    <a:lnTo>
                      <a:pt x="13" y="4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7" y="15"/>
                    </a:lnTo>
                    <a:lnTo>
                      <a:pt x="8" y="15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12" y="14"/>
                    </a:lnTo>
                    <a:lnTo>
                      <a:pt x="13" y="15"/>
                    </a:lnTo>
                    <a:lnTo>
                      <a:pt x="14" y="15"/>
                    </a:lnTo>
                    <a:lnTo>
                      <a:pt x="15" y="18"/>
                    </a:lnTo>
                    <a:lnTo>
                      <a:pt x="15" y="19"/>
                    </a:lnTo>
                    <a:lnTo>
                      <a:pt x="17" y="1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6" name="Freeform 496"/>
              <p:cNvSpPr>
                <a:spLocks/>
              </p:cNvSpPr>
              <p:nvPr/>
            </p:nvSpPr>
            <p:spPr bwMode="auto">
              <a:xfrm>
                <a:off x="4120" y="1562"/>
                <a:ext cx="24" cy="12"/>
              </a:xfrm>
              <a:custGeom>
                <a:avLst/>
                <a:gdLst>
                  <a:gd name="T0" fmla="*/ 3 w 24"/>
                  <a:gd name="T1" fmla="*/ 11 h 12"/>
                  <a:gd name="T2" fmla="*/ 5 w 24"/>
                  <a:gd name="T3" fmla="*/ 12 h 12"/>
                  <a:gd name="T4" fmla="*/ 7 w 24"/>
                  <a:gd name="T5" fmla="*/ 12 h 12"/>
                  <a:gd name="T6" fmla="*/ 11 w 24"/>
                  <a:gd name="T7" fmla="*/ 11 h 12"/>
                  <a:gd name="T8" fmla="*/ 14 w 24"/>
                  <a:gd name="T9" fmla="*/ 10 h 12"/>
                  <a:gd name="T10" fmla="*/ 21 w 24"/>
                  <a:gd name="T11" fmla="*/ 9 h 12"/>
                  <a:gd name="T12" fmla="*/ 24 w 24"/>
                  <a:gd name="T13" fmla="*/ 9 h 12"/>
                  <a:gd name="T14" fmla="*/ 24 w 24"/>
                  <a:gd name="T15" fmla="*/ 7 h 12"/>
                  <a:gd name="T16" fmla="*/ 23 w 24"/>
                  <a:gd name="T17" fmla="*/ 6 h 12"/>
                  <a:gd name="T18" fmla="*/ 22 w 24"/>
                  <a:gd name="T19" fmla="*/ 4 h 12"/>
                  <a:gd name="T20" fmla="*/ 21 w 24"/>
                  <a:gd name="T21" fmla="*/ 4 h 12"/>
                  <a:gd name="T22" fmla="*/ 18 w 24"/>
                  <a:gd name="T23" fmla="*/ 1 h 12"/>
                  <a:gd name="T24" fmla="*/ 17 w 24"/>
                  <a:gd name="T25" fmla="*/ 0 h 12"/>
                  <a:gd name="T26" fmla="*/ 16 w 24"/>
                  <a:gd name="T27" fmla="*/ 0 h 12"/>
                  <a:gd name="T28" fmla="*/ 14 w 24"/>
                  <a:gd name="T29" fmla="*/ 0 h 12"/>
                  <a:gd name="T30" fmla="*/ 7 w 24"/>
                  <a:gd name="T31" fmla="*/ 0 h 12"/>
                  <a:gd name="T32" fmla="*/ 3 w 24"/>
                  <a:gd name="T33" fmla="*/ 1 h 12"/>
                  <a:gd name="T34" fmla="*/ 2 w 24"/>
                  <a:gd name="T35" fmla="*/ 4 h 12"/>
                  <a:gd name="T36" fmla="*/ 2 w 24"/>
                  <a:gd name="T37" fmla="*/ 7 h 12"/>
                  <a:gd name="T38" fmla="*/ 2 w 24"/>
                  <a:gd name="T39" fmla="*/ 9 h 12"/>
                  <a:gd name="T40" fmla="*/ 0 w 24"/>
                  <a:gd name="T41" fmla="*/ 10 h 12"/>
                  <a:gd name="T42" fmla="*/ 0 w 24"/>
                  <a:gd name="T43" fmla="*/ 11 h 12"/>
                  <a:gd name="T44" fmla="*/ 2 w 24"/>
                  <a:gd name="T45" fmla="*/ 12 h 12"/>
                  <a:gd name="T46" fmla="*/ 3 w 24"/>
                  <a:gd name="T47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4" h="12">
                    <a:moveTo>
                      <a:pt x="3" y="11"/>
                    </a:moveTo>
                    <a:lnTo>
                      <a:pt x="5" y="12"/>
                    </a:lnTo>
                    <a:lnTo>
                      <a:pt x="7" y="12"/>
                    </a:lnTo>
                    <a:lnTo>
                      <a:pt x="11" y="11"/>
                    </a:lnTo>
                    <a:lnTo>
                      <a:pt x="14" y="10"/>
                    </a:lnTo>
                    <a:lnTo>
                      <a:pt x="21" y="9"/>
                    </a:lnTo>
                    <a:lnTo>
                      <a:pt x="24" y="9"/>
                    </a:lnTo>
                    <a:lnTo>
                      <a:pt x="24" y="7"/>
                    </a:lnTo>
                    <a:lnTo>
                      <a:pt x="23" y="6"/>
                    </a:lnTo>
                    <a:lnTo>
                      <a:pt x="22" y="4"/>
                    </a:lnTo>
                    <a:lnTo>
                      <a:pt x="21" y="4"/>
                    </a:lnTo>
                    <a:lnTo>
                      <a:pt x="18" y="1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2" y="12"/>
                    </a:lnTo>
                    <a:lnTo>
                      <a:pt x="3" y="1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7" name="Freeform 497"/>
              <p:cNvSpPr>
                <a:spLocks/>
              </p:cNvSpPr>
              <p:nvPr/>
            </p:nvSpPr>
            <p:spPr bwMode="auto">
              <a:xfrm>
                <a:off x="3896" y="1464"/>
                <a:ext cx="211" cy="103"/>
              </a:xfrm>
              <a:custGeom>
                <a:avLst/>
                <a:gdLst>
                  <a:gd name="T0" fmla="*/ 152 w 211"/>
                  <a:gd name="T1" fmla="*/ 18 h 103"/>
                  <a:gd name="T2" fmla="*/ 126 w 211"/>
                  <a:gd name="T3" fmla="*/ 23 h 103"/>
                  <a:gd name="T4" fmla="*/ 108 w 211"/>
                  <a:gd name="T5" fmla="*/ 21 h 103"/>
                  <a:gd name="T6" fmla="*/ 101 w 211"/>
                  <a:gd name="T7" fmla="*/ 25 h 103"/>
                  <a:gd name="T8" fmla="*/ 98 w 211"/>
                  <a:gd name="T9" fmla="*/ 28 h 103"/>
                  <a:gd name="T10" fmla="*/ 88 w 211"/>
                  <a:gd name="T11" fmla="*/ 28 h 103"/>
                  <a:gd name="T12" fmla="*/ 74 w 211"/>
                  <a:gd name="T13" fmla="*/ 33 h 103"/>
                  <a:gd name="T14" fmla="*/ 64 w 211"/>
                  <a:gd name="T15" fmla="*/ 38 h 103"/>
                  <a:gd name="T16" fmla="*/ 55 w 211"/>
                  <a:gd name="T17" fmla="*/ 43 h 103"/>
                  <a:gd name="T18" fmla="*/ 49 w 211"/>
                  <a:gd name="T19" fmla="*/ 46 h 103"/>
                  <a:gd name="T20" fmla="*/ 42 w 211"/>
                  <a:gd name="T21" fmla="*/ 48 h 103"/>
                  <a:gd name="T22" fmla="*/ 38 w 211"/>
                  <a:gd name="T23" fmla="*/ 55 h 103"/>
                  <a:gd name="T24" fmla="*/ 32 w 211"/>
                  <a:gd name="T25" fmla="*/ 51 h 103"/>
                  <a:gd name="T26" fmla="*/ 29 w 211"/>
                  <a:gd name="T27" fmla="*/ 55 h 103"/>
                  <a:gd name="T28" fmla="*/ 38 w 211"/>
                  <a:gd name="T29" fmla="*/ 59 h 103"/>
                  <a:gd name="T30" fmla="*/ 25 w 211"/>
                  <a:gd name="T31" fmla="*/ 68 h 103"/>
                  <a:gd name="T32" fmla="*/ 30 w 211"/>
                  <a:gd name="T33" fmla="*/ 70 h 103"/>
                  <a:gd name="T34" fmla="*/ 22 w 211"/>
                  <a:gd name="T35" fmla="*/ 73 h 103"/>
                  <a:gd name="T36" fmla="*/ 13 w 211"/>
                  <a:gd name="T37" fmla="*/ 84 h 103"/>
                  <a:gd name="T38" fmla="*/ 5 w 211"/>
                  <a:gd name="T39" fmla="*/ 88 h 103"/>
                  <a:gd name="T40" fmla="*/ 0 w 211"/>
                  <a:gd name="T41" fmla="*/ 93 h 103"/>
                  <a:gd name="T42" fmla="*/ 12 w 211"/>
                  <a:gd name="T43" fmla="*/ 100 h 103"/>
                  <a:gd name="T44" fmla="*/ 24 w 211"/>
                  <a:gd name="T45" fmla="*/ 102 h 103"/>
                  <a:gd name="T46" fmla="*/ 39 w 211"/>
                  <a:gd name="T47" fmla="*/ 103 h 103"/>
                  <a:gd name="T48" fmla="*/ 53 w 211"/>
                  <a:gd name="T49" fmla="*/ 94 h 103"/>
                  <a:gd name="T50" fmla="*/ 50 w 211"/>
                  <a:gd name="T51" fmla="*/ 89 h 103"/>
                  <a:gd name="T52" fmla="*/ 57 w 211"/>
                  <a:gd name="T53" fmla="*/ 89 h 103"/>
                  <a:gd name="T54" fmla="*/ 55 w 211"/>
                  <a:gd name="T55" fmla="*/ 84 h 103"/>
                  <a:gd name="T56" fmla="*/ 68 w 211"/>
                  <a:gd name="T57" fmla="*/ 75 h 103"/>
                  <a:gd name="T58" fmla="*/ 72 w 211"/>
                  <a:gd name="T59" fmla="*/ 72 h 103"/>
                  <a:gd name="T60" fmla="*/ 74 w 211"/>
                  <a:gd name="T61" fmla="*/ 68 h 103"/>
                  <a:gd name="T62" fmla="*/ 82 w 211"/>
                  <a:gd name="T63" fmla="*/ 68 h 103"/>
                  <a:gd name="T64" fmla="*/ 83 w 211"/>
                  <a:gd name="T65" fmla="*/ 64 h 103"/>
                  <a:gd name="T66" fmla="*/ 90 w 211"/>
                  <a:gd name="T67" fmla="*/ 61 h 103"/>
                  <a:gd name="T68" fmla="*/ 89 w 211"/>
                  <a:gd name="T69" fmla="*/ 58 h 103"/>
                  <a:gd name="T70" fmla="*/ 96 w 211"/>
                  <a:gd name="T71" fmla="*/ 55 h 103"/>
                  <a:gd name="T72" fmla="*/ 103 w 211"/>
                  <a:gd name="T73" fmla="*/ 51 h 103"/>
                  <a:gd name="T74" fmla="*/ 109 w 211"/>
                  <a:gd name="T75" fmla="*/ 49 h 103"/>
                  <a:gd name="T76" fmla="*/ 137 w 211"/>
                  <a:gd name="T77" fmla="*/ 39 h 103"/>
                  <a:gd name="T78" fmla="*/ 159 w 211"/>
                  <a:gd name="T79" fmla="*/ 34 h 103"/>
                  <a:gd name="T80" fmla="*/ 182 w 211"/>
                  <a:gd name="T81" fmla="*/ 28 h 103"/>
                  <a:gd name="T82" fmla="*/ 199 w 211"/>
                  <a:gd name="T83" fmla="*/ 21 h 103"/>
                  <a:gd name="T84" fmla="*/ 209 w 211"/>
                  <a:gd name="T85" fmla="*/ 13 h 103"/>
                  <a:gd name="T86" fmla="*/ 209 w 211"/>
                  <a:gd name="T87" fmla="*/ 6 h 103"/>
                  <a:gd name="T88" fmla="*/ 193 w 211"/>
                  <a:gd name="T89" fmla="*/ 0 h 103"/>
                  <a:gd name="T90" fmla="*/ 174 w 211"/>
                  <a:gd name="T91" fmla="*/ 6 h 103"/>
                  <a:gd name="T92" fmla="*/ 167 w 211"/>
                  <a:gd name="T93" fmla="*/ 13 h 103"/>
                  <a:gd name="T94" fmla="*/ 158 w 211"/>
                  <a:gd name="T95" fmla="*/ 15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1" h="103">
                    <a:moveTo>
                      <a:pt x="158" y="15"/>
                    </a:moveTo>
                    <a:lnTo>
                      <a:pt x="157" y="15"/>
                    </a:lnTo>
                    <a:lnTo>
                      <a:pt x="156" y="15"/>
                    </a:lnTo>
                    <a:lnTo>
                      <a:pt x="152" y="18"/>
                    </a:lnTo>
                    <a:lnTo>
                      <a:pt x="148" y="19"/>
                    </a:lnTo>
                    <a:lnTo>
                      <a:pt x="136" y="20"/>
                    </a:lnTo>
                    <a:lnTo>
                      <a:pt x="128" y="23"/>
                    </a:lnTo>
                    <a:lnTo>
                      <a:pt x="126" y="23"/>
                    </a:lnTo>
                    <a:lnTo>
                      <a:pt x="121" y="23"/>
                    </a:lnTo>
                    <a:lnTo>
                      <a:pt x="118" y="23"/>
                    </a:lnTo>
                    <a:lnTo>
                      <a:pt x="112" y="21"/>
                    </a:lnTo>
                    <a:lnTo>
                      <a:pt x="108" y="21"/>
                    </a:lnTo>
                    <a:lnTo>
                      <a:pt x="103" y="21"/>
                    </a:lnTo>
                    <a:lnTo>
                      <a:pt x="103" y="21"/>
                    </a:lnTo>
                    <a:lnTo>
                      <a:pt x="101" y="23"/>
                    </a:lnTo>
                    <a:lnTo>
                      <a:pt x="101" y="25"/>
                    </a:lnTo>
                    <a:lnTo>
                      <a:pt x="101" y="26"/>
                    </a:lnTo>
                    <a:lnTo>
                      <a:pt x="101" y="26"/>
                    </a:lnTo>
                    <a:lnTo>
                      <a:pt x="99" y="28"/>
                    </a:lnTo>
                    <a:lnTo>
                      <a:pt x="98" y="28"/>
                    </a:lnTo>
                    <a:lnTo>
                      <a:pt x="97" y="26"/>
                    </a:lnTo>
                    <a:lnTo>
                      <a:pt x="96" y="26"/>
                    </a:lnTo>
                    <a:lnTo>
                      <a:pt x="90" y="26"/>
                    </a:lnTo>
                    <a:lnTo>
                      <a:pt x="88" y="28"/>
                    </a:lnTo>
                    <a:lnTo>
                      <a:pt x="87" y="30"/>
                    </a:lnTo>
                    <a:lnTo>
                      <a:pt x="83" y="31"/>
                    </a:lnTo>
                    <a:lnTo>
                      <a:pt x="78" y="31"/>
                    </a:lnTo>
                    <a:lnTo>
                      <a:pt x="74" y="33"/>
                    </a:lnTo>
                    <a:lnTo>
                      <a:pt x="73" y="33"/>
                    </a:lnTo>
                    <a:lnTo>
                      <a:pt x="70" y="34"/>
                    </a:lnTo>
                    <a:lnTo>
                      <a:pt x="68" y="35"/>
                    </a:lnTo>
                    <a:lnTo>
                      <a:pt x="64" y="38"/>
                    </a:lnTo>
                    <a:lnTo>
                      <a:pt x="59" y="39"/>
                    </a:lnTo>
                    <a:lnTo>
                      <a:pt x="59" y="40"/>
                    </a:lnTo>
                    <a:lnTo>
                      <a:pt x="60" y="40"/>
                    </a:lnTo>
                    <a:lnTo>
                      <a:pt x="55" y="43"/>
                    </a:lnTo>
                    <a:lnTo>
                      <a:pt x="54" y="45"/>
                    </a:lnTo>
                    <a:lnTo>
                      <a:pt x="54" y="48"/>
                    </a:lnTo>
                    <a:lnTo>
                      <a:pt x="53" y="48"/>
                    </a:lnTo>
                    <a:lnTo>
                      <a:pt x="49" y="46"/>
                    </a:lnTo>
                    <a:lnTo>
                      <a:pt x="45" y="46"/>
                    </a:lnTo>
                    <a:lnTo>
                      <a:pt x="44" y="46"/>
                    </a:lnTo>
                    <a:lnTo>
                      <a:pt x="43" y="48"/>
                    </a:lnTo>
                    <a:lnTo>
                      <a:pt x="42" y="48"/>
                    </a:lnTo>
                    <a:lnTo>
                      <a:pt x="43" y="49"/>
                    </a:lnTo>
                    <a:lnTo>
                      <a:pt x="43" y="50"/>
                    </a:lnTo>
                    <a:lnTo>
                      <a:pt x="39" y="54"/>
                    </a:lnTo>
                    <a:lnTo>
                      <a:pt x="38" y="55"/>
                    </a:lnTo>
                    <a:lnTo>
                      <a:pt x="37" y="54"/>
                    </a:lnTo>
                    <a:lnTo>
                      <a:pt x="35" y="53"/>
                    </a:lnTo>
                    <a:lnTo>
                      <a:pt x="33" y="53"/>
                    </a:lnTo>
                    <a:lnTo>
                      <a:pt x="32" y="51"/>
                    </a:lnTo>
                    <a:lnTo>
                      <a:pt x="30" y="53"/>
                    </a:lnTo>
                    <a:lnTo>
                      <a:pt x="28" y="54"/>
                    </a:lnTo>
                    <a:lnTo>
                      <a:pt x="28" y="55"/>
                    </a:lnTo>
                    <a:lnTo>
                      <a:pt x="29" y="55"/>
                    </a:lnTo>
                    <a:lnTo>
                      <a:pt x="30" y="58"/>
                    </a:lnTo>
                    <a:lnTo>
                      <a:pt x="35" y="56"/>
                    </a:lnTo>
                    <a:lnTo>
                      <a:pt x="37" y="58"/>
                    </a:lnTo>
                    <a:lnTo>
                      <a:pt x="38" y="59"/>
                    </a:lnTo>
                    <a:lnTo>
                      <a:pt x="34" y="60"/>
                    </a:lnTo>
                    <a:lnTo>
                      <a:pt x="29" y="63"/>
                    </a:lnTo>
                    <a:lnTo>
                      <a:pt x="27" y="67"/>
                    </a:lnTo>
                    <a:lnTo>
                      <a:pt x="25" y="68"/>
                    </a:lnTo>
                    <a:lnTo>
                      <a:pt x="25" y="69"/>
                    </a:lnTo>
                    <a:lnTo>
                      <a:pt x="27" y="69"/>
                    </a:lnTo>
                    <a:lnTo>
                      <a:pt x="28" y="70"/>
                    </a:lnTo>
                    <a:lnTo>
                      <a:pt x="30" y="70"/>
                    </a:lnTo>
                    <a:lnTo>
                      <a:pt x="33" y="72"/>
                    </a:lnTo>
                    <a:lnTo>
                      <a:pt x="32" y="72"/>
                    </a:lnTo>
                    <a:lnTo>
                      <a:pt x="23" y="73"/>
                    </a:lnTo>
                    <a:lnTo>
                      <a:pt x="22" y="73"/>
                    </a:lnTo>
                    <a:lnTo>
                      <a:pt x="18" y="79"/>
                    </a:lnTo>
                    <a:lnTo>
                      <a:pt x="15" y="82"/>
                    </a:lnTo>
                    <a:lnTo>
                      <a:pt x="14" y="82"/>
                    </a:lnTo>
                    <a:lnTo>
                      <a:pt x="13" y="84"/>
                    </a:lnTo>
                    <a:lnTo>
                      <a:pt x="12" y="85"/>
                    </a:lnTo>
                    <a:lnTo>
                      <a:pt x="12" y="85"/>
                    </a:lnTo>
                    <a:lnTo>
                      <a:pt x="9" y="87"/>
                    </a:lnTo>
                    <a:lnTo>
                      <a:pt x="5" y="88"/>
                    </a:lnTo>
                    <a:lnTo>
                      <a:pt x="3" y="89"/>
                    </a:lnTo>
                    <a:lnTo>
                      <a:pt x="2" y="90"/>
                    </a:lnTo>
                    <a:lnTo>
                      <a:pt x="0" y="90"/>
                    </a:lnTo>
                    <a:lnTo>
                      <a:pt x="0" y="93"/>
                    </a:lnTo>
                    <a:lnTo>
                      <a:pt x="7" y="97"/>
                    </a:lnTo>
                    <a:lnTo>
                      <a:pt x="5" y="98"/>
                    </a:lnTo>
                    <a:lnTo>
                      <a:pt x="8" y="102"/>
                    </a:lnTo>
                    <a:lnTo>
                      <a:pt x="12" y="100"/>
                    </a:lnTo>
                    <a:lnTo>
                      <a:pt x="14" y="99"/>
                    </a:lnTo>
                    <a:lnTo>
                      <a:pt x="17" y="99"/>
                    </a:lnTo>
                    <a:lnTo>
                      <a:pt x="20" y="100"/>
                    </a:lnTo>
                    <a:lnTo>
                      <a:pt x="24" y="102"/>
                    </a:lnTo>
                    <a:lnTo>
                      <a:pt x="32" y="102"/>
                    </a:lnTo>
                    <a:lnTo>
                      <a:pt x="34" y="103"/>
                    </a:lnTo>
                    <a:lnTo>
                      <a:pt x="37" y="103"/>
                    </a:lnTo>
                    <a:lnTo>
                      <a:pt x="39" y="103"/>
                    </a:lnTo>
                    <a:lnTo>
                      <a:pt x="44" y="102"/>
                    </a:lnTo>
                    <a:lnTo>
                      <a:pt x="47" y="98"/>
                    </a:lnTo>
                    <a:lnTo>
                      <a:pt x="52" y="95"/>
                    </a:lnTo>
                    <a:lnTo>
                      <a:pt x="53" y="94"/>
                    </a:lnTo>
                    <a:lnTo>
                      <a:pt x="52" y="92"/>
                    </a:lnTo>
                    <a:lnTo>
                      <a:pt x="49" y="89"/>
                    </a:lnTo>
                    <a:lnTo>
                      <a:pt x="49" y="89"/>
                    </a:lnTo>
                    <a:lnTo>
                      <a:pt x="50" y="89"/>
                    </a:lnTo>
                    <a:lnTo>
                      <a:pt x="53" y="90"/>
                    </a:lnTo>
                    <a:lnTo>
                      <a:pt x="54" y="90"/>
                    </a:lnTo>
                    <a:lnTo>
                      <a:pt x="55" y="90"/>
                    </a:lnTo>
                    <a:lnTo>
                      <a:pt x="57" y="89"/>
                    </a:lnTo>
                    <a:lnTo>
                      <a:pt x="57" y="89"/>
                    </a:lnTo>
                    <a:lnTo>
                      <a:pt x="57" y="88"/>
                    </a:lnTo>
                    <a:lnTo>
                      <a:pt x="55" y="85"/>
                    </a:lnTo>
                    <a:lnTo>
                      <a:pt x="55" y="84"/>
                    </a:lnTo>
                    <a:lnTo>
                      <a:pt x="65" y="82"/>
                    </a:lnTo>
                    <a:lnTo>
                      <a:pt x="67" y="78"/>
                    </a:lnTo>
                    <a:lnTo>
                      <a:pt x="68" y="77"/>
                    </a:lnTo>
                    <a:lnTo>
                      <a:pt x="68" y="75"/>
                    </a:lnTo>
                    <a:lnTo>
                      <a:pt x="67" y="73"/>
                    </a:lnTo>
                    <a:lnTo>
                      <a:pt x="65" y="72"/>
                    </a:lnTo>
                    <a:lnTo>
                      <a:pt x="67" y="72"/>
                    </a:lnTo>
                    <a:lnTo>
                      <a:pt x="72" y="72"/>
                    </a:lnTo>
                    <a:lnTo>
                      <a:pt x="73" y="72"/>
                    </a:lnTo>
                    <a:lnTo>
                      <a:pt x="74" y="70"/>
                    </a:lnTo>
                    <a:lnTo>
                      <a:pt x="74" y="69"/>
                    </a:lnTo>
                    <a:lnTo>
                      <a:pt x="74" y="68"/>
                    </a:lnTo>
                    <a:lnTo>
                      <a:pt x="75" y="67"/>
                    </a:lnTo>
                    <a:lnTo>
                      <a:pt x="75" y="65"/>
                    </a:lnTo>
                    <a:lnTo>
                      <a:pt x="80" y="68"/>
                    </a:lnTo>
                    <a:lnTo>
                      <a:pt x="82" y="68"/>
                    </a:lnTo>
                    <a:lnTo>
                      <a:pt x="83" y="68"/>
                    </a:lnTo>
                    <a:lnTo>
                      <a:pt x="83" y="67"/>
                    </a:lnTo>
                    <a:lnTo>
                      <a:pt x="83" y="65"/>
                    </a:lnTo>
                    <a:lnTo>
                      <a:pt x="83" y="64"/>
                    </a:lnTo>
                    <a:lnTo>
                      <a:pt x="87" y="64"/>
                    </a:lnTo>
                    <a:lnTo>
                      <a:pt x="88" y="64"/>
                    </a:lnTo>
                    <a:lnTo>
                      <a:pt x="89" y="63"/>
                    </a:lnTo>
                    <a:lnTo>
                      <a:pt x="90" y="61"/>
                    </a:lnTo>
                    <a:lnTo>
                      <a:pt x="93" y="60"/>
                    </a:lnTo>
                    <a:lnTo>
                      <a:pt x="93" y="60"/>
                    </a:lnTo>
                    <a:lnTo>
                      <a:pt x="93" y="59"/>
                    </a:lnTo>
                    <a:lnTo>
                      <a:pt x="89" y="58"/>
                    </a:lnTo>
                    <a:lnTo>
                      <a:pt x="90" y="56"/>
                    </a:lnTo>
                    <a:lnTo>
                      <a:pt x="93" y="55"/>
                    </a:lnTo>
                    <a:lnTo>
                      <a:pt x="94" y="55"/>
                    </a:lnTo>
                    <a:lnTo>
                      <a:pt x="96" y="55"/>
                    </a:lnTo>
                    <a:lnTo>
                      <a:pt x="97" y="55"/>
                    </a:lnTo>
                    <a:lnTo>
                      <a:pt x="98" y="54"/>
                    </a:lnTo>
                    <a:lnTo>
                      <a:pt x="99" y="53"/>
                    </a:lnTo>
                    <a:lnTo>
                      <a:pt x="103" y="51"/>
                    </a:lnTo>
                    <a:lnTo>
                      <a:pt x="104" y="49"/>
                    </a:lnTo>
                    <a:lnTo>
                      <a:pt x="106" y="49"/>
                    </a:lnTo>
                    <a:lnTo>
                      <a:pt x="107" y="49"/>
                    </a:lnTo>
                    <a:lnTo>
                      <a:pt x="109" y="49"/>
                    </a:lnTo>
                    <a:lnTo>
                      <a:pt x="116" y="45"/>
                    </a:lnTo>
                    <a:lnTo>
                      <a:pt x="129" y="41"/>
                    </a:lnTo>
                    <a:lnTo>
                      <a:pt x="133" y="40"/>
                    </a:lnTo>
                    <a:lnTo>
                      <a:pt x="137" y="39"/>
                    </a:lnTo>
                    <a:lnTo>
                      <a:pt x="139" y="39"/>
                    </a:lnTo>
                    <a:lnTo>
                      <a:pt x="146" y="38"/>
                    </a:lnTo>
                    <a:lnTo>
                      <a:pt x="152" y="35"/>
                    </a:lnTo>
                    <a:lnTo>
                      <a:pt x="159" y="34"/>
                    </a:lnTo>
                    <a:lnTo>
                      <a:pt x="164" y="33"/>
                    </a:lnTo>
                    <a:lnTo>
                      <a:pt x="174" y="30"/>
                    </a:lnTo>
                    <a:lnTo>
                      <a:pt x="179" y="28"/>
                    </a:lnTo>
                    <a:lnTo>
                      <a:pt x="182" y="28"/>
                    </a:lnTo>
                    <a:lnTo>
                      <a:pt x="186" y="26"/>
                    </a:lnTo>
                    <a:lnTo>
                      <a:pt x="189" y="25"/>
                    </a:lnTo>
                    <a:lnTo>
                      <a:pt x="194" y="23"/>
                    </a:lnTo>
                    <a:lnTo>
                      <a:pt x="199" y="21"/>
                    </a:lnTo>
                    <a:lnTo>
                      <a:pt x="201" y="20"/>
                    </a:lnTo>
                    <a:lnTo>
                      <a:pt x="206" y="16"/>
                    </a:lnTo>
                    <a:lnTo>
                      <a:pt x="211" y="13"/>
                    </a:lnTo>
                    <a:lnTo>
                      <a:pt x="209" y="13"/>
                    </a:lnTo>
                    <a:lnTo>
                      <a:pt x="209" y="10"/>
                    </a:lnTo>
                    <a:lnTo>
                      <a:pt x="211" y="9"/>
                    </a:lnTo>
                    <a:lnTo>
                      <a:pt x="211" y="8"/>
                    </a:lnTo>
                    <a:lnTo>
                      <a:pt x="209" y="6"/>
                    </a:lnTo>
                    <a:lnTo>
                      <a:pt x="207" y="5"/>
                    </a:lnTo>
                    <a:lnTo>
                      <a:pt x="204" y="3"/>
                    </a:lnTo>
                    <a:lnTo>
                      <a:pt x="198" y="1"/>
                    </a:lnTo>
                    <a:lnTo>
                      <a:pt x="193" y="0"/>
                    </a:lnTo>
                    <a:lnTo>
                      <a:pt x="191" y="0"/>
                    </a:lnTo>
                    <a:lnTo>
                      <a:pt x="187" y="1"/>
                    </a:lnTo>
                    <a:lnTo>
                      <a:pt x="182" y="3"/>
                    </a:lnTo>
                    <a:lnTo>
                      <a:pt x="174" y="6"/>
                    </a:lnTo>
                    <a:lnTo>
                      <a:pt x="171" y="8"/>
                    </a:lnTo>
                    <a:lnTo>
                      <a:pt x="169" y="10"/>
                    </a:lnTo>
                    <a:lnTo>
                      <a:pt x="168" y="11"/>
                    </a:lnTo>
                    <a:lnTo>
                      <a:pt x="167" y="13"/>
                    </a:lnTo>
                    <a:lnTo>
                      <a:pt x="164" y="13"/>
                    </a:lnTo>
                    <a:lnTo>
                      <a:pt x="163" y="13"/>
                    </a:lnTo>
                    <a:lnTo>
                      <a:pt x="161" y="15"/>
                    </a:lnTo>
                    <a:lnTo>
                      <a:pt x="158" y="1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8" name="Freeform 498"/>
              <p:cNvSpPr>
                <a:spLocks/>
              </p:cNvSpPr>
              <p:nvPr/>
            </p:nvSpPr>
            <p:spPr bwMode="auto">
              <a:xfrm>
                <a:off x="3864" y="1564"/>
                <a:ext cx="85" cy="73"/>
              </a:xfrm>
              <a:custGeom>
                <a:avLst/>
                <a:gdLst>
                  <a:gd name="T0" fmla="*/ 0 w 85"/>
                  <a:gd name="T1" fmla="*/ 39 h 73"/>
                  <a:gd name="T2" fmla="*/ 1 w 85"/>
                  <a:gd name="T3" fmla="*/ 45 h 73"/>
                  <a:gd name="T4" fmla="*/ 5 w 85"/>
                  <a:gd name="T5" fmla="*/ 50 h 73"/>
                  <a:gd name="T6" fmla="*/ 14 w 85"/>
                  <a:gd name="T7" fmla="*/ 49 h 73"/>
                  <a:gd name="T8" fmla="*/ 26 w 85"/>
                  <a:gd name="T9" fmla="*/ 49 h 73"/>
                  <a:gd name="T10" fmla="*/ 26 w 85"/>
                  <a:gd name="T11" fmla="*/ 53 h 73"/>
                  <a:gd name="T12" fmla="*/ 30 w 85"/>
                  <a:gd name="T13" fmla="*/ 54 h 73"/>
                  <a:gd name="T14" fmla="*/ 37 w 85"/>
                  <a:gd name="T15" fmla="*/ 59 h 73"/>
                  <a:gd name="T16" fmla="*/ 32 w 85"/>
                  <a:gd name="T17" fmla="*/ 59 h 73"/>
                  <a:gd name="T18" fmla="*/ 30 w 85"/>
                  <a:gd name="T19" fmla="*/ 62 h 73"/>
                  <a:gd name="T20" fmla="*/ 30 w 85"/>
                  <a:gd name="T21" fmla="*/ 64 h 73"/>
                  <a:gd name="T22" fmla="*/ 31 w 85"/>
                  <a:gd name="T23" fmla="*/ 67 h 73"/>
                  <a:gd name="T24" fmla="*/ 42 w 85"/>
                  <a:gd name="T25" fmla="*/ 70 h 73"/>
                  <a:gd name="T26" fmla="*/ 44 w 85"/>
                  <a:gd name="T27" fmla="*/ 69 h 73"/>
                  <a:gd name="T28" fmla="*/ 52 w 85"/>
                  <a:gd name="T29" fmla="*/ 70 h 73"/>
                  <a:gd name="T30" fmla="*/ 59 w 85"/>
                  <a:gd name="T31" fmla="*/ 72 h 73"/>
                  <a:gd name="T32" fmla="*/ 62 w 85"/>
                  <a:gd name="T33" fmla="*/ 72 h 73"/>
                  <a:gd name="T34" fmla="*/ 65 w 85"/>
                  <a:gd name="T35" fmla="*/ 70 h 73"/>
                  <a:gd name="T36" fmla="*/ 71 w 85"/>
                  <a:gd name="T37" fmla="*/ 73 h 73"/>
                  <a:gd name="T38" fmla="*/ 66 w 85"/>
                  <a:gd name="T39" fmla="*/ 69 h 73"/>
                  <a:gd name="T40" fmla="*/ 71 w 85"/>
                  <a:gd name="T41" fmla="*/ 70 h 73"/>
                  <a:gd name="T42" fmla="*/ 79 w 85"/>
                  <a:gd name="T43" fmla="*/ 73 h 73"/>
                  <a:gd name="T44" fmla="*/ 82 w 85"/>
                  <a:gd name="T45" fmla="*/ 70 h 73"/>
                  <a:gd name="T46" fmla="*/ 84 w 85"/>
                  <a:gd name="T47" fmla="*/ 68 h 73"/>
                  <a:gd name="T48" fmla="*/ 69 w 85"/>
                  <a:gd name="T49" fmla="*/ 59 h 73"/>
                  <a:gd name="T50" fmla="*/ 57 w 85"/>
                  <a:gd name="T51" fmla="*/ 45 h 73"/>
                  <a:gd name="T52" fmla="*/ 54 w 85"/>
                  <a:gd name="T53" fmla="*/ 39 h 73"/>
                  <a:gd name="T54" fmla="*/ 56 w 85"/>
                  <a:gd name="T55" fmla="*/ 33 h 73"/>
                  <a:gd name="T56" fmla="*/ 55 w 85"/>
                  <a:gd name="T57" fmla="*/ 27 h 73"/>
                  <a:gd name="T58" fmla="*/ 55 w 85"/>
                  <a:gd name="T59" fmla="*/ 24 h 73"/>
                  <a:gd name="T60" fmla="*/ 57 w 85"/>
                  <a:gd name="T61" fmla="*/ 22 h 73"/>
                  <a:gd name="T62" fmla="*/ 59 w 85"/>
                  <a:gd name="T63" fmla="*/ 17 h 73"/>
                  <a:gd name="T64" fmla="*/ 65 w 85"/>
                  <a:gd name="T65" fmla="*/ 17 h 73"/>
                  <a:gd name="T66" fmla="*/ 65 w 85"/>
                  <a:gd name="T67" fmla="*/ 12 h 73"/>
                  <a:gd name="T68" fmla="*/ 69 w 85"/>
                  <a:gd name="T69" fmla="*/ 8 h 73"/>
                  <a:gd name="T70" fmla="*/ 65 w 85"/>
                  <a:gd name="T71" fmla="*/ 4 h 73"/>
                  <a:gd name="T72" fmla="*/ 51 w 85"/>
                  <a:gd name="T73" fmla="*/ 2 h 73"/>
                  <a:gd name="T74" fmla="*/ 45 w 85"/>
                  <a:gd name="T75" fmla="*/ 2 h 73"/>
                  <a:gd name="T76" fmla="*/ 36 w 85"/>
                  <a:gd name="T77" fmla="*/ 4 h 73"/>
                  <a:gd name="T78" fmla="*/ 30 w 85"/>
                  <a:gd name="T79" fmla="*/ 4 h 73"/>
                  <a:gd name="T80" fmla="*/ 25 w 85"/>
                  <a:gd name="T81" fmla="*/ 7 h 73"/>
                  <a:gd name="T82" fmla="*/ 25 w 85"/>
                  <a:gd name="T83" fmla="*/ 10 h 73"/>
                  <a:gd name="T84" fmla="*/ 25 w 85"/>
                  <a:gd name="T85" fmla="*/ 14 h 73"/>
                  <a:gd name="T86" fmla="*/ 20 w 85"/>
                  <a:gd name="T87" fmla="*/ 14 h 73"/>
                  <a:gd name="T88" fmla="*/ 15 w 85"/>
                  <a:gd name="T89" fmla="*/ 17 h 73"/>
                  <a:gd name="T90" fmla="*/ 17 w 85"/>
                  <a:gd name="T91" fmla="*/ 19 h 73"/>
                  <a:gd name="T92" fmla="*/ 19 w 85"/>
                  <a:gd name="T93" fmla="*/ 22 h 73"/>
                  <a:gd name="T94" fmla="*/ 17 w 85"/>
                  <a:gd name="T95" fmla="*/ 25 h 73"/>
                  <a:gd name="T96" fmla="*/ 16 w 85"/>
                  <a:gd name="T97" fmla="*/ 29 h 73"/>
                  <a:gd name="T98" fmla="*/ 14 w 85"/>
                  <a:gd name="T99" fmla="*/ 32 h 73"/>
                  <a:gd name="T100" fmla="*/ 9 w 85"/>
                  <a:gd name="T101" fmla="*/ 34 h 73"/>
                  <a:gd name="T102" fmla="*/ 2 w 85"/>
                  <a:gd name="T103" fmla="*/ 34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5" h="73">
                    <a:moveTo>
                      <a:pt x="1" y="35"/>
                    </a:moveTo>
                    <a:lnTo>
                      <a:pt x="0" y="38"/>
                    </a:lnTo>
                    <a:lnTo>
                      <a:pt x="0" y="39"/>
                    </a:lnTo>
                    <a:lnTo>
                      <a:pt x="0" y="42"/>
                    </a:lnTo>
                    <a:lnTo>
                      <a:pt x="0" y="43"/>
                    </a:lnTo>
                    <a:lnTo>
                      <a:pt x="1" y="45"/>
                    </a:lnTo>
                    <a:lnTo>
                      <a:pt x="1" y="48"/>
                    </a:lnTo>
                    <a:lnTo>
                      <a:pt x="4" y="49"/>
                    </a:lnTo>
                    <a:lnTo>
                      <a:pt x="5" y="50"/>
                    </a:lnTo>
                    <a:lnTo>
                      <a:pt x="6" y="50"/>
                    </a:lnTo>
                    <a:lnTo>
                      <a:pt x="10" y="50"/>
                    </a:lnTo>
                    <a:lnTo>
                      <a:pt x="14" y="49"/>
                    </a:lnTo>
                    <a:lnTo>
                      <a:pt x="17" y="49"/>
                    </a:lnTo>
                    <a:lnTo>
                      <a:pt x="20" y="50"/>
                    </a:lnTo>
                    <a:lnTo>
                      <a:pt x="26" y="49"/>
                    </a:lnTo>
                    <a:lnTo>
                      <a:pt x="27" y="49"/>
                    </a:lnTo>
                    <a:lnTo>
                      <a:pt x="26" y="50"/>
                    </a:lnTo>
                    <a:lnTo>
                      <a:pt x="26" y="53"/>
                    </a:lnTo>
                    <a:lnTo>
                      <a:pt x="27" y="54"/>
                    </a:lnTo>
                    <a:lnTo>
                      <a:pt x="29" y="54"/>
                    </a:lnTo>
                    <a:lnTo>
                      <a:pt x="30" y="54"/>
                    </a:lnTo>
                    <a:lnTo>
                      <a:pt x="30" y="55"/>
                    </a:lnTo>
                    <a:lnTo>
                      <a:pt x="34" y="58"/>
                    </a:lnTo>
                    <a:lnTo>
                      <a:pt x="37" y="59"/>
                    </a:lnTo>
                    <a:lnTo>
                      <a:pt x="36" y="59"/>
                    </a:lnTo>
                    <a:lnTo>
                      <a:pt x="34" y="59"/>
                    </a:lnTo>
                    <a:lnTo>
                      <a:pt x="32" y="59"/>
                    </a:lnTo>
                    <a:lnTo>
                      <a:pt x="34" y="60"/>
                    </a:lnTo>
                    <a:lnTo>
                      <a:pt x="31" y="60"/>
                    </a:lnTo>
                    <a:lnTo>
                      <a:pt x="30" y="62"/>
                    </a:lnTo>
                    <a:lnTo>
                      <a:pt x="30" y="63"/>
                    </a:lnTo>
                    <a:lnTo>
                      <a:pt x="30" y="64"/>
                    </a:lnTo>
                    <a:lnTo>
                      <a:pt x="30" y="64"/>
                    </a:lnTo>
                    <a:lnTo>
                      <a:pt x="27" y="65"/>
                    </a:lnTo>
                    <a:lnTo>
                      <a:pt x="26" y="65"/>
                    </a:lnTo>
                    <a:lnTo>
                      <a:pt x="31" y="67"/>
                    </a:lnTo>
                    <a:lnTo>
                      <a:pt x="37" y="68"/>
                    </a:lnTo>
                    <a:lnTo>
                      <a:pt x="40" y="69"/>
                    </a:lnTo>
                    <a:lnTo>
                      <a:pt x="42" y="70"/>
                    </a:lnTo>
                    <a:lnTo>
                      <a:pt x="44" y="70"/>
                    </a:lnTo>
                    <a:lnTo>
                      <a:pt x="44" y="69"/>
                    </a:lnTo>
                    <a:lnTo>
                      <a:pt x="44" y="69"/>
                    </a:lnTo>
                    <a:lnTo>
                      <a:pt x="47" y="70"/>
                    </a:lnTo>
                    <a:lnTo>
                      <a:pt x="50" y="70"/>
                    </a:lnTo>
                    <a:lnTo>
                      <a:pt x="52" y="70"/>
                    </a:lnTo>
                    <a:lnTo>
                      <a:pt x="59" y="70"/>
                    </a:lnTo>
                    <a:lnTo>
                      <a:pt x="59" y="70"/>
                    </a:lnTo>
                    <a:lnTo>
                      <a:pt x="59" y="72"/>
                    </a:lnTo>
                    <a:lnTo>
                      <a:pt x="60" y="72"/>
                    </a:lnTo>
                    <a:lnTo>
                      <a:pt x="61" y="72"/>
                    </a:lnTo>
                    <a:lnTo>
                      <a:pt x="62" y="72"/>
                    </a:lnTo>
                    <a:lnTo>
                      <a:pt x="64" y="72"/>
                    </a:lnTo>
                    <a:lnTo>
                      <a:pt x="65" y="72"/>
                    </a:lnTo>
                    <a:lnTo>
                      <a:pt x="65" y="70"/>
                    </a:lnTo>
                    <a:lnTo>
                      <a:pt x="69" y="73"/>
                    </a:lnTo>
                    <a:lnTo>
                      <a:pt x="70" y="73"/>
                    </a:lnTo>
                    <a:lnTo>
                      <a:pt x="71" y="73"/>
                    </a:lnTo>
                    <a:lnTo>
                      <a:pt x="69" y="70"/>
                    </a:lnTo>
                    <a:lnTo>
                      <a:pt x="67" y="70"/>
                    </a:lnTo>
                    <a:lnTo>
                      <a:pt x="66" y="69"/>
                    </a:lnTo>
                    <a:lnTo>
                      <a:pt x="69" y="69"/>
                    </a:lnTo>
                    <a:lnTo>
                      <a:pt x="70" y="69"/>
                    </a:lnTo>
                    <a:lnTo>
                      <a:pt x="71" y="70"/>
                    </a:lnTo>
                    <a:lnTo>
                      <a:pt x="71" y="70"/>
                    </a:lnTo>
                    <a:lnTo>
                      <a:pt x="72" y="72"/>
                    </a:lnTo>
                    <a:lnTo>
                      <a:pt x="79" y="73"/>
                    </a:lnTo>
                    <a:lnTo>
                      <a:pt x="80" y="72"/>
                    </a:lnTo>
                    <a:lnTo>
                      <a:pt x="80" y="72"/>
                    </a:lnTo>
                    <a:lnTo>
                      <a:pt x="82" y="70"/>
                    </a:lnTo>
                    <a:lnTo>
                      <a:pt x="85" y="69"/>
                    </a:lnTo>
                    <a:lnTo>
                      <a:pt x="85" y="68"/>
                    </a:lnTo>
                    <a:lnTo>
                      <a:pt x="84" y="68"/>
                    </a:lnTo>
                    <a:lnTo>
                      <a:pt x="77" y="65"/>
                    </a:lnTo>
                    <a:lnTo>
                      <a:pt x="75" y="64"/>
                    </a:lnTo>
                    <a:lnTo>
                      <a:pt x="69" y="59"/>
                    </a:lnTo>
                    <a:lnTo>
                      <a:pt x="64" y="54"/>
                    </a:lnTo>
                    <a:lnTo>
                      <a:pt x="60" y="49"/>
                    </a:lnTo>
                    <a:lnTo>
                      <a:pt x="57" y="45"/>
                    </a:lnTo>
                    <a:lnTo>
                      <a:pt x="56" y="43"/>
                    </a:lnTo>
                    <a:lnTo>
                      <a:pt x="56" y="40"/>
                    </a:lnTo>
                    <a:lnTo>
                      <a:pt x="54" y="39"/>
                    </a:lnTo>
                    <a:lnTo>
                      <a:pt x="54" y="37"/>
                    </a:lnTo>
                    <a:lnTo>
                      <a:pt x="55" y="34"/>
                    </a:lnTo>
                    <a:lnTo>
                      <a:pt x="56" y="33"/>
                    </a:lnTo>
                    <a:lnTo>
                      <a:pt x="56" y="32"/>
                    </a:lnTo>
                    <a:lnTo>
                      <a:pt x="55" y="29"/>
                    </a:lnTo>
                    <a:lnTo>
                      <a:pt x="55" y="27"/>
                    </a:lnTo>
                    <a:lnTo>
                      <a:pt x="54" y="27"/>
                    </a:lnTo>
                    <a:lnTo>
                      <a:pt x="54" y="25"/>
                    </a:lnTo>
                    <a:lnTo>
                      <a:pt x="55" y="24"/>
                    </a:lnTo>
                    <a:lnTo>
                      <a:pt x="55" y="23"/>
                    </a:lnTo>
                    <a:lnTo>
                      <a:pt x="55" y="22"/>
                    </a:lnTo>
                    <a:lnTo>
                      <a:pt x="57" y="22"/>
                    </a:lnTo>
                    <a:lnTo>
                      <a:pt x="59" y="19"/>
                    </a:lnTo>
                    <a:lnTo>
                      <a:pt x="59" y="18"/>
                    </a:lnTo>
                    <a:lnTo>
                      <a:pt x="59" y="17"/>
                    </a:lnTo>
                    <a:lnTo>
                      <a:pt x="60" y="17"/>
                    </a:lnTo>
                    <a:lnTo>
                      <a:pt x="64" y="17"/>
                    </a:lnTo>
                    <a:lnTo>
                      <a:pt x="65" y="17"/>
                    </a:lnTo>
                    <a:lnTo>
                      <a:pt x="65" y="15"/>
                    </a:lnTo>
                    <a:lnTo>
                      <a:pt x="66" y="14"/>
                    </a:lnTo>
                    <a:lnTo>
                      <a:pt x="65" y="12"/>
                    </a:lnTo>
                    <a:lnTo>
                      <a:pt x="66" y="10"/>
                    </a:lnTo>
                    <a:lnTo>
                      <a:pt x="67" y="8"/>
                    </a:lnTo>
                    <a:lnTo>
                      <a:pt x="69" y="8"/>
                    </a:lnTo>
                    <a:lnTo>
                      <a:pt x="69" y="5"/>
                    </a:lnTo>
                    <a:lnTo>
                      <a:pt x="67" y="5"/>
                    </a:lnTo>
                    <a:lnTo>
                      <a:pt x="65" y="4"/>
                    </a:lnTo>
                    <a:lnTo>
                      <a:pt x="60" y="4"/>
                    </a:lnTo>
                    <a:lnTo>
                      <a:pt x="54" y="3"/>
                    </a:lnTo>
                    <a:lnTo>
                      <a:pt x="51" y="2"/>
                    </a:lnTo>
                    <a:lnTo>
                      <a:pt x="49" y="0"/>
                    </a:lnTo>
                    <a:lnTo>
                      <a:pt x="46" y="0"/>
                    </a:lnTo>
                    <a:lnTo>
                      <a:pt x="45" y="2"/>
                    </a:lnTo>
                    <a:lnTo>
                      <a:pt x="40" y="3"/>
                    </a:lnTo>
                    <a:lnTo>
                      <a:pt x="37" y="4"/>
                    </a:lnTo>
                    <a:lnTo>
                      <a:pt x="36" y="4"/>
                    </a:lnTo>
                    <a:lnTo>
                      <a:pt x="34" y="3"/>
                    </a:lnTo>
                    <a:lnTo>
                      <a:pt x="31" y="3"/>
                    </a:lnTo>
                    <a:lnTo>
                      <a:pt x="30" y="4"/>
                    </a:lnTo>
                    <a:lnTo>
                      <a:pt x="29" y="5"/>
                    </a:lnTo>
                    <a:lnTo>
                      <a:pt x="26" y="5"/>
                    </a:lnTo>
                    <a:lnTo>
                      <a:pt x="25" y="7"/>
                    </a:lnTo>
                    <a:lnTo>
                      <a:pt x="24" y="7"/>
                    </a:lnTo>
                    <a:lnTo>
                      <a:pt x="24" y="8"/>
                    </a:lnTo>
                    <a:lnTo>
                      <a:pt x="25" y="10"/>
                    </a:lnTo>
                    <a:lnTo>
                      <a:pt x="25" y="12"/>
                    </a:lnTo>
                    <a:lnTo>
                      <a:pt x="26" y="13"/>
                    </a:lnTo>
                    <a:lnTo>
                      <a:pt x="25" y="14"/>
                    </a:lnTo>
                    <a:lnTo>
                      <a:pt x="24" y="13"/>
                    </a:lnTo>
                    <a:lnTo>
                      <a:pt x="21" y="13"/>
                    </a:lnTo>
                    <a:lnTo>
                      <a:pt x="20" y="14"/>
                    </a:lnTo>
                    <a:lnTo>
                      <a:pt x="19" y="14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15" y="18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20" y="19"/>
                    </a:lnTo>
                    <a:lnTo>
                      <a:pt x="19" y="20"/>
                    </a:lnTo>
                    <a:lnTo>
                      <a:pt x="19" y="22"/>
                    </a:lnTo>
                    <a:lnTo>
                      <a:pt x="20" y="23"/>
                    </a:lnTo>
                    <a:lnTo>
                      <a:pt x="17" y="24"/>
                    </a:lnTo>
                    <a:lnTo>
                      <a:pt x="17" y="25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6" y="29"/>
                    </a:lnTo>
                    <a:lnTo>
                      <a:pt x="16" y="29"/>
                    </a:lnTo>
                    <a:lnTo>
                      <a:pt x="14" y="30"/>
                    </a:lnTo>
                    <a:lnTo>
                      <a:pt x="14" y="32"/>
                    </a:lnTo>
                    <a:lnTo>
                      <a:pt x="12" y="33"/>
                    </a:lnTo>
                    <a:lnTo>
                      <a:pt x="11" y="34"/>
                    </a:lnTo>
                    <a:lnTo>
                      <a:pt x="9" y="34"/>
                    </a:lnTo>
                    <a:lnTo>
                      <a:pt x="6" y="33"/>
                    </a:lnTo>
                    <a:lnTo>
                      <a:pt x="5" y="33"/>
                    </a:lnTo>
                    <a:lnTo>
                      <a:pt x="2" y="34"/>
                    </a:lnTo>
                    <a:lnTo>
                      <a:pt x="1" y="3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59" name="Freeform 499"/>
              <p:cNvSpPr>
                <a:spLocks/>
              </p:cNvSpPr>
              <p:nvPr/>
            </p:nvSpPr>
            <p:spPr bwMode="auto">
              <a:xfrm>
                <a:off x="3968" y="1370"/>
                <a:ext cx="13" cy="7"/>
              </a:xfrm>
              <a:custGeom>
                <a:avLst/>
                <a:gdLst>
                  <a:gd name="T0" fmla="*/ 0 w 13"/>
                  <a:gd name="T1" fmla="*/ 5 h 7"/>
                  <a:gd name="T2" fmla="*/ 2 w 13"/>
                  <a:gd name="T3" fmla="*/ 5 h 7"/>
                  <a:gd name="T4" fmla="*/ 3 w 13"/>
                  <a:gd name="T5" fmla="*/ 7 h 7"/>
                  <a:gd name="T6" fmla="*/ 3 w 13"/>
                  <a:gd name="T7" fmla="*/ 7 h 7"/>
                  <a:gd name="T8" fmla="*/ 5 w 13"/>
                  <a:gd name="T9" fmla="*/ 7 h 7"/>
                  <a:gd name="T10" fmla="*/ 10 w 13"/>
                  <a:gd name="T11" fmla="*/ 7 h 7"/>
                  <a:gd name="T12" fmla="*/ 13 w 13"/>
                  <a:gd name="T13" fmla="*/ 5 h 7"/>
                  <a:gd name="T14" fmla="*/ 12 w 13"/>
                  <a:gd name="T15" fmla="*/ 2 h 7"/>
                  <a:gd name="T16" fmla="*/ 8 w 13"/>
                  <a:gd name="T17" fmla="*/ 0 h 7"/>
                  <a:gd name="T18" fmla="*/ 1 w 13"/>
                  <a:gd name="T19" fmla="*/ 3 h 7"/>
                  <a:gd name="T20" fmla="*/ 0 w 13"/>
                  <a:gd name="T21" fmla="*/ 3 h 7"/>
                  <a:gd name="T22" fmla="*/ 0 w 13"/>
                  <a:gd name="T2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7">
                    <a:moveTo>
                      <a:pt x="0" y="5"/>
                    </a:moveTo>
                    <a:lnTo>
                      <a:pt x="2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10" y="7"/>
                    </a:lnTo>
                    <a:lnTo>
                      <a:pt x="13" y="5"/>
                    </a:lnTo>
                    <a:lnTo>
                      <a:pt x="12" y="2"/>
                    </a:lnTo>
                    <a:lnTo>
                      <a:pt x="8" y="0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0" name="Freeform 500"/>
              <p:cNvSpPr>
                <a:spLocks/>
              </p:cNvSpPr>
              <p:nvPr/>
            </p:nvSpPr>
            <p:spPr bwMode="auto">
              <a:xfrm>
                <a:off x="4072" y="1632"/>
                <a:ext cx="2" cy="7"/>
              </a:xfrm>
              <a:custGeom>
                <a:avLst/>
                <a:gdLst>
                  <a:gd name="T0" fmla="*/ 0 w 2"/>
                  <a:gd name="T1" fmla="*/ 0 h 7"/>
                  <a:gd name="T2" fmla="*/ 0 w 2"/>
                  <a:gd name="T3" fmla="*/ 0 h 7"/>
                  <a:gd name="T4" fmla="*/ 0 w 2"/>
                  <a:gd name="T5" fmla="*/ 1 h 7"/>
                  <a:gd name="T6" fmla="*/ 0 w 2"/>
                  <a:gd name="T7" fmla="*/ 4 h 7"/>
                  <a:gd name="T8" fmla="*/ 0 w 2"/>
                  <a:gd name="T9" fmla="*/ 5 h 7"/>
                  <a:gd name="T10" fmla="*/ 1 w 2"/>
                  <a:gd name="T11" fmla="*/ 6 h 7"/>
                  <a:gd name="T12" fmla="*/ 2 w 2"/>
                  <a:gd name="T13" fmla="*/ 7 h 7"/>
                  <a:gd name="T14" fmla="*/ 2 w 2"/>
                  <a:gd name="T15" fmla="*/ 6 h 7"/>
                  <a:gd name="T16" fmla="*/ 0 w 2"/>
                  <a:gd name="T17" fmla="*/ 2 h 7"/>
                  <a:gd name="T18" fmla="*/ 1 w 2"/>
                  <a:gd name="T19" fmla="*/ 0 h 7"/>
                  <a:gd name="T20" fmla="*/ 0 w 2"/>
                  <a:gd name="T2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2" y="7"/>
                    </a:lnTo>
                    <a:lnTo>
                      <a:pt x="2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1" name="Freeform 501"/>
              <p:cNvSpPr>
                <a:spLocks/>
              </p:cNvSpPr>
              <p:nvPr/>
            </p:nvSpPr>
            <p:spPr bwMode="auto">
              <a:xfrm>
                <a:off x="3900" y="1339"/>
                <a:ext cx="50" cy="16"/>
              </a:xfrm>
              <a:custGeom>
                <a:avLst/>
                <a:gdLst>
                  <a:gd name="T0" fmla="*/ 4 w 50"/>
                  <a:gd name="T1" fmla="*/ 10 h 16"/>
                  <a:gd name="T2" fmla="*/ 6 w 50"/>
                  <a:gd name="T3" fmla="*/ 11 h 16"/>
                  <a:gd name="T4" fmla="*/ 8 w 50"/>
                  <a:gd name="T5" fmla="*/ 11 h 16"/>
                  <a:gd name="T6" fmla="*/ 9 w 50"/>
                  <a:gd name="T7" fmla="*/ 12 h 16"/>
                  <a:gd name="T8" fmla="*/ 15 w 50"/>
                  <a:gd name="T9" fmla="*/ 11 h 16"/>
                  <a:gd name="T10" fmla="*/ 20 w 50"/>
                  <a:gd name="T11" fmla="*/ 14 h 16"/>
                  <a:gd name="T12" fmla="*/ 23 w 50"/>
                  <a:gd name="T13" fmla="*/ 15 h 16"/>
                  <a:gd name="T14" fmla="*/ 25 w 50"/>
                  <a:gd name="T15" fmla="*/ 16 h 16"/>
                  <a:gd name="T16" fmla="*/ 31 w 50"/>
                  <a:gd name="T17" fmla="*/ 15 h 16"/>
                  <a:gd name="T18" fmla="*/ 38 w 50"/>
                  <a:gd name="T19" fmla="*/ 15 h 16"/>
                  <a:gd name="T20" fmla="*/ 49 w 50"/>
                  <a:gd name="T21" fmla="*/ 11 h 16"/>
                  <a:gd name="T22" fmla="*/ 50 w 50"/>
                  <a:gd name="T23" fmla="*/ 10 h 16"/>
                  <a:gd name="T24" fmla="*/ 49 w 50"/>
                  <a:gd name="T25" fmla="*/ 10 h 16"/>
                  <a:gd name="T26" fmla="*/ 40 w 50"/>
                  <a:gd name="T27" fmla="*/ 6 h 16"/>
                  <a:gd name="T28" fmla="*/ 34 w 50"/>
                  <a:gd name="T29" fmla="*/ 4 h 16"/>
                  <a:gd name="T30" fmla="*/ 29 w 50"/>
                  <a:gd name="T31" fmla="*/ 2 h 16"/>
                  <a:gd name="T32" fmla="*/ 20 w 50"/>
                  <a:gd name="T33" fmla="*/ 2 h 16"/>
                  <a:gd name="T34" fmla="*/ 9 w 50"/>
                  <a:gd name="T35" fmla="*/ 0 h 16"/>
                  <a:gd name="T36" fmla="*/ 8 w 50"/>
                  <a:gd name="T37" fmla="*/ 0 h 16"/>
                  <a:gd name="T38" fmla="*/ 5 w 50"/>
                  <a:gd name="T39" fmla="*/ 4 h 16"/>
                  <a:gd name="T40" fmla="*/ 4 w 50"/>
                  <a:gd name="T41" fmla="*/ 6 h 16"/>
                  <a:gd name="T42" fmla="*/ 3 w 50"/>
                  <a:gd name="T43" fmla="*/ 7 h 16"/>
                  <a:gd name="T44" fmla="*/ 0 w 50"/>
                  <a:gd name="T45" fmla="*/ 7 h 16"/>
                  <a:gd name="T46" fmla="*/ 0 w 50"/>
                  <a:gd name="T47" fmla="*/ 10 h 16"/>
                  <a:gd name="T48" fmla="*/ 4 w 50"/>
                  <a:gd name="T49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0" h="16">
                    <a:moveTo>
                      <a:pt x="4" y="10"/>
                    </a:moveTo>
                    <a:lnTo>
                      <a:pt x="6" y="11"/>
                    </a:lnTo>
                    <a:lnTo>
                      <a:pt x="8" y="11"/>
                    </a:lnTo>
                    <a:lnTo>
                      <a:pt x="9" y="12"/>
                    </a:lnTo>
                    <a:lnTo>
                      <a:pt x="15" y="11"/>
                    </a:lnTo>
                    <a:lnTo>
                      <a:pt x="20" y="14"/>
                    </a:lnTo>
                    <a:lnTo>
                      <a:pt x="23" y="15"/>
                    </a:lnTo>
                    <a:lnTo>
                      <a:pt x="25" y="16"/>
                    </a:lnTo>
                    <a:lnTo>
                      <a:pt x="31" y="15"/>
                    </a:lnTo>
                    <a:lnTo>
                      <a:pt x="38" y="15"/>
                    </a:lnTo>
                    <a:lnTo>
                      <a:pt x="49" y="11"/>
                    </a:lnTo>
                    <a:lnTo>
                      <a:pt x="50" y="10"/>
                    </a:lnTo>
                    <a:lnTo>
                      <a:pt x="49" y="10"/>
                    </a:lnTo>
                    <a:lnTo>
                      <a:pt x="40" y="6"/>
                    </a:lnTo>
                    <a:lnTo>
                      <a:pt x="34" y="4"/>
                    </a:lnTo>
                    <a:lnTo>
                      <a:pt x="29" y="2"/>
                    </a:lnTo>
                    <a:lnTo>
                      <a:pt x="20" y="2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2" name="Freeform 502"/>
              <p:cNvSpPr>
                <a:spLocks/>
              </p:cNvSpPr>
              <p:nvPr/>
            </p:nvSpPr>
            <p:spPr bwMode="auto">
              <a:xfrm>
                <a:off x="4178" y="1572"/>
                <a:ext cx="13" cy="6"/>
              </a:xfrm>
              <a:custGeom>
                <a:avLst/>
                <a:gdLst>
                  <a:gd name="T0" fmla="*/ 5 w 13"/>
                  <a:gd name="T1" fmla="*/ 5 h 6"/>
                  <a:gd name="T2" fmla="*/ 8 w 13"/>
                  <a:gd name="T3" fmla="*/ 6 h 6"/>
                  <a:gd name="T4" fmla="*/ 8 w 13"/>
                  <a:gd name="T5" fmla="*/ 6 h 6"/>
                  <a:gd name="T6" fmla="*/ 8 w 13"/>
                  <a:gd name="T7" fmla="*/ 6 h 6"/>
                  <a:gd name="T8" fmla="*/ 9 w 13"/>
                  <a:gd name="T9" fmla="*/ 5 h 6"/>
                  <a:gd name="T10" fmla="*/ 8 w 13"/>
                  <a:gd name="T11" fmla="*/ 5 h 6"/>
                  <a:gd name="T12" fmla="*/ 8 w 13"/>
                  <a:gd name="T13" fmla="*/ 4 h 6"/>
                  <a:gd name="T14" fmla="*/ 9 w 13"/>
                  <a:gd name="T15" fmla="*/ 2 h 6"/>
                  <a:gd name="T16" fmla="*/ 13 w 13"/>
                  <a:gd name="T17" fmla="*/ 1 h 6"/>
                  <a:gd name="T18" fmla="*/ 9 w 13"/>
                  <a:gd name="T19" fmla="*/ 0 h 6"/>
                  <a:gd name="T20" fmla="*/ 8 w 13"/>
                  <a:gd name="T21" fmla="*/ 0 h 6"/>
                  <a:gd name="T22" fmla="*/ 5 w 13"/>
                  <a:gd name="T23" fmla="*/ 0 h 6"/>
                  <a:gd name="T24" fmla="*/ 1 w 13"/>
                  <a:gd name="T25" fmla="*/ 0 h 6"/>
                  <a:gd name="T26" fmla="*/ 1 w 13"/>
                  <a:gd name="T27" fmla="*/ 1 h 6"/>
                  <a:gd name="T28" fmla="*/ 0 w 13"/>
                  <a:gd name="T29" fmla="*/ 2 h 6"/>
                  <a:gd name="T30" fmla="*/ 1 w 13"/>
                  <a:gd name="T31" fmla="*/ 4 h 6"/>
                  <a:gd name="T32" fmla="*/ 5 w 13"/>
                  <a:gd name="T3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6">
                    <a:moveTo>
                      <a:pt x="5" y="5"/>
                    </a:moveTo>
                    <a:lnTo>
                      <a:pt x="8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9" y="5"/>
                    </a:lnTo>
                    <a:lnTo>
                      <a:pt x="8" y="5"/>
                    </a:lnTo>
                    <a:lnTo>
                      <a:pt x="8" y="4"/>
                    </a:lnTo>
                    <a:lnTo>
                      <a:pt x="9" y="2"/>
                    </a:lnTo>
                    <a:lnTo>
                      <a:pt x="13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3" name="Freeform 503"/>
              <p:cNvSpPr>
                <a:spLocks/>
              </p:cNvSpPr>
              <p:nvPr/>
            </p:nvSpPr>
            <p:spPr bwMode="auto">
              <a:xfrm>
                <a:off x="4018" y="1336"/>
                <a:ext cx="40" cy="17"/>
              </a:xfrm>
              <a:custGeom>
                <a:avLst/>
                <a:gdLst>
                  <a:gd name="T0" fmla="*/ 7 w 40"/>
                  <a:gd name="T1" fmla="*/ 8 h 17"/>
                  <a:gd name="T2" fmla="*/ 4 w 40"/>
                  <a:gd name="T3" fmla="*/ 10 h 17"/>
                  <a:gd name="T4" fmla="*/ 1 w 40"/>
                  <a:gd name="T5" fmla="*/ 12 h 17"/>
                  <a:gd name="T6" fmla="*/ 0 w 40"/>
                  <a:gd name="T7" fmla="*/ 13 h 17"/>
                  <a:gd name="T8" fmla="*/ 2 w 40"/>
                  <a:gd name="T9" fmla="*/ 14 h 17"/>
                  <a:gd name="T10" fmla="*/ 6 w 40"/>
                  <a:gd name="T11" fmla="*/ 15 h 17"/>
                  <a:gd name="T12" fmla="*/ 9 w 40"/>
                  <a:gd name="T13" fmla="*/ 17 h 17"/>
                  <a:gd name="T14" fmla="*/ 11 w 40"/>
                  <a:gd name="T15" fmla="*/ 17 h 17"/>
                  <a:gd name="T16" fmla="*/ 27 w 40"/>
                  <a:gd name="T17" fmla="*/ 14 h 17"/>
                  <a:gd name="T18" fmla="*/ 34 w 40"/>
                  <a:gd name="T19" fmla="*/ 13 h 17"/>
                  <a:gd name="T20" fmla="*/ 40 w 40"/>
                  <a:gd name="T21" fmla="*/ 9 h 17"/>
                  <a:gd name="T22" fmla="*/ 39 w 40"/>
                  <a:gd name="T23" fmla="*/ 8 h 17"/>
                  <a:gd name="T24" fmla="*/ 39 w 40"/>
                  <a:gd name="T25" fmla="*/ 7 h 17"/>
                  <a:gd name="T26" fmla="*/ 40 w 40"/>
                  <a:gd name="T27" fmla="*/ 5 h 17"/>
                  <a:gd name="T28" fmla="*/ 39 w 40"/>
                  <a:gd name="T29" fmla="*/ 3 h 17"/>
                  <a:gd name="T30" fmla="*/ 36 w 40"/>
                  <a:gd name="T31" fmla="*/ 2 h 17"/>
                  <a:gd name="T32" fmla="*/ 35 w 40"/>
                  <a:gd name="T33" fmla="*/ 2 h 17"/>
                  <a:gd name="T34" fmla="*/ 31 w 40"/>
                  <a:gd name="T35" fmla="*/ 0 h 17"/>
                  <a:gd name="T36" fmla="*/ 29 w 40"/>
                  <a:gd name="T37" fmla="*/ 0 h 17"/>
                  <a:gd name="T38" fmla="*/ 25 w 40"/>
                  <a:gd name="T39" fmla="*/ 0 h 17"/>
                  <a:gd name="T40" fmla="*/ 24 w 40"/>
                  <a:gd name="T41" fmla="*/ 2 h 17"/>
                  <a:gd name="T42" fmla="*/ 24 w 40"/>
                  <a:gd name="T43" fmla="*/ 3 h 17"/>
                  <a:gd name="T44" fmla="*/ 22 w 40"/>
                  <a:gd name="T45" fmla="*/ 5 h 17"/>
                  <a:gd name="T46" fmla="*/ 21 w 40"/>
                  <a:gd name="T47" fmla="*/ 7 h 17"/>
                  <a:gd name="T48" fmla="*/ 19 w 40"/>
                  <a:gd name="T49" fmla="*/ 7 h 17"/>
                  <a:gd name="T50" fmla="*/ 15 w 40"/>
                  <a:gd name="T51" fmla="*/ 7 h 17"/>
                  <a:gd name="T52" fmla="*/ 7 w 40"/>
                  <a:gd name="T5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" h="17">
                    <a:moveTo>
                      <a:pt x="7" y="8"/>
                    </a:moveTo>
                    <a:lnTo>
                      <a:pt x="4" y="10"/>
                    </a:lnTo>
                    <a:lnTo>
                      <a:pt x="1" y="12"/>
                    </a:lnTo>
                    <a:lnTo>
                      <a:pt x="0" y="13"/>
                    </a:lnTo>
                    <a:lnTo>
                      <a:pt x="2" y="14"/>
                    </a:lnTo>
                    <a:lnTo>
                      <a:pt x="6" y="15"/>
                    </a:lnTo>
                    <a:lnTo>
                      <a:pt x="9" y="17"/>
                    </a:lnTo>
                    <a:lnTo>
                      <a:pt x="11" y="17"/>
                    </a:lnTo>
                    <a:lnTo>
                      <a:pt x="27" y="14"/>
                    </a:lnTo>
                    <a:lnTo>
                      <a:pt x="34" y="13"/>
                    </a:lnTo>
                    <a:lnTo>
                      <a:pt x="40" y="9"/>
                    </a:lnTo>
                    <a:lnTo>
                      <a:pt x="39" y="8"/>
                    </a:lnTo>
                    <a:lnTo>
                      <a:pt x="39" y="7"/>
                    </a:lnTo>
                    <a:lnTo>
                      <a:pt x="40" y="5"/>
                    </a:lnTo>
                    <a:lnTo>
                      <a:pt x="39" y="3"/>
                    </a:lnTo>
                    <a:lnTo>
                      <a:pt x="36" y="2"/>
                    </a:lnTo>
                    <a:lnTo>
                      <a:pt x="35" y="2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4" y="2"/>
                    </a:lnTo>
                    <a:lnTo>
                      <a:pt x="24" y="3"/>
                    </a:lnTo>
                    <a:lnTo>
                      <a:pt x="22" y="5"/>
                    </a:lnTo>
                    <a:lnTo>
                      <a:pt x="21" y="7"/>
                    </a:lnTo>
                    <a:lnTo>
                      <a:pt x="19" y="7"/>
                    </a:lnTo>
                    <a:lnTo>
                      <a:pt x="15" y="7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4" name="Freeform 504"/>
              <p:cNvSpPr>
                <a:spLocks/>
              </p:cNvSpPr>
              <p:nvPr/>
            </p:nvSpPr>
            <p:spPr bwMode="auto">
              <a:xfrm>
                <a:off x="3919" y="1324"/>
                <a:ext cx="44" cy="14"/>
              </a:xfrm>
              <a:custGeom>
                <a:avLst/>
                <a:gdLst>
                  <a:gd name="T0" fmla="*/ 4 w 44"/>
                  <a:gd name="T1" fmla="*/ 12 h 14"/>
                  <a:gd name="T2" fmla="*/ 11 w 44"/>
                  <a:gd name="T3" fmla="*/ 11 h 14"/>
                  <a:gd name="T4" fmla="*/ 12 w 44"/>
                  <a:gd name="T5" fmla="*/ 12 h 14"/>
                  <a:gd name="T6" fmla="*/ 15 w 44"/>
                  <a:gd name="T7" fmla="*/ 12 h 14"/>
                  <a:gd name="T8" fmla="*/ 17 w 44"/>
                  <a:gd name="T9" fmla="*/ 12 h 14"/>
                  <a:gd name="T10" fmla="*/ 20 w 44"/>
                  <a:gd name="T11" fmla="*/ 11 h 14"/>
                  <a:gd name="T12" fmla="*/ 24 w 44"/>
                  <a:gd name="T13" fmla="*/ 12 h 14"/>
                  <a:gd name="T14" fmla="*/ 29 w 44"/>
                  <a:gd name="T15" fmla="*/ 14 h 14"/>
                  <a:gd name="T16" fmla="*/ 32 w 44"/>
                  <a:gd name="T17" fmla="*/ 14 h 14"/>
                  <a:gd name="T18" fmla="*/ 35 w 44"/>
                  <a:gd name="T19" fmla="*/ 12 h 14"/>
                  <a:gd name="T20" fmla="*/ 36 w 44"/>
                  <a:gd name="T21" fmla="*/ 10 h 14"/>
                  <a:gd name="T22" fmla="*/ 35 w 44"/>
                  <a:gd name="T23" fmla="*/ 9 h 14"/>
                  <a:gd name="T24" fmla="*/ 34 w 44"/>
                  <a:gd name="T25" fmla="*/ 6 h 14"/>
                  <a:gd name="T26" fmla="*/ 41 w 44"/>
                  <a:gd name="T27" fmla="*/ 6 h 14"/>
                  <a:gd name="T28" fmla="*/ 44 w 44"/>
                  <a:gd name="T29" fmla="*/ 5 h 14"/>
                  <a:gd name="T30" fmla="*/ 41 w 44"/>
                  <a:gd name="T31" fmla="*/ 4 h 14"/>
                  <a:gd name="T32" fmla="*/ 36 w 44"/>
                  <a:gd name="T33" fmla="*/ 2 h 14"/>
                  <a:gd name="T34" fmla="*/ 34 w 44"/>
                  <a:gd name="T35" fmla="*/ 2 h 14"/>
                  <a:gd name="T36" fmla="*/ 34 w 44"/>
                  <a:gd name="T37" fmla="*/ 1 h 14"/>
                  <a:gd name="T38" fmla="*/ 31 w 44"/>
                  <a:gd name="T39" fmla="*/ 0 h 14"/>
                  <a:gd name="T40" fmla="*/ 29 w 44"/>
                  <a:gd name="T41" fmla="*/ 1 h 14"/>
                  <a:gd name="T42" fmla="*/ 27 w 44"/>
                  <a:gd name="T43" fmla="*/ 1 h 14"/>
                  <a:gd name="T44" fmla="*/ 24 w 44"/>
                  <a:gd name="T45" fmla="*/ 1 h 14"/>
                  <a:gd name="T46" fmla="*/ 21 w 44"/>
                  <a:gd name="T47" fmla="*/ 2 h 14"/>
                  <a:gd name="T48" fmla="*/ 17 w 44"/>
                  <a:gd name="T49" fmla="*/ 5 h 14"/>
                  <a:gd name="T50" fmla="*/ 14 w 44"/>
                  <a:gd name="T51" fmla="*/ 6 h 14"/>
                  <a:gd name="T52" fmla="*/ 10 w 44"/>
                  <a:gd name="T53" fmla="*/ 9 h 14"/>
                  <a:gd name="T54" fmla="*/ 5 w 44"/>
                  <a:gd name="T55" fmla="*/ 7 h 14"/>
                  <a:gd name="T56" fmla="*/ 0 w 44"/>
                  <a:gd name="T57" fmla="*/ 9 h 14"/>
                  <a:gd name="T58" fmla="*/ 2 w 44"/>
                  <a:gd name="T59" fmla="*/ 11 h 14"/>
                  <a:gd name="T60" fmla="*/ 4 w 44"/>
                  <a:gd name="T61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4" h="14">
                    <a:moveTo>
                      <a:pt x="4" y="12"/>
                    </a:moveTo>
                    <a:lnTo>
                      <a:pt x="11" y="11"/>
                    </a:lnTo>
                    <a:lnTo>
                      <a:pt x="12" y="12"/>
                    </a:lnTo>
                    <a:lnTo>
                      <a:pt x="15" y="12"/>
                    </a:lnTo>
                    <a:lnTo>
                      <a:pt x="17" y="12"/>
                    </a:lnTo>
                    <a:lnTo>
                      <a:pt x="20" y="11"/>
                    </a:lnTo>
                    <a:lnTo>
                      <a:pt x="24" y="12"/>
                    </a:lnTo>
                    <a:lnTo>
                      <a:pt x="29" y="14"/>
                    </a:lnTo>
                    <a:lnTo>
                      <a:pt x="32" y="14"/>
                    </a:lnTo>
                    <a:lnTo>
                      <a:pt x="35" y="12"/>
                    </a:lnTo>
                    <a:lnTo>
                      <a:pt x="36" y="10"/>
                    </a:lnTo>
                    <a:lnTo>
                      <a:pt x="35" y="9"/>
                    </a:lnTo>
                    <a:lnTo>
                      <a:pt x="34" y="6"/>
                    </a:lnTo>
                    <a:lnTo>
                      <a:pt x="41" y="6"/>
                    </a:lnTo>
                    <a:lnTo>
                      <a:pt x="44" y="5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4" y="2"/>
                    </a:lnTo>
                    <a:lnTo>
                      <a:pt x="34" y="1"/>
                    </a:lnTo>
                    <a:lnTo>
                      <a:pt x="31" y="0"/>
                    </a:lnTo>
                    <a:lnTo>
                      <a:pt x="29" y="1"/>
                    </a:lnTo>
                    <a:lnTo>
                      <a:pt x="27" y="1"/>
                    </a:lnTo>
                    <a:lnTo>
                      <a:pt x="24" y="1"/>
                    </a:lnTo>
                    <a:lnTo>
                      <a:pt x="21" y="2"/>
                    </a:lnTo>
                    <a:lnTo>
                      <a:pt x="17" y="5"/>
                    </a:lnTo>
                    <a:lnTo>
                      <a:pt x="14" y="6"/>
                    </a:lnTo>
                    <a:lnTo>
                      <a:pt x="10" y="9"/>
                    </a:lnTo>
                    <a:lnTo>
                      <a:pt x="5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5" name="Freeform 505"/>
              <p:cNvSpPr>
                <a:spLocks/>
              </p:cNvSpPr>
              <p:nvPr/>
            </p:nvSpPr>
            <p:spPr bwMode="auto">
              <a:xfrm>
                <a:off x="3874" y="1361"/>
                <a:ext cx="24" cy="8"/>
              </a:xfrm>
              <a:custGeom>
                <a:avLst/>
                <a:gdLst>
                  <a:gd name="T0" fmla="*/ 5 w 24"/>
                  <a:gd name="T1" fmla="*/ 7 h 8"/>
                  <a:gd name="T2" fmla="*/ 6 w 24"/>
                  <a:gd name="T3" fmla="*/ 8 h 8"/>
                  <a:gd name="T4" fmla="*/ 6 w 24"/>
                  <a:gd name="T5" fmla="*/ 8 h 8"/>
                  <a:gd name="T6" fmla="*/ 10 w 24"/>
                  <a:gd name="T7" fmla="*/ 8 h 8"/>
                  <a:gd name="T8" fmla="*/ 19 w 24"/>
                  <a:gd name="T9" fmla="*/ 8 h 8"/>
                  <a:gd name="T10" fmla="*/ 20 w 24"/>
                  <a:gd name="T11" fmla="*/ 7 h 8"/>
                  <a:gd name="T12" fmla="*/ 22 w 24"/>
                  <a:gd name="T13" fmla="*/ 7 h 8"/>
                  <a:gd name="T14" fmla="*/ 24 w 24"/>
                  <a:gd name="T15" fmla="*/ 6 h 8"/>
                  <a:gd name="T16" fmla="*/ 19 w 24"/>
                  <a:gd name="T17" fmla="*/ 3 h 8"/>
                  <a:gd name="T18" fmla="*/ 16 w 24"/>
                  <a:gd name="T19" fmla="*/ 2 h 8"/>
                  <a:gd name="T20" fmla="*/ 16 w 24"/>
                  <a:gd name="T21" fmla="*/ 0 h 8"/>
                  <a:gd name="T22" fmla="*/ 14 w 24"/>
                  <a:gd name="T23" fmla="*/ 0 h 8"/>
                  <a:gd name="T24" fmla="*/ 10 w 24"/>
                  <a:gd name="T25" fmla="*/ 0 h 8"/>
                  <a:gd name="T26" fmla="*/ 7 w 24"/>
                  <a:gd name="T27" fmla="*/ 3 h 8"/>
                  <a:gd name="T28" fmla="*/ 7 w 24"/>
                  <a:gd name="T29" fmla="*/ 3 h 8"/>
                  <a:gd name="T30" fmla="*/ 5 w 24"/>
                  <a:gd name="T31" fmla="*/ 4 h 8"/>
                  <a:gd name="T32" fmla="*/ 1 w 24"/>
                  <a:gd name="T33" fmla="*/ 4 h 8"/>
                  <a:gd name="T34" fmla="*/ 0 w 24"/>
                  <a:gd name="T35" fmla="*/ 6 h 8"/>
                  <a:gd name="T36" fmla="*/ 2 w 24"/>
                  <a:gd name="T37" fmla="*/ 7 h 8"/>
                  <a:gd name="T38" fmla="*/ 5 w 24"/>
                  <a:gd name="T3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8">
                    <a:moveTo>
                      <a:pt x="5" y="7"/>
                    </a:moveTo>
                    <a:lnTo>
                      <a:pt x="6" y="8"/>
                    </a:lnTo>
                    <a:lnTo>
                      <a:pt x="6" y="8"/>
                    </a:lnTo>
                    <a:lnTo>
                      <a:pt x="10" y="8"/>
                    </a:lnTo>
                    <a:lnTo>
                      <a:pt x="19" y="8"/>
                    </a:lnTo>
                    <a:lnTo>
                      <a:pt x="20" y="7"/>
                    </a:lnTo>
                    <a:lnTo>
                      <a:pt x="22" y="7"/>
                    </a:lnTo>
                    <a:lnTo>
                      <a:pt x="24" y="6"/>
                    </a:lnTo>
                    <a:lnTo>
                      <a:pt x="19" y="3"/>
                    </a:lnTo>
                    <a:lnTo>
                      <a:pt x="16" y="2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4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7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6" name="Freeform 506"/>
              <p:cNvSpPr>
                <a:spLocks/>
              </p:cNvSpPr>
              <p:nvPr/>
            </p:nvSpPr>
            <p:spPr bwMode="auto">
              <a:xfrm>
                <a:off x="3954" y="1315"/>
                <a:ext cx="20" cy="5"/>
              </a:xfrm>
              <a:custGeom>
                <a:avLst/>
                <a:gdLst>
                  <a:gd name="T0" fmla="*/ 0 w 20"/>
                  <a:gd name="T1" fmla="*/ 5 h 5"/>
                  <a:gd name="T2" fmla="*/ 5 w 20"/>
                  <a:gd name="T3" fmla="*/ 4 h 5"/>
                  <a:gd name="T4" fmla="*/ 20 w 20"/>
                  <a:gd name="T5" fmla="*/ 3 h 5"/>
                  <a:gd name="T6" fmla="*/ 20 w 20"/>
                  <a:gd name="T7" fmla="*/ 3 h 5"/>
                  <a:gd name="T8" fmla="*/ 20 w 20"/>
                  <a:gd name="T9" fmla="*/ 0 h 5"/>
                  <a:gd name="T10" fmla="*/ 19 w 20"/>
                  <a:gd name="T11" fmla="*/ 0 h 5"/>
                  <a:gd name="T12" fmla="*/ 2 w 20"/>
                  <a:gd name="T13" fmla="*/ 0 h 5"/>
                  <a:gd name="T14" fmla="*/ 0 w 20"/>
                  <a:gd name="T15" fmla="*/ 1 h 5"/>
                  <a:gd name="T16" fmla="*/ 0 w 20"/>
                  <a:gd name="T17" fmla="*/ 3 h 5"/>
                  <a:gd name="T18" fmla="*/ 0 w 20"/>
                  <a:gd name="T19" fmla="*/ 4 h 5"/>
                  <a:gd name="T20" fmla="*/ 0 w 20"/>
                  <a:gd name="T21" fmla="*/ 4 h 5"/>
                  <a:gd name="T22" fmla="*/ 0 w 20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5">
                    <a:moveTo>
                      <a:pt x="0" y="5"/>
                    </a:moveTo>
                    <a:lnTo>
                      <a:pt x="5" y="4"/>
                    </a:lnTo>
                    <a:lnTo>
                      <a:pt x="20" y="3"/>
                    </a:lnTo>
                    <a:lnTo>
                      <a:pt x="20" y="3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7" name="Freeform 507"/>
              <p:cNvSpPr>
                <a:spLocks/>
              </p:cNvSpPr>
              <p:nvPr/>
            </p:nvSpPr>
            <p:spPr bwMode="auto">
              <a:xfrm>
                <a:off x="4012" y="1319"/>
                <a:ext cx="23" cy="4"/>
              </a:xfrm>
              <a:custGeom>
                <a:avLst/>
                <a:gdLst>
                  <a:gd name="T0" fmla="*/ 6 w 23"/>
                  <a:gd name="T1" fmla="*/ 2 h 4"/>
                  <a:gd name="T2" fmla="*/ 6 w 23"/>
                  <a:gd name="T3" fmla="*/ 2 h 4"/>
                  <a:gd name="T4" fmla="*/ 11 w 23"/>
                  <a:gd name="T5" fmla="*/ 4 h 4"/>
                  <a:gd name="T6" fmla="*/ 20 w 23"/>
                  <a:gd name="T7" fmla="*/ 4 h 4"/>
                  <a:gd name="T8" fmla="*/ 21 w 23"/>
                  <a:gd name="T9" fmla="*/ 4 h 4"/>
                  <a:gd name="T10" fmla="*/ 23 w 23"/>
                  <a:gd name="T11" fmla="*/ 2 h 4"/>
                  <a:gd name="T12" fmla="*/ 23 w 23"/>
                  <a:gd name="T13" fmla="*/ 2 h 4"/>
                  <a:gd name="T14" fmla="*/ 22 w 23"/>
                  <a:gd name="T15" fmla="*/ 1 h 4"/>
                  <a:gd name="T16" fmla="*/ 10 w 23"/>
                  <a:gd name="T17" fmla="*/ 0 h 4"/>
                  <a:gd name="T18" fmla="*/ 2 w 23"/>
                  <a:gd name="T19" fmla="*/ 1 h 4"/>
                  <a:gd name="T20" fmla="*/ 0 w 23"/>
                  <a:gd name="T21" fmla="*/ 1 h 4"/>
                  <a:gd name="T22" fmla="*/ 6 w 23"/>
                  <a:gd name="T23" fmla="*/ 2 h 4"/>
                  <a:gd name="T24" fmla="*/ 6 w 23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4">
                    <a:moveTo>
                      <a:pt x="6" y="2"/>
                    </a:moveTo>
                    <a:lnTo>
                      <a:pt x="6" y="2"/>
                    </a:lnTo>
                    <a:lnTo>
                      <a:pt x="11" y="4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2" y="1"/>
                    </a:lnTo>
                    <a:lnTo>
                      <a:pt x="10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6" y="2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8" name="Freeform 508"/>
              <p:cNvSpPr>
                <a:spLocks/>
              </p:cNvSpPr>
              <p:nvPr/>
            </p:nvSpPr>
            <p:spPr bwMode="auto">
              <a:xfrm>
                <a:off x="3983" y="1339"/>
                <a:ext cx="21" cy="6"/>
              </a:xfrm>
              <a:custGeom>
                <a:avLst/>
                <a:gdLst>
                  <a:gd name="T0" fmla="*/ 11 w 21"/>
                  <a:gd name="T1" fmla="*/ 6 h 6"/>
                  <a:gd name="T2" fmla="*/ 15 w 21"/>
                  <a:gd name="T3" fmla="*/ 5 h 6"/>
                  <a:gd name="T4" fmla="*/ 20 w 21"/>
                  <a:gd name="T5" fmla="*/ 4 h 6"/>
                  <a:gd name="T6" fmla="*/ 21 w 21"/>
                  <a:gd name="T7" fmla="*/ 2 h 6"/>
                  <a:gd name="T8" fmla="*/ 20 w 21"/>
                  <a:gd name="T9" fmla="*/ 0 h 6"/>
                  <a:gd name="T10" fmla="*/ 7 w 21"/>
                  <a:gd name="T11" fmla="*/ 1 h 6"/>
                  <a:gd name="T12" fmla="*/ 1 w 21"/>
                  <a:gd name="T13" fmla="*/ 4 h 6"/>
                  <a:gd name="T14" fmla="*/ 1 w 21"/>
                  <a:gd name="T15" fmla="*/ 4 h 6"/>
                  <a:gd name="T16" fmla="*/ 0 w 21"/>
                  <a:gd name="T17" fmla="*/ 4 h 6"/>
                  <a:gd name="T18" fmla="*/ 3 w 21"/>
                  <a:gd name="T19" fmla="*/ 5 h 6"/>
                  <a:gd name="T20" fmla="*/ 11 w 21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6">
                    <a:moveTo>
                      <a:pt x="11" y="6"/>
                    </a:moveTo>
                    <a:lnTo>
                      <a:pt x="15" y="5"/>
                    </a:lnTo>
                    <a:lnTo>
                      <a:pt x="20" y="4"/>
                    </a:lnTo>
                    <a:lnTo>
                      <a:pt x="21" y="2"/>
                    </a:lnTo>
                    <a:lnTo>
                      <a:pt x="20" y="0"/>
                    </a:lnTo>
                    <a:lnTo>
                      <a:pt x="7" y="1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3" y="5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69" name="Freeform 509"/>
              <p:cNvSpPr>
                <a:spLocks/>
              </p:cNvSpPr>
              <p:nvPr/>
            </p:nvSpPr>
            <p:spPr bwMode="auto">
              <a:xfrm>
                <a:off x="3973" y="1346"/>
                <a:ext cx="41" cy="15"/>
              </a:xfrm>
              <a:custGeom>
                <a:avLst/>
                <a:gdLst>
                  <a:gd name="T0" fmla="*/ 0 w 41"/>
                  <a:gd name="T1" fmla="*/ 9 h 15"/>
                  <a:gd name="T2" fmla="*/ 0 w 41"/>
                  <a:gd name="T3" fmla="*/ 10 h 15"/>
                  <a:gd name="T4" fmla="*/ 0 w 41"/>
                  <a:gd name="T5" fmla="*/ 12 h 15"/>
                  <a:gd name="T6" fmla="*/ 1 w 41"/>
                  <a:gd name="T7" fmla="*/ 13 h 15"/>
                  <a:gd name="T8" fmla="*/ 5 w 41"/>
                  <a:gd name="T9" fmla="*/ 15 h 15"/>
                  <a:gd name="T10" fmla="*/ 8 w 41"/>
                  <a:gd name="T11" fmla="*/ 14 h 15"/>
                  <a:gd name="T12" fmla="*/ 13 w 41"/>
                  <a:gd name="T13" fmla="*/ 13 h 15"/>
                  <a:gd name="T14" fmla="*/ 20 w 41"/>
                  <a:gd name="T15" fmla="*/ 14 h 15"/>
                  <a:gd name="T16" fmla="*/ 24 w 41"/>
                  <a:gd name="T17" fmla="*/ 15 h 15"/>
                  <a:gd name="T18" fmla="*/ 27 w 41"/>
                  <a:gd name="T19" fmla="*/ 13 h 15"/>
                  <a:gd name="T20" fmla="*/ 32 w 41"/>
                  <a:gd name="T21" fmla="*/ 12 h 15"/>
                  <a:gd name="T22" fmla="*/ 32 w 41"/>
                  <a:gd name="T23" fmla="*/ 10 h 15"/>
                  <a:gd name="T24" fmla="*/ 34 w 41"/>
                  <a:gd name="T25" fmla="*/ 9 h 15"/>
                  <a:gd name="T26" fmla="*/ 39 w 41"/>
                  <a:gd name="T27" fmla="*/ 9 h 15"/>
                  <a:gd name="T28" fmla="*/ 39 w 41"/>
                  <a:gd name="T29" fmla="*/ 7 h 15"/>
                  <a:gd name="T30" fmla="*/ 40 w 41"/>
                  <a:gd name="T31" fmla="*/ 5 h 15"/>
                  <a:gd name="T32" fmla="*/ 41 w 41"/>
                  <a:gd name="T33" fmla="*/ 3 h 15"/>
                  <a:gd name="T34" fmla="*/ 40 w 41"/>
                  <a:gd name="T35" fmla="*/ 2 h 15"/>
                  <a:gd name="T36" fmla="*/ 39 w 41"/>
                  <a:gd name="T37" fmla="*/ 0 h 15"/>
                  <a:gd name="T38" fmla="*/ 35 w 41"/>
                  <a:gd name="T39" fmla="*/ 0 h 15"/>
                  <a:gd name="T40" fmla="*/ 32 w 41"/>
                  <a:gd name="T41" fmla="*/ 0 h 15"/>
                  <a:gd name="T42" fmla="*/ 27 w 41"/>
                  <a:gd name="T43" fmla="*/ 2 h 15"/>
                  <a:gd name="T44" fmla="*/ 21 w 41"/>
                  <a:gd name="T45" fmla="*/ 2 h 15"/>
                  <a:gd name="T46" fmla="*/ 16 w 41"/>
                  <a:gd name="T47" fmla="*/ 3 h 15"/>
                  <a:gd name="T48" fmla="*/ 13 w 41"/>
                  <a:gd name="T49" fmla="*/ 3 h 15"/>
                  <a:gd name="T50" fmla="*/ 12 w 41"/>
                  <a:gd name="T51" fmla="*/ 2 h 15"/>
                  <a:gd name="T52" fmla="*/ 11 w 41"/>
                  <a:gd name="T53" fmla="*/ 2 h 15"/>
                  <a:gd name="T54" fmla="*/ 6 w 41"/>
                  <a:gd name="T55" fmla="*/ 2 h 15"/>
                  <a:gd name="T56" fmla="*/ 3 w 41"/>
                  <a:gd name="T57" fmla="*/ 3 h 15"/>
                  <a:gd name="T58" fmla="*/ 3 w 41"/>
                  <a:gd name="T59" fmla="*/ 4 h 15"/>
                  <a:gd name="T60" fmla="*/ 2 w 41"/>
                  <a:gd name="T61" fmla="*/ 4 h 15"/>
                  <a:gd name="T62" fmla="*/ 1 w 41"/>
                  <a:gd name="T63" fmla="*/ 5 h 15"/>
                  <a:gd name="T64" fmla="*/ 0 w 41"/>
                  <a:gd name="T65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1" h="15">
                    <a:moveTo>
                      <a:pt x="0" y="9"/>
                    </a:moveTo>
                    <a:lnTo>
                      <a:pt x="0" y="10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5" y="15"/>
                    </a:lnTo>
                    <a:lnTo>
                      <a:pt x="8" y="14"/>
                    </a:lnTo>
                    <a:lnTo>
                      <a:pt x="13" y="13"/>
                    </a:lnTo>
                    <a:lnTo>
                      <a:pt x="20" y="14"/>
                    </a:lnTo>
                    <a:lnTo>
                      <a:pt x="24" y="15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2" y="10"/>
                    </a:lnTo>
                    <a:lnTo>
                      <a:pt x="34" y="9"/>
                    </a:lnTo>
                    <a:lnTo>
                      <a:pt x="39" y="9"/>
                    </a:lnTo>
                    <a:lnTo>
                      <a:pt x="39" y="7"/>
                    </a:lnTo>
                    <a:lnTo>
                      <a:pt x="40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9" y="0"/>
                    </a:lnTo>
                    <a:lnTo>
                      <a:pt x="35" y="0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2"/>
                    </a:lnTo>
                    <a:lnTo>
                      <a:pt x="16" y="3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0" name="Freeform 510"/>
              <p:cNvSpPr>
                <a:spLocks/>
              </p:cNvSpPr>
              <p:nvPr/>
            </p:nvSpPr>
            <p:spPr bwMode="auto">
              <a:xfrm>
                <a:off x="4321" y="1534"/>
                <a:ext cx="7" cy="4"/>
              </a:xfrm>
              <a:custGeom>
                <a:avLst/>
                <a:gdLst>
                  <a:gd name="T0" fmla="*/ 5 w 7"/>
                  <a:gd name="T1" fmla="*/ 4 h 4"/>
                  <a:gd name="T2" fmla="*/ 6 w 7"/>
                  <a:gd name="T3" fmla="*/ 2 h 4"/>
                  <a:gd name="T4" fmla="*/ 7 w 7"/>
                  <a:gd name="T5" fmla="*/ 0 h 4"/>
                  <a:gd name="T6" fmla="*/ 5 w 7"/>
                  <a:gd name="T7" fmla="*/ 0 h 4"/>
                  <a:gd name="T8" fmla="*/ 2 w 7"/>
                  <a:gd name="T9" fmla="*/ 2 h 4"/>
                  <a:gd name="T10" fmla="*/ 0 w 7"/>
                  <a:gd name="T11" fmla="*/ 3 h 4"/>
                  <a:gd name="T12" fmla="*/ 1 w 7"/>
                  <a:gd name="T13" fmla="*/ 3 h 4"/>
                  <a:gd name="T14" fmla="*/ 5 w 7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4">
                    <a:moveTo>
                      <a:pt x="5" y="4"/>
                    </a:moveTo>
                    <a:lnTo>
                      <a:pt x="6" y="2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1" name="Freeform 511"/>
              <p:cNvSpPr>
                <a:spLocks/>
              </p:cNvSpPr>
              <p:nvPr/>
            </p:nvSpPr>
            <p:spPr bwMode="auto">
              <a:xfrm>
                <a:off x="840" y="1996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0 h 3"/>
                  <a:gd name="T4" fmla="*/ 0 w 1"/>
                  <a:gd name="T5" fmla="*/ 1 h 3"/>
                  <a:gd name="T6" fmla="*/ 0 w 1"/>
                  <a:gd name="T7" fmla="*/ 1 h 3"/>
                  <a:gd name="T8" fmla="*/ 0 w 1"/>
                  <a:gd name="T9" fmla="*/ 3 h 3"/>
                  <a:gd name="T10" fmla="*/ 0 w 1"/>
                  <a:gd name="T11" fmla="*/ 3 h 3"/>
                  <a:gd name="T12" fmla="*/ 0 w 1"/>
                  <a:gd name="T13" fmla="*/ 3 h 3"/>
                  <a:gd name="T14" fmla="*/ 0 w 1"/>
                  <a:gd name="T15" fmla="*/ 1 h 3"/>
                  <a:gd name="T16" fmla="*/ 1 w 1"/>
                  <a:gd name="T17" fmla="*/ 1 h 3"/>
                  <a:gd name="T18" fmla="*/ 1 w 1"/>
                  <a:gd name="T19" fmla="*/ 0 h 3"/>
                  <a:gd name="T20" fmla="*/ 1 w 1"/>
                  <a:gd name="T21" fmla="*/ 0 h 3"/>
                  <a:gd name="T22" fmla="*/ 1 w 1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2" name="Freeform 512"/>
              <p:cNvSpPr>
                <a:spLocks/>
              </p:cNvSpPr>
              <p:nvPr/>
            </p:nvSpPr>
            <p:spPr bwMode="auto">
              <a:xfrm>
                <a:off x="933" y="2765"/>
                <a:ext cx="3" cy="1"/>
              </a:xfrm>
              <a:custGeom>
                <a:avLst/>
                <a:gdLst>
                  <a:gd name="T0" fmla="*/ 2 w 3"/>
                  <a:gd name="T1" fmla="*/ 0 h 1"/>
                  <a:gd name="T2" fmla="*/ 2 w 3"/>
                  <a:gd name="T3" fmla="*/ 0 h 1"/>
                  <a:gd name="T4" fmla="*/ 0 w 3"/>
                  <a:gd name="T5" fmla="*/ 0 h 1"/>
                  <a:gd name="T6" fmla="*/ 2 w 3"/>
                  <a:gd name="T7" fmla="*/ 1 h 1"/>
                  <a:gd name="T8" fmla="*/ 2 w 3"/>
                  <a:gd name="T9" fmla="*/ 0 h 1"/>
                  <a:gd name="T10" fmla="*/ 2 w 3"/>
                  <a:gd name="T11" fmla="*/ 0 h 1"/>
                  <a:gd name="T12" fmla="*/ 2 w 3"/>
                  <a:gd name="T13" fmla="*/ 0 h 1"/>
                  <a:gd name="T14" fmla="*/ 3 w 3"/>
                  <a:gd name="T15" fmla="*/ 1 h 1"/>
                  <a:gd name="T16" fmla="*/ 3 w 3"/>
                  <a:gd name="T17" fmla="*/ 1 h 1"/>
                  <a:gd name="T18" fmla="*/ 2 w 3"/>
                  <a:gd name="T19" fmla="*/ 1 h 1"/>
                  <a:gd name="T20" fmla="*/ 2 w 3"/>
                  <a:gd name="T21" fmla="*/ 1 h 1"/>
                  <a:gd name="T22" fmla="*/ 3 w 3"/>
                  <a:gd name="T23" fmla="*/ 1 h 1"/>
                  <a:gd name="T24" fmla="*/ 3 w 3"/>
                  <a:gd name="T25" fmla="*/ 1 h 1"/>
                  <a:gd name="T26" fmla="*/ 2 w 3"/>
                  <a:gd name="T27" fmla="*/ 0 h 1"/>
                  <a:gd name="T28" fmla="*/ 2 w 3"/>
                  <a:gd name="T2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3" name="Freeform 513"/>
              <p:cNvSpPr>
                <a:spLocks/>
              </p:cNvSpPr>
              <p:nvPr/>
            </p:nvSpPr>
            <p:spPr bwMode="auto">
              <a:xfrm>
                <a:off x="857" y="1974"/>
                <a:ext cx="26" cy="12"/>
              </a:xfrm>
              <a:custGeom>
                <a:avLst/>
                <a:gdLst>
                  <a:gd name="T0" fmla="*/ 25 w 26"/>
                  <a:gd name="T1" fmla="*/ 6 h 12"/>
                  <a:gd name="T2" fmla="*/ 25 w 26"/>
                  <a:gd name="T3" fmla="*/ 5 h 12"/>
                  <a:gd name="T4" fmla="*/ 24 w 26"/>
                  <a:gd name="T5" fmla="*/ 5 h 12"/>
                  <a:gd name="T6" fmla="*/ 23 w 26"/>
                  <a:gd name="T7" fmla="*/ 5 h 12"/>
                  <a:gd name="T8" fmla="*/ 21 w 26"/>
                  <a:gd name="T9" fmla="*/ 3 h 12"/>
                  <a:gd name="T10" fmla="*/ 20 w 26"/>
                  <a:gd name="T11" fmla="*/ 1 h 12"/>
                  <a:gd name="T12" fmla="*/ 20 w 26"/>
                  <a:gd name="T13" fmla="*/ 0 h 12"/>
                  <a:gd name="T14" fmla="*/ 19 w 26"/>
                  <a:gd name="T15" fmla="*/ 0 h 12"/>
                  <a:gd name="T16" fmla="*/ 19 w 26"/>
                  <a:gd name="T17" fmla="*/ 0 h 12"/>
                  <a:gd name="T18" fmla="*/ 16 w 26"/>
                  <a:gd name="T19" fmla="*/ 0 h 12"/>
                  <a:gd name="T20" fmla="*/ 15 w 26"/>
                  <a:gd name="T21" fmla="*/ 0 h 12"/>
                  <a:gd name="T22" fmla="*/ 11 w 26"/>
                  <a:gd name="T23" fmla="*/ 1 h 12"/>
                  <a:gd name="T24" fmla="*/ 9 w 26"/>
                  <a:gd name="T25" fmla="*/ 2 h 12"/>
                  <a:gd name="T26" fmla="*/ 8 w 26"/>
                  <a:gd name="T27" fmla="*/ 2 h 12"/>
                  <a:gd name="T28" fmla="*/ 6 w 26"/>
                  <a:gd name="T29" fmla="*/ 2 h 12"/>
                  <a:gd name="T30" fmla="*/ 6 w 26"/>
                  <a:gd name="T31" fmla="*/ 2 h 12"/>
                  <a:gd name="T32" fmla="*/ 4 w 26"/>
                  <a:gd name="T33" fmla="*/ 6 h 12"/>
                  <a:gd name="T34" fmla="*/ 3 w 26"/>
                  <a:gd name="T35" fmla="*/ 7 h 12"/>
                  <a:gd name="T36" fmla="*/ 1 w 26"/>
                  <a:gd name="T37" fmla="*/ 8 h 12"/>
                  <a:gd name="T38" fmla="*/ 0 w 26"/>
                  <a:gd name="T39" fmla="*/ 8 h 12"/>
                  <a:gd name="T40" fmla="*/ 0 w 26"/>
                  <a:gd name="T41" fmla="*/ 10 h 12"/>
                  <a:gd name="T42" fmla="*/ 1 w 26"/>
                  <a:gd name="T43" fmla="*/ 11 h 12"/>
                  <a:gd name="T44" fmla="*/ 1 w 26"/>
                  <a:gd name="T45" fmla="*/ 11 h 12"/>
                  <a:gd name="T46" fmla="*/ 3 w 26"/>
                  <a:gd name="T47" fmla="*/ 12 h 12"/>
                  <a:gd name="T48" fmla="*/ 5 w 26"/>
                  <a:gd name="T49" fmla="*/ 12 h 12"/>
                  <a:gd name="T50" fmla="*/ 6 w 26"/>
                  <a:gd name="T51" fmla="*/ 11 h 12"/>
                  <a:gd name="T52" fmla="*/ 8 w 26"/>
                  <a:gd name="T53" fmla="*/ 11 h 12"/>
                  <a:gd name="T54" fmla="*/ 9 w 26"/>
                  <a:gd name="T55" fmla="*/ 11 h 12"/>
                  <a:gd name="T56" fmla="*/ 10 w 26"/>
                  <a:gd name="T57" fmla="*/ 8 h 12"/>
                  <a:gd name="T58" fmla="*/ 11 w 26"/>
                  <a:gd name="T59" fmla="*/ 8 h 12"/>
                  <a:gd name="T60" fmla="*/ 13 w 26"/>
                  <a:gd name="T61" fmla="*/ 7 h 12"/>
                  <a:gd name="T62" fmla="*/ 19 w 26"/>
                  <a:gd name="T63" fmla="*/ 7 h 12"/>
                  <a:gd name="T64" fmla="*/ 20 w 26"/>
                  <a:gd name="T65" fmla="*/ 7 h 12"/>
                  <a:gd name="T66" fmla="*/ 23 w 26"/>
                  <a:gd name="T67" fmla="*/ 6 h 12"/>
                  <a:gd name="T68" fmla="*/ 26 w 26"/>
                  <a:gd name="T69" fmla="*/ 7 h 12"/>
                  <a:gd name="T70" fmla="*/ 26 w 26"/>
                  <a:gd name="T71" fmla="*/ 6 h 12"/>
                  <a:gd name="T72" fmla="*/ 25 w 26"/>
                  <a:gd name="T7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" h="12">
                    <a:moveTo>
                      <a:pt x="25" y="6"/>
                    </a:moveTo>
                    <a:lnTo>
                      <a:pt x="25" y="5"/>
                    </a:lnTo>
                    <a:lnTo>
                      <a:pt x="24" y="5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1" y="1"/>
                    </a:lnTo>
                    <a:lnTo>
                      <a:pt x="9" y="2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6" y="11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10" y="8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9" y="7"/>
                    </a:lnTo>
                    <a:lnTo>
                      <a:pt x="20" y="7"/>
                    </a:lnTo>
                    <a:lnTo>
                      <a:pt x="23" y="6"/>
                    </a:lnTo>
                    <a:lnTo>
                      <a:pt x="26" y="7"/>
                    </a:lnTo>
                    <a:lnTo>
                      <a:pt x="26" y="6"/>
                    </a:lnTo>
                    <a:lnTo>
                      <a:pt x="25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4" name="Freeform 514"/>
              <p:cNvSpPr>
                <a:spLocks/>
              </p:cNvSpPr>
              <p:nvPr/>
            </p:nvSpPr>
            <p:spPr bwMode="auto">
              <a:xfrm>
                <a:off x="847" y="1987"/>
                <a:ext cx="4" cy="4"/>
              </a:xfrm>
              <a:custGeom>
                <a:avLst/>
                <a:gdLst>
                  <a:gd name="T0" fmla="*/ 3 w 4"/>
                  <a:gd name="T1" fmla="*/ 2 h 4"/>
                  <a:gd name="T2" fmla="*/ 3 w 4"/>
                  <a:gd name="T3" fmla="*/ 2 h 4"/>
                  <a:gd name="T4" fmla="*/ 1 w 4"/>
                  <a:gd name="T5" fmla="*/ 0 h 4"/>
                  <a:gd name="T6" fmla="*/ 1 w 4"/>
                  <a:gd name="T7" fmla="*/ 2 h 4"/>
                  <a:gd name="T8" fmla="*/ 0 w 4"/>
                  <a:gd name="T9" fmla="*/ 2 h 4"/>
                  <a:gd name="T10" fmla="*/ 1 w 4"/>
                  <a:gd name="T11" fmla="*/ 3 h 4"/>
                  <a:gd name="T12" fmla="*/ 1 w 4"/>
                  <a:gd name="T13" fmla="*/ 4 h 4"/>
                  <a:gd name="T14" fmla="*/ 1 w 4"/>
                  <a:gd name="T15" fmla="*/ 4 h 4"/>
                  <a:gd name="T16" fmla="*/ 1 w 4"/>
                  <a:gd name="T17" fmla="*/ 4 h 4"/>
                  <a:gd name="T18" fmla="*/ 3 w 4"/>
                  <a:gd name="T19" fmla="*/ 3 h 4"/>
                  <a:gd name="T20" fmla="*/ 4 w 4"/>
                  <a:gd name="T21" fmla="*/ 3 h 4"/>
                  <a:gd name="T22" fmla="*/ 4 w 4"/>
                  <a:gd name="T23" fmla="*/ 3 h 4"/>
                  <a:gd name="T24" fmla="*/ 3 w 4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4">
                    <a:moveTo>
                      <a:pt x="3" y="2"/>
                    </a:moveTo>
                    <a:lnTo>
                      <a:pt x="3" y="2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5" name="Freeform 515"/>
              <p:cNvSpPr>
                <a:spLocks/>
              </p:cNvSpPr>
              <p:nvPr/>
            </p:nvSpPr>
            <p:spPr bwMode="auto">
              <a:xfrm>
                <a:off x="822" y="1867"/>
                <a:ext cx="26" cy="13"/>
              </a:xfrm>
              <a:custGeom>
                <a:avLst/>
                <a:gdLst>
                  <a:gd name="T0" fmla="*/ 25 w 26"/>
                  <a:gd name="T1" fmla="*/ 3 h 13"/>
                  <a:gd name="T2" fmla="*/ 24 w 26"/>
                  <a:gd name="T3" fmla="*/ 2 h 13"/>
                  <a:gd name="T4" fmla="*/ 24 w 26"/>
                  <a:gd name="T5" fmla="*/ 2 h 13"/>
                  <a:gd name="T6" fmla="*/ 23 w 26"/>
                  <a:gd name="T7" fmla="*/ 2 h 13"/>
                  <a:gd name="T8" fmla="*/ 20 w 26"/>
                  <a:gd name="T9" fmla="*/ 2 h 13"/>
                  <a:gd name="T10" fmla="*/ 20 w 26"/>
                  <a:gd name="T11" fmla="*/ 2 h 13"/>
                  <a:gd name="T12" fmla="*/ 19 w 26"/>
                  <a:gd name="T13" fmla="*/ 0 h 13"/>
                  <a:gd name="T14" fmla="*/ 18 w 26"/>
                  <a:gd name="T15" fmla="*/ 0 h 13"/>
                  <a:gd name="T16" fmla="*/ 18 w 26"/>
                  <a:gd name="T17" fmla="*/ 0 h 13"/>
                  <a:gd name="T18" fmla="*/ 15 w 26"/>
                  <a:gd name="T19" fmla="*/ 0 h 13"/>
                  <a:gd name="T20" fmla="*/ 15 w 26"/>
                  <a:gd name="T21" fmla="*/ 0 h 13"/>
                  <a:gd name="T22" fmla="*/ 14 w 26"/>
                  <a:gd name="T23" fmla="*/ 0 h 13"/>
                  <a:gd name="T24" fmla="*/ 13 w 26"/>
                  <a:gd name="T25" fmla="*/ 2 h 13"/>
                  <a:gd name="T26" fmla="*/ 10 w 26"/>
                  <a:gd name="T27" fmla="*/ 2 h 13"/>
                  <a:gd name="T28" fmla="*/ 10 w 26"/>
                  <a:gd name="T29" fmla="*/ 3 h 13"/>
                  <a:gd name="T30" fmla="*/ 9 w 26"/>
                  <a:gd name="T31" fmla="*/ 4 h 13"/>
                  <a:gd name="T32" fmla="*/ 3 w 26"/>
                  <a:gd name="T33" fmla="*/ 4 h 13"/>
                  <a:gd name="T34" fmla="*/ 1 w 26"/>
                  <a:gd name="T35" fmla="*/ 4 h 13"/>
                  <a:gd name="T36" fmla="*/ 0 w 26"/>
                  <a:gd name="T37" fmla="*/ 4 h 13"/>
                  <a:gd name="T38" fmla="*/ 3 w 26"/>
                  <a:gd name="T39" fmla="*/ 7 h 13"/>
                  <a:gd name="T40" fmla="*/ 5 w 26"/>
                  <a:gd name="T41" fmla="*/ 8 h 13"/>
                  <a:gd name="T42" fmla="*/ 6 w 26"/>
                  <a:gd name="T43" fmla="*/ 9 h 13"/>
                  <a:gd name="T44" fmla="*/ 11 w 26"/>
                  <a:gd name="T45" fmla="*/ 12 h 13"/>
                  <a:gd name="T46" fmla="*/ 16 w 26"/>
                  <a:gd name="T47" fmla="*/ 12 h 13"/>
                  <a:gd name="T48" fmla="*/ 16 w 26"/>
                  <a:gd name="T49" fmla="*/ 13 h 13"/>
                  <a:gd name="T50" fmla="*/ 18 w 26"/>
                  <a:gd name="T51" fmla="*/ 13 h 13"/>
                  <a:gd name="T52" fmla="*/ 19 w 26"/>
                  <a:gd name="T53" fmla="*/ 13 h 13"/>
                  <a:gd name="T54" fmla="*/ 19 w 26"/>
                  <a:gd name="T55" fmla="*/ 13 h 13"/>
                  <a:gd name="T56" fmla="*/ 19 w 26"/>
                  <a:gd name="T57" fmla="*/ 12 h 13"/>
                  <a:gd name="T58" fmla="*/ 19 w 26"/>
                  <a:gd name="T59" fmla="*/ 12 h 13"/>
                  <a:gd name="T60" fmla="*/ 21 w 26"/>
                  <a:gd name="T61" fmla="*/ 10 h 13"/>
                  <a:gd name="T62" fmla="*/ 24 w 26"/>
                  <a:gd name="T63" fmla="*/ 10 h 13"/>
                  <a:gd name="T64" fmla="*/ 26 w 26"/>
                  <a:gd name="T65" fmla="*/ 10 h 13"/>
                  <a:gd name="T66" fmla="*/ 26 w 26"/>
                  <a:gd name="T67" fmla="*/ 9 h 13"/>
                  <a:gd name="T68" fmla="*/ 25 w 26"/>
                  <a:gd name="T69" fmla="*/ 8 h 13"/>
                  <a:gd name="T70" fmla="*/ 25 w 26"/>
                  <a:gd name="T71" fmla="*/ 7 h 13"/>
                  <a:gd name="T72" fmla="*/ 25 w 26"/>
                  <a:gd name="T73" fmla="*/ 7 h 13"/>
                  <a:gd name="T74" fmla="*/ 25 w 26"/>
                  <a:gd name="T75" fmla="*/ 5 h 13"/>
                  <a:gd name="T76" fmla="*/ 25 w 26"/>
                  <a:gd name="T77" fmla="*/ 4 h 13"/>
                  <a:gd name="T78" fmla="*/ 25 w 26"/>
                  <a:gd name="T79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6" h="13">
                    <a:moveTo>
                      <a:pt x="25" y="3"/>
                    </a:moveTo>
                    <a:lnTo>
                      <a:pt x="24" y="2"/>
                    </a:lnTo>
                    <a:lnTo>
                      <a:pt x="24" y="2"/>
                    </a:lnTo>
                    <a:lnTo>
                      <a:pt x="23" y="2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3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3" y="7"/>
                    </a:lnTo>
                    <a:lnTo>
                      <a:pt x="5" y="8"/>
                    </a:lnTo>
                    <a:lnTo>
                      <a:pt x="6" y="9"/>
                    </a:lnTo>
                    <a:lnTo>
                      <a:pt x="11" y="12"/>
                    </a:lnTo>
                    <a:lnTo>
                      <a:pt x="16" y="12"/>
                    </a:lnTo>
                    <a:lnTo>
                      <a:pt x="16" y="13"/>
                    </a:lnTo>
                    <a:lnTo>
                      <a:pt x="18" y="13"/>
                    </a:lnTo>
                    <a:lnTo>
                      <a:pt x="19" y="13"/>
                    </a:lnTo>
                    <a:lnTo>
                      <a:pt x="19" y="13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6" y="10"/>
                    </a:lnTo>
                    <a:lnTo>
                      <a:pt x="26" y="9"/>
                    </a:lnTo>
                    <a:lnTo>
                      <a:pt x="25" y="8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5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6" name="Freeform 516"/>
              <p:cNvSpPr>
                <a:spLocks/>
              </p:cNvSpPr>
              <p:nvPr/>
            </p:nvSpPr>
            <p:spPr bwMode="auto">
              <a:xfrm>
                <a:off x="701" y="2033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1 h 2"/>
                  <a:gd name="T4" fmla="*/ 1 w 2"/>
                  <a:gd name="T5" fmla="*/ 2 h 2"/>
                  <a:gd name="T6" fmla="*/ 2 w 2"/>
                  <a:gd name="T7" fmla="*/ 1 h 2"/>
                  <a:gd name="T8" fmla="*/ 2 w 2"/>
                  <a:gd name="T9" fmla="*/ 1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1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7" name="Freeform 517"/>
              <p:cNvSpPr>
                <a:spLocks/>
              </p:cNvSpPr>
              <p:nvPr/>
            </p:nvSpPr>
            <p:spPr bwMode="auto">
              <a:xfrm>
                <a:off x="791" y="1942"/>
                <a:ext cx="3" cy="3"/>
              </a:xfrm>
              <a:custGeom>
                <a:avLst/>
                <a:gdLst>
                  <a:gd name="T0" fmla="*/ 2 w 3"/>
                  <a:gd name="T1" fmla="*/ 0 h 3"/>
                  <a:gd name="T2" fmla="*/ 1 w 3"/>
                  <a:gd name="T3" fmla="*/ 2 h 3"/>
                  <a:gd name="T4" fmla="*/ 0 w 3"/>
                  <a:gd name="T5" fmla="*/ 0 h 3"/>
                  <a:gd name="T6" fmla="*/ 0 w 3"/>
                  <a:gd name="T7" fmla="*/ 2 h 3"/>
                  <a:gd name="T8" fmla="*/ 1 w 3"/>
                  <a:gd name="T9" fmla="*/ 3 h 3"/>
                  <a:gd name="T10" fmla="*/ 2 w 3"/>
                  <a:gd name="T11" fmla="*/ 3 h 3"/>
                  <a:gd name="T12" fmla="*/ 3 w 3"/>
                  <a:gd name="T13" fmla="*/ 2 h 3"/>
                  <a:gd name="T14" fmla="*/ 3 w 3"/>
                  <a:gd name="T15" fmla="*/ 2 h 3"/>
                  <a:gd name="T16" fmla="*/ 2 w 3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8" name="Freeform 518"/>
              <p:cNvSpPr>
                <a:spLocks/>
              </p:cNvSpPr>
              <p:nvPr/>
            </p:nvSpPr>
            <p:spPr bwMode="auto">
              <a:xfrm>
                <a:off x="762" y="1796"/>
                <a:ext cx="43" cy="17"/>
              </a:xfrm>
              <a:custGeom>
                <a:avLst/>
                <a:gdLst>
                  <a:gd name="T0" fmla="*/ 43 w 43"/>
                  <a:gd name="T1" fmla="*/ 11 h 17"/>
                  <a:gd name="T2" fmla="*/ 43 w 43"/>
                  <a:gd name="T3" fmla="*/ 10 h 17"/>
                  <a:gd name="T4" fmla="*/ 39 w 43"/>
                  <a:gd name="T5" fmla="*/ 9 h 17"/>
                  <a:gd name="T6" fmla="*/ 36 w 43"/>
                  <a:gd name="T7" fmla="*/ 9 h 17"/>
                  <a:gd name="T8" fmla="*/ 35 w 43"/>
                  <a:gd name="T9" fmla="*/ 9 h 17"/>
                  <a:gd name="T10" fmla="*/ 32 w 43"/>
                  <a:gd name="T11" fmla="*/ 9 h 17"/>
                  <a:gd name="T12" fmla="*/ 31 w 43"/>
                  <a:gd name="T13" fmla="*/ 9 h 17"/>
                  <a:gd name="T14" fmla="*/ 31 w 43"/>
                  <a:gd name="T15" fmla="*/ 7 h 17"/>
                  <a:gd name="T16" fmla="*/ 30 w 43"/>
                  <a:gd name="T17" fmla="*/ 7 h 17"/>
                  <a:gd name="T18" fmla="*/ 27 w 43"/>
                  <a:gd name="T19" fmla="*/ 6 h 17"/>
                  <a:gd name="T20" fmla="*/ 25 w 43"/>
                  <a:gd name="T21" fmla="*/ 6 h 17"/>
                  <a:gd name="T22" fmla="*/ 24 w 43"/>
                  <a:gd name="T23" fmla="*/ 5 h 17"/>
                  <a:gd name="T24" fmla="*/ 24 w 43"/>
                  <a:gd name="T25" fmla="*/ 4 h 17"/>
                  <a:gd name="T26" fmla="*/ 24 w 43"/>
                  <a:gd name="T27" fmla="*/ 2 h 17"/>
                  <a:gd name="T28" fmla="*/ 22 w 43"/>
                  <a:gd name="T29" fmla="*/ 2 h 17"/>
                  <a:gd name="T30" fmla="*/ 21 w 43"/>
                  <a:gd name="T31" fmla="*/ 1 h 17"/>
                  <a:gd name="T32" fmla="*/ 19 w 43"/>
                  <a:gd name="T33" fmla="*/ 1 h 17"/>
                  <a:gd name="T34" fmla="*/ 17 w 43"/>
                  <a:gd name="T35" fmla="*/ 1 h 17"/>
                  <a:gd name="T36" fmla="*/ 15 w 43"/>
                  <a:gd name="T37" fmla="*/ 1 h 17"/>
                  <a:gd name="T38" fmla="*/ 12 w 43"/>
                  <a:gd name="T39" fmla="*/ 4 h 17"/>
                  <a:gd name="T40" fmla="*/ 10 w 43"/>
                  <a:gd name="T41" fmla="*/ 4 h 17"/>
                  <a:gd name="T42" fmla="*/ 9 w 43"/>
                  <a:gd name="T43" fmla="*/ 2 h 17"/>
                  <a:gd name="T44" fmla="*/ 6 w 43"/>
                  <a:gd name="T45" fmla="*/ 2 h 17"/>
                  <a:gd name="T46" fmla="*/ 5 w 43"/>
                  <a:gd name="T47" fmla="*/ 2 h 17"/>
                  <a:gd name="T48" fmla="*/ 5 w 43"/>
                  <a:gd name="T49" fmla="*/ 2 h 17"/>
                  <a:gd name="T50" fmla="*/ 2 w 43"/>
                  <a:gd name="T51" fmla="*/ 0 h 17"/>
                  <a:gd name="T52" fmla="*/ 1 w 43"/>
                  <a:gd name="T53" fmla="*/ 1 h 17"/>
                  <a:gd name="T54" fmla="*/ 0 w 43"/>
                  <a:gd name="T55" fmla="*/ 4 h 17"/>
                  <a:gd name="T56" fmla="*/ 0 w 43"/>
                  <a:gd name="T57" fmla="*/ 5 h 17"/>
                  <a:gd name="T58" fmla="*/ 0 w 43"/>
                  <a:gd name="T59" fmla="*/ 6 h 17"/>
                  <a:gd name="T60" fmla="*/ 0 w 43"/>
                  <a:gd name="T61" fmla="*/ 7 h 17"/>
                  <a:gd name="T62" fmla="*/ 1 w 43"/>
                  <a:gd name="T63" fmla="*/ 7 h 17"/>
                  <a:gd name="T64" fmla="*/ 2 w 43"/>
                  <a:gd name="T65" fmla="*/ 9 h 17"/>
                  <a:gd name="T66" fmla="*/ 4 w 43"/>
                  <a:gd name="T67" fmla="*/ 9 h 17"/>
                  <a:gd name="T68" fmla="*/ 5 w 43"/>
                  <a:gd name="T69" fmla="*/ 9 h 17"/>
                  <a:gd name="T70" fmla="*/ 7 w 43"/>
                  <a:gd name="T71" fmla="*/ 9 h 17"/>
                  <a:gd name="T72" fmla="*/ 9 w 43"/>
                  <a:gd name="T73" fmla="*/ 7 h 17"/>
                  <a:gd name="T74" fmla="*/ 10 w 43"/>
                  <a:gd name="T75" fmla="*/ 6 h 17"/>
                  <a:gd name="T76" fmla="*/ 11 w 43"/>
                  <a:gd name="T77" fmla="*/ 6 h 17"/>
                  <a:gd name="T78" fmla="*/ 14 w 43"/>
                  <a:gd name="T79" fmla="*/ 6 h 17"/>
                  <a:gd name="T80" fmla="*/ 17 w 43"/>
                  <a:gd name="T81" fmla="*/ 7 h 17"/>
                  <a:gd name="T82" fmla="*/ 19 w 43"/>
                  <a:gd name="T83" fmla="*/ 9 h 17"/>
                  <a:gd name="T84" fmla="*/ 20 w 43"/>
                  <a:gd name="T85" fmla="*/ 10 h 17"/>
                  <a:gd name="T86" fmla="*/ 21 w 43"/>
                  <a:gd name="T87" fmla="*/ 10 h 17"/>
                  <a:gd name="T88" fmla="*/ 21 w 43"/>
                  <a:gd name="T89" fmla="*/ 11 h 17"/>
                  <a:gd name="T90" fmla="*/ 22 w 43"/>
                  <a:gd name="T91" fmla="*/ 12 h 17"/>
                  <a:gd name="T92" fmla="*/ 24 w 43"/>
                  <a:gd name="T93" fmla="*/ 12 h 17"/>
                  <a:gd name="T94" fmla="*/ 25 w 43"/>
                  <a:gd name="T95" fmla="*/ 12 h 17"/>
                  <a:gd name="T96" fmla="*/ 26 w 43"/>
                  <a:gd name="T97" fmla="*/ 14 h 17"/>
                  <a:gd name="T98" fmla="*/ 27 w 43"/>
                  <a:gd name="T99" fmla="*/ 14 h 17"/>
                  <a:gd name="T100" fmla="*/ 27 w 43"/>
                  <a:gd name="T101" fmla="*/ 14 h 17"/>
                  <a:gd name="T102" fmla="*/ 29 w 43"/>
                  <a:gd name="T103" fmla="*/ 16 h 17"/>
                  <a:gd name="T104" fmla="*/ 30 w 43"/>
                  <a:gd name="T105" fmla="*/ 17 h 17"/>
                  <a:gd name="T106" fmla="*/ 30 w 43"/>
                  <a:gd name="T107" fmla="*/ 17 h 17"/>
                  <a:gd name="T108" fmla="*/ 31 w 43"/>
                  <a:gd name="T109" fmla="*/ 16 h 17"/>
                  <a:gd name="T110" fmla="*/ 31 w 43"/>
                  <a:gd name="T111" fmla="*/ 15 h 17"/>
                  <a:gd name="T112" fmla="*/ 32 w 43"/>
                  <a:gd name="T113" fmla="*/ 14 h 17"/>
                  <a:gd name="T114" fmla="*/ 34 w 43"/>
                  <a:gd name="T115" fmla="*/ 12 h 17"/>
                  <a:gd name="T116" fmla="*/ 37 w 43"/>
                  <a:gd name="T117" fmla="*/ 12 h 17"/>
                  <a:gd name="T118" fmla="*/ 41 w 43"/>
                  <a:gd name="T119" fmla="*/ 12 h 17"/>
                  <a:gd name="T120" fmla="*/ 43 w 43"/>
                  <a:gd name="T121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3" h="17">
                    <a:moveTo>
                      <a:pt x="43" y="11"/>
                    </a:moveTo>
                    <a:lnTo>
                      <a:pt x="43" y="10"/>
                    </a:lnTo>
                    <a:lnTo>
                      <a:pt x="39" y="9"/>
                    </a:lnTo>
                    <a:lnTo>
                      <a:pt x="36" y="9"/>
                    </a:lnTo>
                    <a:lnTo>
                      <a:pt x="35" y="9"/>
                    </a:lnTo>
                    <a:lnTo>
                      <a:pt x="32" y="9"/>
                    </a:lnTo>
                    <a:lnTo>
                      <a:pt x="31" y="9"/>
                    </a:lnTo>
                    <a:lnTo>
                      <a:pt x="31" y="7"/>
                    </a:lnTo>
                    <a:lnTo>
                      <a:pt x="30" y="7"/>
                    </a:lnTo>
                    <a:lnTo>
                      <a:pt x="27" y="6"/>
                    </a:lnTo>
                    <a:lnTo>
                      <a:pt x="25" y="6"/>
                    </a:lnTo>
                    <a:lnTo>
                      <a:pt x="24" y="5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2" y="2"/>
                    </a:lnTo>
                    <a:lnTo>
                      <a:pt x="21" y="1"/>
                    </a:lnTo>
                    <a:lnTo>
                      <a:pt x="19" y="1"/>
                    </a:lnTo>
                    <a:lnTo>
                      <a:pt x="17" y="1"/>
                    </a:lnTo>
                    <a:lnTo>
                      <a:pt x="15" y="1"/>
                    </a:lnTo>
                    <a:lnTo>
                      <a:pt x="12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7" y="9"/>
                    </a:lnTo>
                    <a:lnTo>
                      <a:pt x="9" y="7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4" y="6"/>
                    </a:lnTo>
                    <a:lnTo>
                      <a:pt x="17" y="7"/>
                    </a:lnTo>
                    <a:lnTo>
                      <a:pt x="19" y="9"/>
                    </a:lnTo>
                    <a:lnTo>
                      <a:pt x="20" y="10"/>
                    </a:lnTo>
                    <a:lnTo>
                      <a:pt x="21" y="10"/>
                    </a:lnTo>
                    <a:lnTo>
                      <a:pt x="21" y="11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5" y="12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7" y="14"/>
                    </a:lnTo>
                    <a:lnTo>
                      <a:pt x="29" y="16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31" y="16"/>
                    </a:lnTo>
                    <a:lnTo>
                      <a:pt x="31" y="15"/>
                    </a:lnTo>
                    <a:lnTo>
                      <a:pt x="32" y="14"/>
                    </a:lnTo>
                    <a:lnTo>
                      <a:pt x="34" y="12"/>
                    </a:lnTo>
                    <a:lnTo>
                      <a:pt x="37" y="12"/>
                    </a:lnTo>
                    <a:lnTo>
                      <a:pt x="41" y="12"/>
                    </a:lnTo>
                    <a:lnTo>
                      <a:pt x="43" y="1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79" name="Freeform 519"/>
              <p:cNvSpPr>
                <a:spLocks/>
              </p:cNvSpPr>
              <p:nvPr/>
            </p:nvSpPr>
            <p:spPr bwMode="auto">
              <a:xfrm>
                <a:off x="799" y="2001"/>
                <a:ext cx="18" cy="14"/>
              </a:xfrm>
              <a:custGeom>
                <a:avLst/>
                <a:gdLst>
                  <a:gd name="T0" fmla="*/ 18 w 18"/>
                  <a:gd name="T1" fmla="*/ 1 h 14"/>
                  <a:gd name="T2" fmla="*/ 16 w 18"/>
                  <a:gd name="T3" fmla="*/ 0 h 14"/>
                  <a:gd name="T4" fmla="*/ 14 w 18"/>
                  <a:gd name="T5" fmla="*/ 0 h 14"/>
                  <a:gd name="T6" fmla="*/ 13 w 18"/>
                  <a:gd name="T7" fmla="*/ 1 h 14"/>
                  <a:gd name="T8" fmla="*/ 12 w 18"/>
                  <a:gd name="T9" fmla="*/ 1 h 14"/>
                  <a:gd name="T10" fmla="*/ 11 w 18"/>
                  <a:gd name="T11" fmla="*/ 3 h 14"/>
                  <a:gd name="T12" fmla="*/ 11 w 18"/>
                  <a:gd name="T13" fmla="*/ 4 h 14"/>
                  <a:gd name="T14" fmla="*/ 11 w 18"/>
                  <a:gd name="T15" fmla="*/ 4 h 14"/>
                  <a:gd name="T16" fmla="*/ 11 w 18"/>
                  <a:gd name="T17" fmla="*/ 5 h 14"/>
                  <a:gd name="T18" fmla="*/ 11 w 18"/>
                  <a:gd name="T19" fmla="*/ 5 h 14"/>
                  <a:gd name="T20" fmla="*/ 11 w 18"/>
                  <a:gd name="T21" fmla="*/ 6 h 14"/>
                  <a:gd name="T22" fmla="*/ 9 w 18"/>
                  <a:gd name="T23" fmla="*/ 6 h 14"/>
                  <a:gd name="T24" fmla="*/ 8 w 18"/>
                  <a:gd name="T25" fmla="*/ 6 h 14"/>
                  <a:gd name="T26" fmla="*/ 7 w 18"/>
                  <a:gd name="T27" fmla="*/ 6 h 14"/>
                  <a:gd name="T28" fmla="*/ 6 w 18"/>
                  <a:gd name="T29" fmla="*/ 6 h 14"/>
                  <a:gd name="T30" fmla="*/ 6 w 18"/>
                  <a:gd name="T31" fmla="*/ 8 h 14"/>
                  <a:gd name="T32" fmla="*/ 6 w 18"/>
                  <a:gd name="T33" fmla="*/ 9 h 14"/>
                  <a:gd name="T34" fmla="*/ 4 w 18"/>
                  <a:gd name="T35" fmla="*/ 10 h 14"/>
                  <a:gd name="T36" fmla="*/ 4 w 18"/>
                  <a:gd name="T37" fmla="*/ 10 h 14"/>
                  <a:gd name="T38" fmla="*/ 4 w 18"/>
                  <a:gd name="T39" fmla="*/ 10 h 14"/>
                  <a:gd name="T40" fmla="*/ 3 w 18"/>
                  <a:gd name="T41" fmla="*/ 11 h 14"/>
                  <a:gd name="T42" fmla="*/ 2 w 18"/>
                  <a:gd name="T43" fmla="*/ 13 h 14"/>
                  <a:gd name="T44" fmla="*/ 0 w 18"/>
                  <a:gd name="T45" fmla="*/ 14 h 14"/>
                  <a:gd name="T46" fmla="*/ 0 w 18"/>
                  <a:gd name="T47" fmla="*/ 14 h 14"/>
                  <a:gd name="T48" fmla="*/ 0 w 18"/>
                  <a:gd name="T49" fmla="*/ 14 h 14"/>
                  <a:gd name="T50" fmla="*/ 6 w 18"/>
                  <a:gd name="T51" fmla="*/ 11 h 14"/>
                  <a:gd name="T52" fmla="*/ 6 w 18"/>
                  <a:gd name="T53" fmla="*/ 11 h 14"/>
                  <a:gd name="T54" fmla="*/ 8 w 18"/>
                  <a:gd name="T55" fmla="*/ 11 h 14"/>
                  <a:gd name="T56" fmla="*/ 8 w 18"/>
                  <a:gd name="T57" fmla="*/ 10 h 14"/>
                  <a:gd name="T58" fmla="*/ 9 w 18"/>
                  <a:gd name="T59" fmla="*/ 10 h 14"/>
                  <a:gd name="T60" fmla="*/ 9 w 18"/>
                  <a:gd name="T61" fmla="*/ 10 h 14"/>
                  <a:gd name="T62" fmla="*/ 11 w 18"/>
                  <a:gd name="T63" fmla="*/ 8 h 14"/>
                  <a:gd name="T64" fmla="*/ 12 w 18"/>
                  <a:gd name="T65" fmla="*/ 6 h 14"/>
                  <a:gd name="T66" fmla="*/ 17 w 18"/>
                  <a:gd name="T67" fmla="*/ 5 h 14"/>
                  <a:gd name="T68" fmla="*/ 18 w 18"/>
                  <a:gd name="T69" fmla="*/ 4 h 14"/>
                  <a:gd name="T70" fmla="*/ 18 w 18"/>
                  <a:gd name="T71" fmla="*/ 3 h 14"/>
                  <a:gd name="T72" fmla="*/ 18 w 18"/>
                  <a:gd name="T73" fmla="*/ 3 h 14"/>
                  <a:gd name="T74" fmla="*/ 18 w 18"/>
                  <a:gd name="T75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8" h="14">
                    <a:moveTo>
                      <a:pt x="18" y="1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1" y="6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6" y="8"/>
                    </a:lnTo>
                    <a:lnTo>
                      <a:pt x="6" y="9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6" y="11"/>
                    </a:lnTo>
                    <a:lnTo>
                      <a:pt x="6" y="11"/>
                    </a:lnTo>
                    <a:lnTo>
                      <a:pt x="8" y="11"/>
                    </a:lnTo>
                    <a:lnTo>
                      <a:pt x="8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1" y="8"/>
                    </a:lnTo>
                    <a:lnTo>
                      <a:pt x="12" y="6"/>
                    </a:lnTo>
                    <a:lnTo>
                      <a:pt x="17" y="5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0" name="Freeform 520"/>
              <p:cNvSpPr>
                <a:spLocks/>
              </p:cNvSpPr>
              <p:nvPr/>
            </p:nvSpPr>
            <p:spPr bwMode="auto">
              <a:xfrm>
                <a:off x="817" y="1994"/>
                <a:ext cx="23" cy="13"/>
              </a:xfrm>
              <a:custGeom>
                <a:avLst/>
                <a:gdLst>
                  <a:gd name="T0" fmla="*/ 18 w 23"/>
                  <a:gd name="T1" fmla="*/ 5 h 13"/>
                  <a:gd name="T2" fmla="*/ 19 w 23"/>
                  <a:gd name="T3" fmla="*/ 3 h 13"/>
                  <a:gd name="T4" fmla="*/ 23 w 23"/>
                  <a:gd name="T5" fmla="*/ 1 h 13"/>
                  <a:gd name="T6" fmla="*/ 20 w 23"/>
                  <a:gd name="T7" fmla="*/ 0 h 13"/>
                  <a:gd name="T8" fmla="*/ 19 w 23"/>
                  <a:gd name="T9" fmla="*/ 1 h 13"/>
                  <a:gd name="T10" fmla="*/ 18 w 23"/>
                  <a:gd name="T11" fmla="*/ 2 h 13"/>
                  <a:gd name="T12" fmla="*/ 16 w 23"/>
                  <a:gd name="T13" fmla="*/ 0 h 13"/>
                  <a:gd name="T14" fmla="*/ 15 w 23"/>
                  <a:gd name="T15" fmla="*/ 0 h 13"/>
                  <a:gd name="T16" fmla="*/ 11 w 23"/>
                  <a:gd name="T17" fmla="*/ 0 h 13"/>
                  <a:gd name="T18" fmla="*/ 10 w 23"/>
                  <a:gd name="T19" fmla="*/ 1 h 13"/>
                  <a:gd name="T20" fmla="*/ 10 w 23"/>
                  <a:gd name="T21" fmla="*/ 2 h 13"/>
                  <a:gd name="T22" fmla="*/ 10 w 23"/>
                  <a:gd name="T23" fmla="*/ 3 h 13"/>
                  <a:gd name="T24" fmla="*/ 13 w 23"/>
                  <a:gd name="T25" fmla="*/ 3 h 13"/>
                  <a:gd name="T26" fmla="*/ 15 w 23"/>
                  <a:gd name="T27" fmla="*/ 5 h 13"/>
                  <a:gd name="T28" fmla="*/ 14 w 23"/>
                  <a:gd name="T29" fmla="*/ 6 h 13"/>
                  <a:gd name="T30" fmla="*/ 14 w 23"/>
                  <a:gd name="T31" fmla="*/ 6 h 13"/>
                  <a:gd name="T32" fmla="*/ 13 w 23"/>
                  <a:gd name="T33" fmla="*/ 5 h 13"/>
                  <a:gd name="T34" fmla="*/ 11 w 23"/>
                  <a:gd name="T35" fmla="*/ 6 h 13"/>
                  <a:gd name="T36" fmla="*/ 10 w 23"/>
                  <a:gd name="T37" fmla="*/ 8 h 13"/>
                  <a:gd name="T38" fmla="*/ 6 w 23"/>
                  <a:gd name="T39" fmla="*/ 10 h 13"/>
                  <a:gd name="T40" fmla="*/ 3 w 23"/>
                  <a:gd name="T41" fmla="*/ 11 h 13"/>
                  <a:gd name="T42" fmla="*/ 0 w 23"/>
                  <a:gd name="T43" fmla="*/ 12 h 13"/>
                  <a:gd name="T44" fmla="*/ 3 w 23"/>
                  <a:gd name="T45" fmla="*/ 13 h 13"/>
                  <a:gd name="T46" fmla="*/ 4 w 23"/>
                  <a:gd name="T47" fmla="*/ 13 h 13"/>
                  <a:gd name="T48" fmla="*/ 5 w 23"/>
                  <a:gd name="T49" fmla="*/ 12 h 13"/>
                  <a:gd name="T50" fmla="*/ 6 w 23"/>
                  <a:gd name="T51" fmla="*/ 12 h 13"/>
                  <a:gd name="T52" fmla="*/ 8 w 23"/>
                  <a:gd name="T53" fmla="*/ 12 h 13"/>
                  <a:gd name="T54" fmla="*/ 10 w 23"/>
                  <a:gd name="T55" fmla="*/ 11 h 13"/>
                  <a:gd name="T56" fmla="*/ 14 w 23"/>
                  <a:gd name="T57" fmla="*/ 10 h 13"/>
                  <a:gd name="T58" fmla="*/ 16 w 23"/>
                  <a:gd name="T59" fmla="*/ 8 h 13"/>
                  <a:gd name="T60" fmla="*/ 19 w 23"/>
                  <a:gd name="T61" fmla="*/ 6 h 13"/>
                  <a:gd name="T62" fmla="*/ 21 w 23"/>
                  <a:gd name="T63" fmla="*/ 5 h 13"/>
                  <a:gd name="T64" fmla="*/ 20 w 23"/>
                  <a:gd name="T65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" h="13">
                    <a:moveTo>
                      <a:pt x="20" y="5"/>
                    </a:moveTo>
                    <a:lnTo>
                      <a:pt x="18" y="5"/>
                    </a:lnTo>
                    <a:lnTo>
                      <a:pt x="18" y="5"/>
                    </a:lnTo>
                    <a:lnTo>
                      <a:pt x="19" y="3"/>
                    </a:lnTo>
                    <a:lnTo>
                      <a:pt x="21" y="2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8" y="2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5"/>
                    </a:lnTo>
                    <a:lnTo>
                      <a:pt x="11" y="5"/>
                    </a:lnTo>
                    <a:lnTo>
                      <a:pt x="11" y="6"/>
                    </a:lnTo>
                    <a:lnTo>
                      <a:pt x="10" y="6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6" y="10"/>
                    </a:lnTo>
                    <a:lnTo>
                      <a:pt x="4" y="11"/>
                    </a:lnTo>
                    <a:lnTo>
                      <a:pt x="3" y="11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8" y="12"/>
                    </a:lnTo>
                    <a:lnTo>
                      <a:pt x="8" y="11"/>
                    </a:lnTo>
                    <a:lnTo>
                      <a:pt x="10" y="11"/>
                    </a:lnTo>
                    <a:lnTo>
                      <a:pt x="13" y="10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6" y="8"/>
                    </a:lnTo>
                    <a:lnTo>
                      <a:pt x="19" y="7"/>
                    </a:lnTo>
                    <a:lnTo>
                      <a:pt x="19" y="6"/>
                    </a:lnTo>
                    <a:lnTo>
                      <a:pt x="20" y="6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2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1" name="Freeform 521"/>
              <p:cNvSpPr>
                <a:spLocks/>
              </p:cNvSpPr>
              <p:nvPr/>
            </p:nvSpPr>
            <p:spPr bwMode="auto">
              <a:xfrm>
                <a:off x="787" y="2015"/>
                <a:ext cx="4" cy="1"/>
              </a:xfrm>
              <a:custGeom>
                <a:avLst/>
                <a:gdLst>
                  <a:gd name="T0" fmla="*/ 4 w 4"/>
                  <a:gd name="T1" fmla="*/ 0 h 1"/>
                  <a:gd name="T2" fmla="*/ 2 w 4"/>
                  <a:gd name="T3" fmla="*/ 0 h 1"/>
                  <a:gd name="T4" fmla="*/ 0 w 4"/>
                  <a:gd name="T5" fmla="*/ 0 h 1"/>
                  <a:gd name="T6" fmla="*/ 0 w 4"/>
                  <a:gd name="T7" fmla="*/ 0 h 1"/>
                  <a:gd name="T8" fmla="*/ 0 w 4"/>
                  <a:gd name="T9" fmla="*/ 1 h 1"/>
                  <a:gd name="T10" fmla="*/ 1 w 4"/>
                  <a:gd name="T11" fmla="*/ 1 h 1"/>
                  <a:gd name="T12" fmla="*/ 4 w 4"/>
                  <a:gd name="T13" fmla="*/ 1 h 1"/>
                  <a:gd name="T14" fmla="*/ 4 w 4"/>
                  <a:gd name="T15" fmla="*/ 1 h 1"/>
                  <a:gd name="T16" fmla="*/ 4 w 4"/>
                  <a:gd name="T17" fmla="*/ 0 h 1"/>
                  <a:gd name="T18" fmla="*/ 4 w 4"/>
                  <a:gd name="T19" fmla="*/ 0 h 1"/>
                  <a:gd name="T20" fmla="*/ 4 w 4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2" name="Freeform 522"/>
              <p:cNvSpPr>
                <a:spLocks/>
              </p:cNvSpPr>
              <p:nvPr/>
            </p:nvSpPr>
            <p:spPr bwMode="auto">
              <a:xfrm>
                <a:off x="928" y="2508"/>
                <a:ext cx="8" cy="5"/>
              </a:xfrm>
              <a:custGeom>
                <a:avLst/>
                <a:gdLst>
                  <a:gd name="T0" fmla="*/ 7 w 8"/>
                  <a:gd name="T1" fmla="*/ 4 h 5"/>
                  <a:gd name="T2" fmla="*/ 7 w 8"/>
                  <a:gd name="T3" fmla="*/ 3 h 5"/>
                  <a:gd name="T4" fmla="*/ 8 w 8"/>
                  <a:gd name="T5" fmla="*/ 1 h 5"/>
                  <a:gd name="T6" fmla="*/ 8 w 8"/>
                  <a:gd name="T7" fmla="*/ 1 h 5"/>
                  <a:gd name="T8" fmla="*/ 7 w 8"/>
                  <a:gd name="T9" fmla="*/ 0 h 5"/>
                  <a:gd name="T10" fmla="*/ 4 w 8"/>
                  <a:gd name="T11" fmla="*/ 0 h 5"/>
                  <a:gd name="T12" fmla="*/ 2 w 8"/>
                  <a:gd name="T13" fmla="*/ 1 h 5"/>
                  <a:gd name="T14" fmla="*/ 0 w 8"/>
                  <a:gd name="T15" fmla="*/ 3 h 5"/>
                  <a:gd name="T16" fmla="*/ 2 w 8"/>
                  <a:gd name="T17" fmla="*/ 3 h 5"/>
                  <a:gd name="T18" fmla="*/ 3 w 8"/>
                  <a:gd name="T19" fmla="*/ 4 h 5"/>
                  <a:gd name="T20" fmla="*/ 3 w 8"/>
                  <a:gd name="T21" fmla="*/ 4 h 5"/>
                  <a:gd name="T22" fmla="*/ 4 w 8"/>
                  <a:gd name="T23" fmla="*/ 4 h 5"/>
                  <a:gd name="T24" fmla="*/ 5 w 8"/>
                  <a:gd name="T25" fmla="*/ 5 h 5"/>
                  <a:gd name="T26" fmla="*/ 7 w 8"/>
                  <a:gd name="T27" fmla="*/ 4 h 5"/>
                  <a:gd name="T28" fmla="*/ 7 w 8"/>
                  <a:gd name="T2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" h="5">
                    <a:moveTo>
                      <a:pt x="7" y="4"/>
                    </a:moveTo>
                    <a:lnTo>
                      <a:pt x="7" y="3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3" name="Freeform 523"/>
              <p:cNvSpPr>
                <a:spLocks/>
              </p:cNvSpPr>
              <p:nvPr/>
            </p:nvSpPr>
            <p:spPr bwMode="auto">
              <a:xfrm>
                <a:off x="931" y="1970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2 h 4"/>
                  <a:gd name="T4" fmla="*/ 1 w 1"/>
                  <a:gd name="T5" fmla="*/ 4 h 4"/>
                  <a:gd name="T6" fmla="*/ 1 w 1"/>
                  <a:gd name="T7" fmla="*/ 4 h 4"/>
                  <a:gd name="T8" fmla="*/ 1 w 1"/>
                  <a:gd name="T9" fmla="*/ 1 h 4"/>
                  <a:gd name="T10" fmla="*/ 1 w 1"/>
                  <a:gd name="T11" fmla="*/ 0 h 4"/>
                  <a:gd name="T12" fmla="*/ 1 w 1"/>
                  <a:gd name="T13" fmla="*/ 0 h 4"/>
                  <a:gd name="T14" fmla="*/ 0 w 1"/>
                  <a:gd name="T15" fmla="*/ 1 h 4"/>
                  <a:gd name="T16" fmla="*/ 0 w 1"/>
                  <a:gd name="T17" fmla="*/ 1 h 4"/>
                  <a:gd name="T18" fmla="*/ 0 w 1"/>
                  <a:gd name="T19" fmla="*/ 2 h 4"/>
                  <a:gd name="T20" fmla="*/ 0 w 1"/>
                  <a:gd name="T21" fmla="*/ 2 h 4"/>
                  <a:gd name="T22" fmla="*/ 0 w 1"/>
                  <a:gd name="T23" fmla="*/ 2 h 4"/>
                  <a:gd name="T24" fmla="*/ 0 w 1"/>
                  <a:gd name="T25" fmla="*/ 2 h 4"/>
                  <a:gd name="T26" fmla="*/ 0 w 1"/>
                  <a:gd name="T2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4" name="Freeform 524"/>
              <p:cNvSpPr>
                <a:spLocks/>
              </p:cNvSpPr>
              <p:nvPr/>
            </p:nvSpPr>
            <p:spPr bwMode="auto">
              <a:xfrm>
                <a:off x="892" y="1975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1 w 3"/>
                  <a:gd name="T3" fmla="*/ 0 h 2"/>
                  <a:gd name="T4" fmla="*/ 0 w 3"/>
                  <a:gd name="T5" fmla="*/ 1 h 2"/>
                  <a:gd name="T6" fmla="*/ 0 w 3"/>
                  <a:gd name="T7" fmla="*/ 1 h 2"/>
                  <a:gd name="T8" fmla="*/ 0 w 3"/>
                  <a:gd name="T9" fmla="*/ 2 h 2"/>
                  <a:gd name="T10" fmla="*/ 1 w 3"/>
                  <a:gd name="T11" fmla="*/ 2 h 2"/>
                  <a:gd name="T12" fmla="*/ 1 w 3"/>
                  <a:gd name="T13" fmla="*/ 2 h 2"/>
                  <a:gd name="T14" fmla="*/ 3 w 3"/>
                  <a:gd name="T15" fmla="*/ 2 h 2"/>
                  <a:gd name="T16" fmla="*/ 3 w 3"/>
                  <a:gd name="T17" fmla="*/ 1 h 2"/>
                  <a:gd name="T18" fmla="*/ 3 w 3"/>
                  <a:gd name="T19" fmla="*/ 0 h 2"/>
                  <a:gd name="T20" fmla="*/ 3 w 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5" name="Freeform 525"/>
              <p:cNvSpPr>
                <a:spLocks/>
              </p:cNvSpPr>
              <p:nvPr/>
            </p:nvSpPr>
            <p:spPr bwMode="auto">
              <a:xfrm>
                <a:off x="928" y="3114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0 w 2"/>
                  <a:gd name="T9" fmla="*/ 1 h 1"/>
                  <a:gd name="T10" fmla="*/ 0 w 2"/>
                  <a:gd name="T11" fmla="*/ 1 h 1"/>
                  <a:gd name="T12" fmla="*/ 0 w 2"/>
                  <a:gd name="T13" fmla="*/ 1 h 1"/>
                  <a:gd name="T14" fmla="*/ 2 w 2"/>
                  <a:gd name="T15" fmla="*/ 1 h 1"/>
                  <a:gd name="T16" fmla="*/ 2 w 2"/>
                  <a:gd name="T17" fmla="*/ 1 h 1"/>
                  <a:gd name="T18" fmla="*/ 2 w 2"/>
                  <a:gd name="T19" fmla="*/ 0 h 1"/>
                  <a:gd name="T20" fmla="*/ 0 w 2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6" name="Freeform 526"/>
              <p:cNvSpPr>
                <a:spLocks/>
              </p:cNvSpPr>
              <p:nvPr/>
            </p:nvSpPr>
            <p:spPr bwMode="auto">
              <a:xfrm>
                <a:off x="933" y="1974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w 2"/>
                  <a:gd name="T13" fmla="*/ 1 h 1"/>
                  <a:gd name="T14" fmla="*/ 2 w 2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7" name="Freeform 527"/>
              <p:cNvSpPr>
                <a:spLocks/>
              </p:cNvSpPr>
              <p:nvPr/>
            </p:nvSpPr>
            <p:spPr bwMode="auto">
              <a:xfrm>
                <a:off x="915" y="1966"/>
                <a:ext cx="5" cy="5"/>
              </a:xfrm>
              <a:custGeom>
                <a:avLst/>
                <a:gdLst>
                  <a:gd name="T0" fmla="*/ 2 w 5"/>
                  <a:gd name="T1" fmla="*/ 3 h 5"/>
                  <a:gd name="T2" fmla="*/ 3 w 5"/>
                  <a:gd name="T3" fmla="*/ 1 h 5"/>
                  <a:gd name="T4" fmla="*/ 3 w 5"/>
                  <a:gd name="T5" fmla="*/ 1 h 5"/>
                  <a:gd name="T6" fmla="*/ 3 w 5"/>
                  <a:gd name="T7" fmla="*/ 1 h 5"/>
                  <a:gd name="T8" fmla="*/ 2 w 5"/>
                  <a:gd name="T9" fmla="*/ 3 h 5"/>
                  <a:gd name="T10" fmla="*/ 1 w 5"/>
                  <a:gd name="T11" fmla="*/ 3 h 5"/>
                  <a:gd name="T12" fmla="*/ 1 w 5"/>
                  <a:gd name="T13" fmla="*/ 3 h 5"/>
                  <a:gd name="T14" fmla="*/ 2 w 5"/>
                  <a:gd name="T15" fmla="*/ 1 h 5"/>
                  <a:gd name="T16" fmla="*/ 1 w 5"/>
                  <a:gd name="T17" fmla="*/ 1 h 5"/>
                  <a:gd name="T18" fmla="*/ 1 w 5"/>
                  <a:gd name="T19" fmla="*/ 1 h 5"/>
                  <a:gd name="T20" fmla="*/ 1 w 5"/>
                  <a:gd name="T21" fmla="*/ 0 h 5"/>
                  <a:gd name="T22" fmla="*/ 0 w 5"/>
                  <a:gd name="T23" fmla="*/ 1 h 5"/>
                  <a:gd name="T24" fmla="*/ 0 w 5"/>
                  <a:gd name="T25" fmla="*/ 1 h 5"/>
                  <a:gd name="T26" fmla="*/ 0 w 5"/>
                  <a:gd name="T27" fmla="*/ 3 h 5"/>
                  <a:gd name="T28" fmla="*/ 0 w 5"/>
                  <a:gd name="T29" fmla="*/ 5 h 5"/>
                  <a:gd name="T30" fmla="*/ 0 w 5"/>
                  <a:gd name="T31" fmla="*/ 5 h 5"/>
                  <a:gd name="T32" fmla="*/ 1 w 5"/>
                  <a:gd name="T33" fmla="*/ 5 h 5"/>
                  <a:gd name="T34" fmla="*/ 1 w 5"/>
                  <a:gd name="T35" fmla="*/ 5 h 5"/>
                  <a:gd name="T36" fmla="*/ 2 w 5"/>
                  <a:gd name="T37" fmla="*/ 5 h 5"/>
                  <a:gd name="T38" fmla="*/ 5 w 5"/>
                  <a:gd name="T39" fmla="*/ 5 h 5"/>
                  <a:gd name="T40" fmla="*/ 5 w 5"/>
                  <a:gd name="T41" fmla="*/ 5 h 5"/>
                  <a:gd name="T42" fmla="*/ 3 w 5"/>
                  <a:gd name="T43" fmla="*/ 4 h 5"/>
                  <a:gd name="T44" fmla="*/ 2 w 5"/>
                  <a:gd name="T4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" h="5">
                    <a:moveTo>
                      <a:pt x="2" y="3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8" name="Freeform 528"/>
              <p:cNvSpPr>
                <a:spLocks/>
              </p:cNvSpPr>
              <p:nvPr/>
            </p:nvSpPr>
            <p:spPr bwMode="auto">
              <a:xfrm>
                <a:off x="918" y="1967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2 h 3"/>
                  <a:gd name="T4" fmla="*/ 2 w 3"/>
                  <a:gd name="T5" fmla="*/ 2 h 3"/>
                  <a:gd name="T6" fmla="*/ 3 w 3"/>
                  <a:gd name="T7" fmla="*/ 3 h 3"/>
                  <a:gd name="T8" fmla="*/ 3 w 3"/>
                  <a:gd name="T9" fmla="*/ 0 h 3"/>
                  <a:gd name="T10" fmla="*/ 3 w 3"/>
                  <a:gd name="T11" fmla="*/ 0 h 3"/>
                  <a:gd name="T12" fmla="*/ 0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89" name="Freeform 529"/>
              <p:cNvSpPr>
                <a:spLocks/>
              </p:cNvSpPr>
              <p:nvPr/>
            </p:nvSpPr>
            <p:spPr bwMode="auto">
              <a:xfrm>
                <a:off x="922" y="1969"/>
                <a:ext cx="6" cy="7"/>
              </a:xfrm>
              <a:custGeom>
                <a:avLst/>
                <a:gdLst>
                  <a:gd name="T0" fmla="*/ 5 w 6"/>
                  <a:gd name="T1" fmla="*/ 1 h 7"/>
                  <a:gd name="T2" fmla="*/ 5 w 6"/>
                  <a:gd name="T3" fmla="*/ 1 h 7"/>
                  <a:gd name="T4" fmla="*/ 5 w 6"/>
                  <a:gd name="T5" fmla="*/ 0 h 7"/>
                  <a:gd name="T6" fmla="*/ 5 w 6"/>
                  <a:gd name="T7" fmla="*/ 1 h 7"/>
                  <a:gd name="T8" fmla="*/ 4 w 6"/>
                  <a:gd name="T9" fmla="*/ 2 h 7"/>
                  <a:gd name="T10" fmla="*/ 3 w 6"/>
                  <a:gd name="T11" fmla="*/ 2 h 7"/>
                  <a:gd name="T12" fmla="*/ 3 w 6"/>
                  <a:gd name="T13" fmla="*/ 3 h 7"/>
                  <a:gd name="T14" fmla="*/ 1 w 6"/>
                  <a:gd name="T15" fmla="*/ 3 h 7"/>
                  <a:gd name="T16" fmla="*/ 1 w 6"/>
                  <a:gd name="T17" fmla="*/ 3 h 7"/>
                  <a:gd name="T18" fmla="*/ 1 w 6"/>
                  <a:gd name="T19" fmla="*/ 5 h 7"/>
                  <a:gd name="T20" fmla="*/ 1 w 6"/>
                  <a:gd name="T21" fmla="*/ 5 h 7"/>
                  <a:gd name="T22" fmla="*/ 1 w 6"/>
                  <a:gd name="T23" fmla="*/ 5 h 7"/>
                  <a:gd name="T24" fmla="*/ 0 w 6"/>
                  <a:gd name="T25" fmla="*/ 7 h 7"/>
                  <a:gd name="T26" fmla="*/ 1 w 6"/>
                  <a:gd name="T27" fmla="*/ 7 h 7"/>
                  <a:gd name="T28" fmla="*/ 3 w 6"/>
                  <a:gd name="T29" fmla="*/ 5 h 7"/>
                  <a:gd name="T30" fmla="*/ 4 w 6"/>
                  <a:gd name="T31" fmla="*/ 5 h 7"/>
                  <a:gd name="T32" fmla="*/ 4 w 6"/>
                  <a:gd name="T33" fmla="*/ 3 h 7"/>
                  <a:gd name="T34" fmla="*/ 5 w 6"/>
                  <a:gd name="T35" fmla="*/ 3 h 7"/>
                  <a:gd name="T36" fmla="*/ 5 w 6"/>
                  <a:gd name="T37" fmla="*/ 3 h 7"/>
                  <a:gd name="T38" fmla="*/ 6 w 6"/>
                  <a:gd name="T39" fmla="*/ 2 h 7"/>
                  <a:gd name="T40" fmla="*/ 6 w 6"/>
                  <a:gd name="T41" fmla="*/ 2 h 7"/>
                  <a:gd name="T42" fmla="*/ 5 w 6"/>
                  <a:gd name="T43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7">
                    <a:moveTo>
                      <a:pt x="5" y="1"/>
                    </a:moveTo>
                    <a:lnTo>
                      <a:pt x="5" y="1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0" name="Freeform 530"/>
              <p:cNvSpPr>
                <a:spLocks/>
              </p:cNvSpPr>
              <p:nvPr/>
            </p:nvSpPr>
            <p:spPr bwMode="auto">
              <a:xfrm>
                <a:off x="922" y="2511"/>
                <a:ext cx="3" cy="3"/>
              </a:xfrm>
              <a:custGeom>
                <a:avLst/>
                <a:gdLst>
                  <a:gd name="T0" fmla="*/ 1 w 3"/>
                  <a:gd name="T1" fmla="*/ 1 h 3"/>
                  <a:gd name="T2" fmla="*/ 0 w 3"/>
                  <a:gd name="T3" fmla="*/ 1 h 3"/>
                  <a:gd name="T4" fmla="*/ 0 w 3"/>
                  <a:gd name="T5" fmla="*/ 2 h 3"/>
                  <a:gd name="T6" fmla="*/ 0 w 3"/>
                  <a:gd name="T7" fmla="*/ 3 h 3"/>
                  <a:gd name="T8" fmla="*/ 1 w 3"/>
                  <a:gd name="T9" fmla="*/ 3 h 3"/>
                  <a:gd name="T10" fmla="*/ 1 w 3"/>
                  <a:gd name="T11" fmla="*/ 2 h 3"/>
                  <a:gd name="T12" fmla="*/ 1 w 3"/>
                  <a:gd name="T13" fmla="*/ 2 h 3"/>
                  <a:gd name="T14" fmla="*/ 3 w 3"/>
                  <a:gd name="T15" fmla="*/ 1 h 3"/>
                  <a:gd name="T16" fmla="*/ 3 w 3"/>
                  <a:gd name="T17" fmla="*/ 1 h 3"/>
                  <a:gd name="T18" fmla="*/ 3 w 3"/>
                  <a:gd name="T19" fmla="*/ 0 h 3"/>
                  <a:gd name="T20" fmla="*/ 3 w 3"/>
                  <a:gd name="T21" fmla="*/ 0 h 3"/>
                  <a:gd name="T22" fmla="*/ 1 w 3"/>
                  <a:gd name="T2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1" name="Freeform 531"/>
              <p:cNvSpPr>
                <a:spLocks/>
              </p:cNvSpPr>
              <p:nvPr/>
            </p:nvSpPr>
            <p:spPr bwMode="auto">
              <a:xfrm>
                <a:off x="841" y="1990"/>
                <a:ext cx="6" cy="2"/>
              </a:xfrm>
              <a:custGeom>
                <a:avLst/>
                <a:gdLst>
                  <a:gd name="T0" fmla="*/ 5 w 6"/>
                  <a:gd name="T1" fmla="*/ 0 h 2"/>
                  <a:gd name="T2" fmla="*/ 4 w 6"/>
                  <a:gd name="T3" fmla="*/ 0 h 2"/>
                  <a:gd name="T4" fmla="*/ 2 w 6"/>
                  <a:gd name="T5" fmla="*/ 0 h 2"/>
                  <a:gd name="T6" fmla="*/ 1 w 6"/>
                  <a:gd name="T7" fmla="*/ 0 h 2"/>
                  <a:gd name="T8" fmla="*/ 0 w 6"/>
                  <a:gd name="T9" fmla="*/ 0 h 2"/>
                  <a:gd name="T10" fmla="*/ 0 w 6"/>
                  <a:gd name="T11" fmla="*/ 1 h 2"/>
                  <a:gd name="T12" fmla="*/ 0 w 6"/>
                  <a:gd name="T13" fmla="*/ 1 h 2"/>
                  <a:gd name="T14" fmla="*/ 1 w 6"/>
                  <a:gd name="T15" fmla="*/ 2 h 2"/>
                  <a:gd name="T16" fmla="*/ 1 w 6"/>
                  <a:gd name="T17" fmla="*/ 2 h 2"/>
                  <a:gd name="T18" fmla="*/ 2 w 6"/>
                  <a:gd name="T19" fmla="*/ 2 h 2"/>
                  <a:gd name="T20" fmla="*/ 2 w 6"/>
                  <a:gd name="T21" fmla="*/ 2 h 2"/>
                  <a:gd name="T22" fmla="*/ 4 w 6"/>
                  <a:gd name="T23" fmla="*/ 2 h 2"/>
                  <a:gd name="T24" fmla="*/ 4 w 6"/>
                  <a:gd name="T25" fmla="*/ 2 h 2"/>
                  <a:gd name="T26" fmla="*/ 5 w 6"/>
                  <a:gd name="T27" fmla="*/ 2 h 2"/>
                  <a:gd name="T28" fmla="*/ 6 w 6"/>
                  <a:gd name="T29" fmla="*/ 1 h 2"/>
                  <a:gd name="T30" fmla="*/ 6 w 6"/>
                  <a:gd name="T31" fmla="*/ 1 h 2"/>
                  <a:gd name="T32" fmla="*/ 5 w 6"/>
                  <a:gd name="T3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2">
                    <a:moveTo>
                      <a:pt x="5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2" name="Freeform 532"/>
              <p:cNvSpPr>
                <a:spLocks/>
              </p:cNvSpPr>
              <p:nvPr/>
            </p:nvSpPr>
            <p:spPr bwMode="auto">
              <a:xfrm>
                <a:off x="713" y="2022"/>
                <a:ext cx="18" cy="9"/>
              </a:xfrm>
              <a:custGeom>
                <a:avLst/>
                <a:gdLst>
                  <a:gd name="T0" fmla="*/ 16 w 18"/>
                  <a:gd name="T1" fmla="*/ 4 h 9"/>
                  <a:gd name="T2" fmla="*/ 18 w 18"/>
                  <a:gd name="T3" fmla="*/ 4 h 9"/>
                  <a:gd name="T4" fmla="*/ 18 w 18"/>
                  <a:gd name="T5" fmla="*/ 3 h 9"/>
                  <a:gd name="T6" fmla="*/ 18 w 18"/>
                  <a:gd name="T7" fmla="*/ 3 h 9"/>
                  <a:gd name="T8" fmla="*/ 18 w 18"/>
                  <a:gd name="T9" fmla="*/ 2 h 9"/>
                  <a:gd name="T10" fmla="*/ 16 w 18"/>
                  <a:gd name="T11" fmla="*/ 0 h 9"/>
                  <a:gd name="T12" fmla="*/ 14 w 18"/>
                  <a:gd name="T13" fmla="*/ 2 h 9"/>
                  <a:gd name="T14" fmla="*/ 14 w 18"/>
                  <a:gd name="T15" fmla="*/ 3 h 9"/>
                  <a:gd name="T16" fmla="*/ 13 w 18"/>
                  <a:gd name="T17" fmla="*/ 3 h 9"/>
                  <a:gd name="T18" fmla="*/ 13 w 18"/>
                  <a:gd name="T19" fmla="*/ 3 h 9"/>
                  <a:gd name="T20" fmla="*/ 15 w 18"/>
                  <a:gd name="T21" fmla="*/ 4 h 9"/>
                  <a:gd name="T22" fmla="*/ 14 w 18"/>
                  <a:gd name="T23" fmla="*/ 4 h 9"/>
                  <a:gd name="T24" fmla="*/ 11 w 18"/>
                  <a:gd name="T25" fmla="*/ 5 h 9"/>
                  <a:gd name="T26" fmla="*/ 9 w 18"/>
                  <a:gd name="T27" fmla="*/ 7 h 9"/>
                  <a:gd name="T28" fmla="*/ 5 w 18"/>
                  <a:gd name="T29" fmla="*/ 7 h 9"/>
                  <a:gd name="T30" fmla="*/ 3 w 18"/>
                  <a:gd name="T31" fmla="*/ 8 h 9"/>
                  <a:gd name="T32" fmla="*/ 1 w 18"/>
                  <a:gd name="T33" fmla="*/ 8 h 9"/>
                  <a:gd name="T34" fmla="*/ 0 w 18"/>
                  <a:gd name="T35" fmla="*/ 8 h 9"/>
                  <a:gd name="T36" fmla="*/ 1 w 18"/>
                  <a:gd name="T37" fmla="*/ 9 h 9"/>
                  <a:gd name="T38" fmla="*/ 9 w 18"/>
                  <a:gd name="T39" fmla="*/ 8 h 9"/>
                  <a:gd name="T40" fmla="*/ 14 w 18"/>
                  <a:gd name="T41" fmla="*/ 7 h 9"/>
                  <a:gd name="T42" fmla="*/ 16 w 18"/>
                  <a:gd name="T43" fmla="*/ 7 h 9"/>
                  <a:gd name="T44" fmla="*/ 16 w 18"/>
                  <a:gd name="T45" fmla="*/ 5 h 9"/>
                  <a:gd name="T46" fmla="*/ 16 w 18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" h="9">
                    <a:moveTo>
                      <a:pt x="16" y="4"/>
                    </a:moveTo>
                    <a:lnTo>
                      <a:pt x="18" y="4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4" y="2"/>
                    </a:lnTo>
                    <a:lnTo>
                      <a:pt x="14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15" y="4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5" y="7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9" y="8"/>
                    </a:lnTo>
                    <a:lnTo>
                      <a:pt x="14" y="7"/>
                    </a:lnTo>
                    <a:lnTo>
                      <a:pt x="16" y="7"/>
                    </a:lnTo>
                    <a:lnTo>
                      <a:pt x="16" y="5"/>
                    </a:lnTo>
                    <a:lnTo>
                      <a:pt x="16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3" name="Freeform 533"/>
              <p:cNvSpPr>
                <a:spLocks/>
              </p:cNvSpPr>
              <p:nvPr/>
            </p:nvSpPr>
            <p:spPr bwMode="auto">
              <a:xfrm>
                <a:off x="732" y="2027"/>
                <a:ext cx="12" cy="3"/>
              </a:xfrm>
              <a:custGeom>
                <a:avLst/>
                <a:gdLst>
                  <a:gd name="T0" fmla="*/ 11 w 12"/>
                  <a:gd name="T1" fmla="*/ 2 h 3"/>
                  <a:gd name="T2" fmla="*/ 9 w 12"/>
                  <a:gd name="T3" fmla="*/ 2 h 3"/>
                  <a:gd name="T4" fmla="*/ 6 w 12"/>
                  <a:gd name="T5" fmla="*/ 2 h 3"/>
                  <a:gd name="T6" fmla="*/ 4 w 12"/>
                  <a:gd name="T7" fmla="*/ 0 h 3"/>
                  <a:gd name="T8" fmla="*/ 2 w 12"/>
                  <a:gd name="T9" fmla="*/ 2 h 3"/>
                  <a:gd name="T10" fmla="*/ 2 w 12"/>
                  <a:gd name="T11" fmla="*/ 2 h 3"/>
                  <a:gd name="T12" fmla="*/ 0 w 12"/>
                  <a:gd name="T13" fmla="*/ 2 h 3"/>
                  <a:gd name="T14" fmla="*/ 0 w 12"/>
                  <a:gd name="T15" fmla="*/ 2 h 3"/>
                  <a:gd name="T16" fmla="*/ 0 w 12"/>
                  <a:gd name="T17" fmla="*/ 2 h 3"/>
                  <a:gd name="T18" fmla="*/ 0 w 12"/>
                  <a:gd name="T19" fmla="*/ 2 h 3"/>
                  <a:gd name="T20" fmla="*/ 1 w 12"/>
                  <a:gd name="T21" fmla="*/ 3 h 3"/>
                  <a:gd name="T22" fmla="*/ 1 w 12"/>
                  <a:gd name="T23" fmla="*/ 3 h 3"/>
                  <a:gd name="T24" fmla="*/ 4 w 12"/>
                  <a:gd name="T25" fmla="*/ 3 h 3"/>
                  <a:gd name="T26" fmla="*/ 7 w 12"/>
                  <a:gd name="T27" fmla="*/ 3 h 3"/>
                  <a:gd name="T28" fmla="*/ 9 w 12"/>
                  <a:gd name="T29" fmla="*/ 3 h 3"/>
                  <a:gd name="T30" fmla="*/ 10 w 12"/>
                  <a:gd name="T31" fmla="*/ 3 h 3"/>
                  <a:gd name="T32" fmla="*/ 11 w 12"/>
                  <a:gd name="T33" fmla="*/ 3 h 3"/>
                  <a:gd name="T34" fmla="*/ 12 w 12"/>
                  <a:gd name="T35" fmla="*/ 2 h 3"/>
                  <a:gd name="T36" fmla="*/ 12 w 12"/>
                  <a:gd name="T37" fmla="*/ 2 h 3"/>
                  <a:gd name="T38" fmla="*/ 11 w 12"/>
                  <a:gd name="T3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" h="3">
                    <a:moveTo>
                      <a:pt x="11" y="2"/>
                    </a:moveTo>
                    <a:lnTo>
                      <a:pt x="9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4" y="3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10" y="3"/>
                    </a:lnTo>
                    <a:lnTo>
                      <a:pt x="11" y="3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4" name="Freeform 534"/>
              <p:cNvSpPr>
                <a:spLocks/>
              </p:cNvSpPr>
              <p:nvPr/>
            </p:nvSpPr>
            <p:spPr bwMode="auto">
              <a:xfrm>
                <a:off x="731" y="3077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0 w 1"/>
                  <a:gd name="T5" fmla="*/ 1 h 2"/>
                  <a:gd name="T6" fmla="*/ 0 w 1"/>
                  <a:gd name="T7" fmla="*/ 2 h 2"/>
                  <a:gd name="T8" fmla="*/ 1 w 1"/>
                  <a:gd name="T9" fmla="*/ 2 h 2"/>
                  <a:gd name="T10" fmla="*/ 1 w 1"/>
                  <a:gd name="T11" fmla="*/ 1 h 2"/>
                  <a:gd name="T12" fmla="*/ 1 w 1"/>
                  <a:gd name="T13" fmla="*/ 1 h 2"/>
                  <a:gd name="T14" fmla="*/ 1 w 1"/>
                  <a:gd name="T15" fmla="*/ 0 h 2"/>
                  <a:gd name="T16" fmla="*/ 1 w 1"/>
                  <a:gd name="T17" fmla="*/ 0 h 2"/>
                  <a:gd name="T18" fmla="*/ 1 w 1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5" name="Freeform 535"/>
              <p:cNvSpPr>
                <a:spLocks/>
              </p:cNvSpPr>
              <p:nvPr/>
            </p:nvSpPr>
            <p:spPr bwMode="auto">
              <a:xfrm>
                <a:off x="751" y="2024"/>
                <a:ext cx="3" cy="2"/>
              </a:xfrm>
              <a:custGeom>
                <a:avLst/>
                <a:gdLst>
                  <a:gd name="T0" fmla="*/ 3 w 3"/>
                  <a:gd name="T1" fmla="*/ 1 h 2"/>
                  <a:gd name="T2" fmla="*/ 3 w 3"/>
                  <a:gd name="T3" fmla="*/ 0 h 2"/>
                  <a:gd name="T4" fmla="*/ 2 w 3"/>
                  <a:gd name="T5" fmla="*/ 0 h 2"/>
                  <a:gd name="T6" fmla="*/ 1 w 3"/>
                  <a:gd name="T7" fmla="*/ 0 h 2"/>
                  <a:gd name="T8" fmla="*/ 0 w 3"/>
                  <a:gd name="T9" fmla="*/ 1 h 2"/>
                  <a:gd name="T10" fmla="*/ 0 w 3"/>
                  <a:gd name="T11" fmla="*/ 2 h 2"/>
                  <a:gd name="T12" fmla="*/ 1 w 3"/>
                  <a:gd name="T13" fmla="*/ 2 h 2"/>
                  <a:gd name="T14" fmla="*/ 2 w 3"/>
                  <a:gd name="T15" fmla="*/ 2 h 2"/>
                  <a:gd name="T16" fmla="*/ 3 w 3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6" name="Freeform 536"/>
              <p:cNvSpPr>
                <a:spLocks/>
              </p:cNvSpPr>
              <p:nvPr/>
            </p:nvSpPr>
            <p:spPr bwMode="auto">
              <a:xfrm>
                <a:off x="744" y="1862"/>
                <a:ext cx="12" cy="8"/>
              </a:xfrm>
              <a:custGeom>
                <a:avLst/>
                <a:gdLst>
                  <a:gd name="T0" fmla="*/ 9 w 12"/>
                  <a:gd name="T1" fmla="*/ 7 h 8"/>
                  <a:gd name="T2" fmla="*/ 12 w 12"/>
                  <a:gd name="T3" fmla="*/ 8 h 8"/>
                  <a:gd name="T4" fmla="*/ 12 w 12"/>
                  <a:gd name="T5" fmla="*/ 7 h 8"/>
                  <a:gd name="T6" fmla="*/ 9 w 12"/>
                  <a:gd name="T7" fmla="*/ 5 h 8"/>
                  <a:gd name="T8" fmla="*/ 8 w 12"/>
                  <a:gd name="T9" fmla="*/ 5 h 8"/>
                  <a:gd name="T10" fmla="*/ 5 w 12"/>
                  <a:gd name="T11" fmla="*/ 4 h 8"/>
                  <a:gd name="T12" fmla="*/ 3 w 12"/>
                  <a:gd name="T13" fmla="*/ 3 h 8"/>
                  <a:gd name="T14" fmla="*/ 3 w 12"/>
                  <a:gd name="T15" fmla="*/ 0 h 8"/>
                  <a:gd name="T16" fmla="*/ 0 w 12"/>
                  <a:gd name="T17" fmla="*/ 2 h 8"/>
                  <a:gd name="T18" fmla="*/ 0 w 12"/>
                  <a:gd name="T19" fmla="*/ 3 h 8"/>
                  <a:gd name="T20" fmla="*/ 2 w 12"/>
                  <a:gd name="T21" fmla="*/ 4 h 8"/>
                  <a:gd name="T22" fmla="*/ 7 w 12"/>
                  <a:gd name="T23" fmla="*/ 7 h 8"/>
                  <a:gd name="T24" fmla="*/ 9 w 12"/>
                  <a:gd name="T25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8">
                    <a:moveTo>
                      <a:pt x="9" y="7"/>
                    </a:moveTo>
                    <a:lnTo>
                      <a:pt x="12" y="8"/>
                    </a:lnTo>
                    <a:lnTo>
                      <a:pt x="12" y="7"/>
                    </a:lnTo>
                    <a:lnTo>
                      <a:pt x="9" y="5"/>
                    </a:lnTo>
                    <a:lnTo>
                      <a:pt x="8" y="5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7" y="7"/>
                    </a:lnTo>
                    <a:lnTo>
                      <a:pt x="9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7" name="Freeform 537"/>
              <p:cNvSpPr>
                <a:spLocks/>
              </p:cNvSpPr>
              <p:nvPr/>
            </p:nvSpPr>
            <p:spPr bwMode="auto">
              <a:xfrm>
                <a:off x="724" y="2883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0 h 1"/>
                  <a:gd name="T4" fmla="*/ 0 h 1"/>
                  <a:gd name="T5" fmla="*/ 0 h 1"/>
                  <a:gd name="T6" fmla="*/ 0 h 1"/>
                  <a:gd name="T7" fmla="*/ 0 h 1"/>
                  <a:gd name="T8" fmla="*/ 0 h 1"/>
                  <a:gd name="T9" fmla="*/ 0 h 1"/>
                  <a:gd name="T10" fmla="*/ 0 h 1"/>
                  <a:gd name="T11" fmla="*/ 1 h 1"/>
                  <a:gd name="T12" fmla="*/ 0 h 1"/>
                  <a:gd name="T1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8" name="Freeform 538"/>
              <p:cNvSpPr>
                <a:spLocks/>
              </p:cNvSpPr>
              <p:nvPr/>
            </p:nvSpPr>
            <p:spPr bwMode="auto">
              <a:xfrm>
                <a:off x="712" y="3113"/>
                <a:ext cx="5" cy="2"/>
              </a:xfrm>
              <a:custGeom>
                <a:avLst/>
                <a:gdLst>
                  <a:gd name="T0" fmla="*/ 4 w 5"/>
                  <a:gd name="T1" fmla="*/ 1 h 2"/>
                  <a:gd name="T2" fmla="*/ 4 w 5"/>
                  <a:gd name="T3" fmla="*/ 1 h 2"/>
                  <a:gd name="T4" fmla="*/ 2 w 5"/>
                  <a:gd name="T5" fmla="*/ 1 h 2"/>
                  <a:gd name="T6" fmla="*/ 4 w 5"/>
                  <a:gd name="T7" fmla="*/ 1 h 2"/>
                  <a:gd name="T8" fmla="*/ 2 w 5"/>
                  <a:gd name="T9" fmla="*/ 0 h 2"/>
                  <a:gd name="T10" fmla="*/ 1 w 5"/>
                  <a:gd name="T11" fmla="*/ 0 h 2"/>
                  <a:gd name="T12" fmla="*/ 1 w 5"/>
                  <a:gd name="T13" fmla="*/ 0 h 2"/>
                  <a:gd name="T14" fmla="*/ 1 w 5"/>
                  <a:gd name="T15" fmla="*/ 0 h 2"/>
                  <a:gd name="T16" fmla="*/ 0 w 5"/>
                  <a:gd name="T17" fmla="*/ 0 h 2"/>
                  <a:gd name="T18" fmla="*/ 1 w 5"/>
                  <a:gd name="T19" fmla="*/ 1 h 2"/>
                  <a:gd name="T20" fmla="*/ 2 w 5"/>
                  <a:gd name="T21" fmla="*/ 2 h 2"/>
                  <a:gd name="T22" fmla="*/ 4 w 5"/>
                  <a:gd name="T23" fmla="*/ 2 h 2"/>
                  <a:gd name="T24" fmla="*/ 5 w 5"/>
                  <a:gd name="T25" fmla="*/ 1 h 2"/>
                  <a:gd name="T26" fmla="*/ 5 w 5"/>
                  <a:gd name="T27" fmla="*/ 0 h 2"/>
                  <a:gd name="T28" fmla="*/ 4 w 5"/>
                  <a:gd name="T29" fmla="*/ 1 h 2"/>
                  <a:gd name="T30" fmla="*/ 4 w 5"/>
                  <a:gd name="T3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2">
                    <a:moveTo>
                      <a:pt x="4" y="1"/>
                    </a:moveTo>
                    <a:lnTo>
                      <a:pt x="4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599" name="Freeform 539"/>
              <p:cNvSpPr>
                <a:spLocks/>
              </p:cNvSpPr>
              <p:nvPr/>
            </p:nvSpPr>
            <p:spPr bwMode="auto">
              <a:xfrm>
                <a:off x="701" y="2029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2 w 3"/>
                  <a:gd name="T3" fmla="*/ 0 h 2"/>
                  <a:gd name="T4" fmla="*/ 1 w 3"/>
                  <a:gd name="T5" fmla="*/ 0 h 2"/>
                  <a:gd name="T6" fmla="*/ 0 w 3"/>
                  <a:gd name="T7" fmla="*/ 1 h 2"/>
                  <a:gd name="T8" fmla="*/ 0 w 3"/>
                  <a:gd name="T9" fmla="*/ 1 h 2"/>
                  <a:gd name="T10" fmla="*/ 1 w 3"/>
                  <a:gd name="T11" fmla="*/ 1 h 2"/>
                  <a:gd name="T12" fmla="*/ 2 w 3"/>
                  <a:gd name="T13" fmla="*/ 2 h 2"/>
                  <a:gd name="T14" fmla="*/ 2 w 3"/>
                  <a:gd name="T15" fmla="*/ 2 h 2"/>
                  <a:gd name="T16" fmla="*/ 3 w 3"/>
                  <a:gd name="T17" fmla="*/ 1 h 2"/>
                  <a:gd name="T18" fmla="*/ 3 w 3"/>
                  <a:gd name="T19" fmla="*/ 1 h 2"/>
                  <a:gd name="T20" fmla="*/ 2 w 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0" name="Freeform 540"/>
              <p:cNvSpPr>
                <a:spLocks/>
              </p:cNvSpPr>
              <p:nvPr/>
            </p:nvSpPr>
            <p:spPr bwMode="auto">
              <a:xfrm>
                <a:off x="2039" y="1924"/>
                <a:ext cx="3" cy="3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2 h 3"/>
                  <a:gd name="T4" fmla="*/ 1 w 3"/>
                  <a:gd name="T5" fmla="*/ 2 h 3"/>
                  <a:gd name="T6" fmla="*/ 3 w 3"/>
                  <a:gd name="T7" fmla="*/ 2 h 3"/>
                  <a:gd name="T8" fmla="*/ 3 w 3"/>
                  <a:gd name="T9" fmla="*/ 1 h 3"/>
                  <a:gd name="T10" fmla="*/ 3 w 3"/>
                  <a:gd name="T11" fmla="*/ 0 h 3"/>
                  <a:gd name="T12" fmla="*/ 1 w 3"/>
                  <a:gd name="T13" fmla="*/ 0 h 3"/>
                  <a:gd name="T14" fmla="*/ 1 w 3"/>
                  <a:gd name="T15" fmla="*/ 0 h 3"/>
                  <a:gd name="T16" fmla="*/ 1 w 3"/>
                  <a:gd name="T17" fmla="*/ 1 h 3"/>
                  <a:gd name="T18" fmla="*/ 1 w 3"/>
                  <a:gd name="T19" fmla="*/ 1 h 3"/>
                  <a:gd name="T20" fmla="*/ 1 w 3"/>
                  <a:gd name="T21" fmla="*/ 1 h 3"/>
                  <a:gd name="T22" fmla="*/ 0 w 3"/>
                  <a:gd name="T23" fmla="*/ 2 h 3"/>
                  <a:gd name="T24" fmla="*/ 1 w 3"/>
                  <a:gd name="T25" fmla="*/ 3 h 3"/>
                  <a:gd name="T26" fmla="*/ 1 w 3"/>
                  <a:gd name="T2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1" name="Freeform 541"/>
              <p:cNvSpPr>
                <a:spLocks/>
              </p:cNvSpPr>
              <p:nvPr/>
            </p:nvSpPr>
            <p:spPr bwMode="auto">
              <a:xfrm>
                <a:off x="788" y="3083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  <a:gd name="T8" fmla="*/ 1 w 1"/>
                  <a:gd name="T9" fmla="*/ 1 h 2"/>
                  <a:gd name="T10" fmla="*/ 1 w 1"/>
                  <a:gd name="T11" fmla="*/ 1 h 2"/>
                  <a:gd name="T12" fmla="*/ 1 w 1"/>
                  <a:gd name="T13" fmla="*/ 0 h 2"/>
                  <a:gd name="T14" fmla="*/ 0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2" name="Freeform 542"/>
              <p:cNvSpPr>
                <a:spLocks/>
              </p:cNvSpPr>
              <p:nvPr/>
            </p:nvSpPr>
            <p:spPr bwMode="auto">
              <a:xfrm>
                <a:off x="718" y="3115"/>
                <a:ext cx="0" cy="3"/>
              </a:xfrm>
              <a:custGeom>
                <a:avLst/>
                <a:gdLst>
                  <a:gd name="T0" fmla="*/ 2 h 3"/>
                  <a:gd name="T1" fmla="*/ 2 h 3"/>
                  <a:gd name="T2" fmla="*/ 3 h 3"/>
                  <a:gd name="T3" fmla="*/ 0 h 3"/>
                  <a:gd name="T4" fmla="*/ 0 h 3"/>
                  <a:gd name="T5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3" name="Freeform 543"/>
              <p:cNvSpPr>
                <a:spLocks/>
              </p:cNvSpPr>
              <p:nvPr/>
            </p:nvSpPr>
            <p:spPr bwMode="auto">
              <a:xfrm>
                <a:off x="776" y="3016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0 h 2"/>
                  <a:gd name="T4" fmla="*/ 0 w 3"/>
                  <a:gd name="T5" fmla="*/ 2 h 2"/>
                  <a:gd name="T6" fmla="*/ 1 w 3"/>
                  <a:gd name="T7" fmla="*/ 2 h 2"/>
                  <a:gd name="T8" fmla="*/ 2 w 3"/>
                  <a:gd name="T9" fmla="*/ 0 h 2"/>
                  <a:gd name="T10" fmla="*/ 3 w 3"/>
                  <a:gd name="T11" fmla="*/ 0 h 2"/>
                  <a:gd name="T12" fmla="*/ 1 w 3"/>
                  <a:gd name="T13" fmla="*/ 0 h 2"/>
                  <a:gd name="T14" fmla="*/ 1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4" name="Freeform 544"/>
              <p:cNvSpPr>
                <a:spLocks/>
              </p:cNvSpPr>
              <p:nvPr/>
            </p:nvSpPr>
            <p:spPr bwMode="auto">
              <a:xfrm>
                <a:off x="772" y="28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5" name="Freeform 545"/>
              <p:cNvSpPr>
                <a:spLocks/>
              </p:cNvSpPr>
              <p:nvPr/>
            </p:nvSpPr>
            <p:spPr bwMode="auto">
              <a:xfrm>
                <a:off x="776" y="2017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1 w 2"/>
                  <a:gd name="T3" fmla="*/ 3 h 3"/>
                  <a:gd name="T4" fmla="*/ 1 w 2"/>
                  <a:gd name="T5" fmla="*/ 3 h 3"/>
                  <a:gd name="T6" fmla="*/ 2 w 2"/>
                  <a:gd name="T7" fmla="*/ 3 h 3"/>
                  <a:gd name="T8" fmla="*/ 2 w 2"/>
                  <a:gd name="T9" fmla="*/ 3 h 3"/>
                  <a:gd name="T10" fmla="*/ 2 w 2"/>
                  <a:gd name="T11" fmla="*/ 2 h 3"/>
                  <a:gd name="T12" fmla="*/ 2 w 2"/>
                  <a:gd name="T13" fmla="*/ 2 h 3"/>
                  <a:gd name="T14" fmla="*/ 2 w 2"/>
                  <a:gd name="T15" fmla="*/ 0 h 3"/>
                  <a:gd name="T16" fmla="*/ 1 w 2"/>
                  <a:gd name="T17" fmla="*/ 0 h 3"/>
                  <a:gd name="T18" fmla="*/ 0 w 2"/>
                  <a:gd name="T19" fmla="*/ 2 h 3"/>
                  <a:gd name="T20" fmla="*/ 0 w 2"/>
                  <a:gd name="T21" fmla="*/ 3 h 3"/>
                  <a:gd name="T22" fmla="*/ 0 w 2"/>
                  <a:gd name="T23" fmla="*/ 3 h 3"/>
                  <a:gd name="T24" fmla="*/ 0 w 2"/>
                  <a:gd name="T2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6" name="Freeform 546"/>
              <p:cNvSpPr>
                <a:spLocks/>
              </p:cNvSpPr>
              <p:nvPr/>
            </p:nvSpPr>
            <p:spPr bwMode="auto">
              <a:xfrm>
                <a:off x="782" y="1931"/>
                <a:ext cx="4" cy="3"/>
              </a:xfrm>
              <a:custGeom>
                <a:avLst/>
                <a:gdLst>
                  <a:gd name="T0" fmla="*/ 0 w 4"/>
                  <a:gd name="T1" fmla="*/ 1 h 3"/>
                  <a:gd name="T2" fmla="*/ 0 w 4"/>
                  <a:gd name="T3" fmla="*/ 1 h 3"/>
                  <a:gd name="T4" fmla="*/ 1 w 4"/>
                  <a:gd name="T5" fmla="*/ 3 h 3"/>
                  <a:gd name="T6" fmla="*/ 2 w 4"/>
                  <a:gd name="T7" fmla="*/ 1 h 3"/>
                  <a:gd name="T8" fmla="*/ 4 w 4"/>
                  <a:gd name="T9" fmla="*/ 0 h 3"/>
                  <a:gd name="T10" fmla="*/ 0 w 4"/>
                  <a:gd name="T11" fmla="*/ 0 h 3"/>
                  <a:gd name="T12" fmla="*/ 0 w 4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0" y="1"/>
                    </a:moveTo>
                    <a:lnTo>
                      <a:pt x="0" y="1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7" name="Freeform 547"/>
              <p:cNvSpPr>
                <a:spLocks/>
              </p:cNvSpPr>
              <p:nvPr/>
            </p:nvSpPr>
            <p:spPr bwMode="auto">
              <a:xfrm>
                <a:off x="771" y="29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8" name="Freeform 548"/>
              <p:cNvSpPr>
                <a:spLocks/>
              </p:cNvSpPr>
              <p:nvPr/>
            </p:nvSpPr>
            <p:spPr bwMode="auto">
              <a:xfrm>
                <a:off x="763" y="2856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  <a:gd name="T14" fmla="*/ 1 w 1"/>
                  <a:gd name="T15" fmla="*/ 1 h 1"/>
                  <a:gd name="T16" fmla="*/ 1 w 1"/>
                  <a:gd name="T17" fmla="*/ 1 h 1"/>
                  <a:gd name="T18" fmla="*/ 0 w 1"/>
                  <a:gd name="T19" fmla="*/ 1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w 1"/>
                  <a:gd name="T29" fmla="*/ 0 h 1"/>
                  <a:gd name="T30" fmla="*/ 0 w 1"/>
                  <a:gd name="T31" fmla="*/ 0 h 1"/>
                  <a:gd name="T32" fmla="*/ 0 w 1"/>
                  <a:gd name="T33" fmla="*/ 0 h 1"/>
                  <a:gd name="T34" fmla="*/ 0 w 1"/>
                  <a:gd name="T35" fmla="*/ 0 h 1"/>
                  <a:gd name="T36" fmla="*/ 0 w 1"/>
                  <a:gd name="T37" fmla="*/ 1 h 1"/>
                  <a:gd name="T38" fmla="*/ 1 w 1"/>
                  <a:gd name="T39" fmla="*/ 1 h 1"/>
                  <a:gd name="T40" fmla="*/ 1 w 1"/>
                  <a:gd name="T41" fmla="*/ 1 h 1"/>
                  <a:gd name="T42" fmla="*/ 1 w 1"/>
                  <a:gd name="T43" fmla="*/ 1 h 1"/>
                  <a:gd name="T44" fmla="*/ 1 w 1"/>
                  <a:gd name="T45" fmla="*/ 1 h 1"/>
                  <a:gd name="T46" fmla="*/ 0 w 1"/>
                  <a:gd name="T4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09" name="Freeform 549"/>
              <p:cNvSpPr>
                <a:spLocks/>
              </p:cNvSpPr>
              <p:nvPr/>
            </p:nvSpPr>
            <p:spPr bwMode="auto">
              <a:xfrm>
                <a:off x="748" y="3005"/>
                <a:ext cx="9" cy="5"/>
              </a:xfrm>
              <a:custGeom>
                <a:avLst/>
                <a:gdLst>
                  <a:gd name="T0" fmla="*/ 6 w 9"/>
                  <a:gd name="T1" fmla="*/ 0 h 5"/>
                  <a:gd name="T2" fmla="*/ 4 w 9"/>
                  <a:gd name="T3" fmla="*/ 0 h 5"/>
                  <a:gd name="T4" fmla="*/ 1 w 9"/>
                  <a:gd name="T5" fmla="*/ 0 h 5"/>
                  <a:gd name="T6" fmla="*/ 0 w 9"/>
                  <a:gd name="T7" fmla="*/ 0 h 5"/>
                  <a:gd name="T8" fmla="*/ 1 w 9"/>
                  <a:gd name="T9" fmla="*/ 1 h 5"/>
                  <a:gd name="T10" fmla="*/ 1 w 9"/>
                  <a:gd name="T11" fmla="*/ 3 h 5"/>
                  <a:gd name="T12" fmla="*/ 4 w 9"/>
                  <a:gd name="T13" fmla="*/ 4 h 5"/>
                  <a:gd name="T14" fmla="*/ 4 w 9"/>
                  <a:gd name="T15" fmla="*/ 4 h 5"/>
                  <a:gd name="T16" fmla="*/ 6 w 9"/>
                  <a:gd name="T17" fmla="*/ 4 h 5"/>
                  <a:gd name="T18" fmla="*/ 8 w 9"/>
                  <a:gd name="T19" fmla="*/ 5 h 5"/>
                  <a:gd name="T20" fmla="*/ 9 w 9"/>
                  <a:gd name="T21" fmla="*/ 3 h 5"/>
                  <a:gd name="T22" fmla="*/ 8 w 9"/>
                  <a:gd name="T23" fmla="*/ 1 h 5"/>
                  <a:gd name="T24" fmla="*/ 6 w 9"/>
                  <a:gd name="T2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5">
                    <a:moveTo>
                      <a:pt x="6" y="0"/>
                    </a:move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8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0" name="Freeform 550"/>
              <p:cNvSpPr>
                <a:spLocks/>
              </p:cNvSpPr>
              <p:nvPr/>
            </p:nvSpPr>
            <p:spPr bwMode="auto">
              <a:xfrm>
                <a:off x="758" y="3010"/>
                <a:ext cx="9" cy="3"/>
              </a:xfrm>
              <a:custGeom>
                <a:avLst/>
                <a:gdLst>
                  <a:gd name="T0" fmla="*/ 8 w 9"/>
                  <a:gd name="T1" fmla="*/ 1 h 3"/>
                  <a:gd name="T2" fmla="*/ 8 w 9"/>
                  <a:gd name="T3" fmla="*/ 1 h 3"/>
                  <a:gd name="T4" fmla="*/ 6 w 9"/>
                  <a:gd name="T5" fmla="*/ 0 h 3"/>
                  <a:gd name="T6" fmla="*/ 3 w 9"/>
                  <a:gd name="T7" fmla="*/ 0 h 3"/>
                  <a:gd name="T8" fmla="*/ 1 w 9"/>
                  <a:gd name="T9" fmla="*/ 0 h 3"/>
                  <a:gd name="T10" fmla="*/ 0 w 9"/>
                  <a:gd name="T11" fmla="*/ 0 h 3"/>
                  <a:gd name="T12" fmla="*/ 0 w 9"/>
                  <a:gd name="T13" fmla="*/ 1 h 3"/>
                  <a:gd name="T14" fmla="*/ 3 w 9"/>
                  <a:gd name="T15" fmla="*/ 3 h 3"/>
                  <a:gd name="T16" fmla="*/ 3 w 9"/>
                  <a:gd name="T17" fmla="*/ 3 h 3"/>
                  <a:gd name="T18" fmla="*/ 5 w 9"/>
                  <a:gd name="T19" fmla="*/ 3 h 3"/>
                  <a:gd name="T20" fmla="*/ 9 w 9"/>
                  <a:gd name="T21" fmla="*/ 3 h 3"/>
                  <a:gd name="T22" fmla="*/ 9 w 9"/>
                  <a:gd name="T23" fmla="*/ 3 h 3"/>
                  <a:gd name="T24" fmla="*/ 9 w 9"/>
                  <a:gd name="T25" fmla="*/ 1 h 3"/>
                  <a:gd name="T26" fmla="*/ 8 w 9"/>
                  <a:gd name="T2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3">
                    <a:moveTo>
                      <a:pt x="8" y="1"/>
                    </a:moveTo>
                    <a:lnTo>
                      <a:pt x="8" y="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1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1" name="Freeform 551"/>
              <p:cNvSpPr>
                <a:spLocks/>
              </p:cNvSpPr>
              <p:nvPr/>
            </p:nvSpPr>
            <p:spPr bwMode="auto">
              <a:xfrm>
                <a:off x="769" y="28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2" name="Freeform 552"/>
              <p:cNvSpPr>
                <a:spLocks/>
              </p:cNvSpPr>
              <p:nvPr/>
            </p:nvSpPr>
            <p:spPr bwMode="auto">
              <a:xfrm>
                <a:off x="887" y="1984"/>
                <a:ext cx="4" cy="2"/>
              </a:xfrm>
              <a:custGeom>
                <a:avLst/>
                <a:gdLst>
                  <a:gd name="T0" fmla="*/ 3 w 4"/>
                  <a:gd name="T1" fmla="*/ 1 h 2"/>
                  <a:gd name="T2" fmla="*/ 0 w 4"/>
                  <a:gd name="T3" fmla="*/ 0 h 2"/>
                  <a:gd name="T4" fmla="*/ 0 w 4"/>
                  <a:gd name="T5" fmla="*/ 1 h 2"/>
                  <a:gd name="T6" fmla="*/ 1 w 4"/>
                  <a:gd name="T7" fmla="*/ 2 h 2"/>
                  <a:gd name="T8" fmla="*/ 3 w 4"/>
                  <a:gd name="T9" fmla="*/ 2 h 2"/>
                  <a:gd name="T10" fmla="*/ 4 w 4"/>
                  <a:gd name="T11" fmla="*/ 2 h 2"/>
                  <a:gd name="T12" fmla="*/ 3 w 4"/>
                  <a:gd name="T13" fmla="*/ 1 h 2"/>
                  <a:gd name="T14" fmla="*/ 3 w 4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3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3" name="Freeform 553"/>
              <p:cNvSpPr>
                <a:spLocks/>
              </p:cNvSpPr>
              <p:nvPr/>
            </p:nvSpPr>
            <p:spPr bwMode="auto">
              <a:xfrm>
                <a:off x="1126" y="3042"/>
                <a:ext cx="2" cy="3"/>
              </a:xfrm>
              <a:custGeom>
                <a:avLst/>
                <a:gdLst>
                  <a:gd name="T0" fmla="*/ 2 w 2"/>
                  <a:gd name="T1" fmla="*/ 2 h 3"/>
                  <a:gd name="T2" fmla="*/ 0 w 2"/>
                  <a:gd name="T3" fmla="*/ 2 h 3"/>
                  <a:gd name="T4" fmla="*/ 0 w 2"/>
                  <a:gd name="T5" fmla="*/ 1 h 3"/>
                  <a:gd name="T6" fmla="*/ 0 w 2"/>
                  <a:gd name="T7" fmla="*/ 0 h 3"/>
                  <a:gd name="T8" fmla="*/ 0 w 2"/>
                  <a:gd name="T9" fmla="*/ 1 h 3"/>
                  <a:gd name="T10" fmla="*/ 0 w 2"/>
                  <a:gd name="T11" fmla="*/ 1 h 3"/>
                  <a:gd name="T12" fmla="*/ 0 w 2"/>
                  <a:gd name="T13" fmla="*/ 1 h 3"/>
                  <a:gd name="T14" fmla="*/ 0 w 2"/>
                  <a:gd name="T15" fmla="*/ 2 h 3"/>
                  <a:gd name="T16" fmla="*/ 0 w 2"/>
                  <a:gd name="T17" fmla="*/ 2 h 3"/>
                  <a:gd name="T18" fmla="*/ 2 w 2"/>
                  <a:gd name="T19" fmla="*/ 3 h 3"/>
                  <a:gd name="T20" fmla="*/ 2 w 2"/>
                  <a:gd name="T21" fmla="*/ 3 h 3"/>
                  <a:gd name="T22" fmla="*/ 2 w 2"/>
                  <a:gd name="T23" fmla="*/ 3 h 3"/>
                  <a:gd name="T24" fmla="*/ 2 w 2"/>
                  <a:gd name="T2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4" name="Freeform 554"/>
              <p:cNvSpPr>
                <a:spLocks/>
              </p:cNvSpPr>
              <p:nvPr/>
            </p:nvSpPr>
            <p:spPr bwMode="auto">
              <a:xfrm>
                <a:off x="1130" y="1867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0 h 2"/>
                  <a:gd name="T4" fmla="*/ 3 w 3"/>
                  <a:gd name="T5" fmla="*/ 0 h 2"/>
                  <a:gd name="T6" fmla="*/ 0 w 3"/>
                  <a:gd name="T7" fmla="*/ 2 h 2"/>
                  <a:gd name="T8" fmla="*/ 1 w 3"/>
                  <a:gd name="T9" fmla="*/ 2 h 2"/>
                  <a:gd name="T10" fmla="*/ 3 w 3"/>
                  <a:gd name="T11" fmla="*/ 2 h 2"/>
                  <a:gd name="T12" fmla="*/ 3 w 3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5" name="Freeform 555"/>
              <p:cNvSpPr>
                <a:spLocks/>
              </p:cNvSpPr>
              <p:nvPr/>
            </p:nvSpPr>
            <p:spPr bwMode="auto">
              <a:xfrm>
                <a:off x="1110" y="1866"/>
                <a:ext cx="9" cy="4"/>
              </a:xfrm>
              <a:custGeom>
                <a:avLst/>
                <a:gdLst>
                  <a:gd name="T0" fmla="*/ 8 w 9"/>
                  <a:gd name="T1" fmla="*/ 0 h 4"/>
                  <a:gd name="T2" fmla="*/ 5 w 9"/>
                  <a:gd name="T3" fmla="*/ 1 h 4"/>
                  <a:gd name="T4" fmla="*/ 5 w 9"/>
                  <a:gd name="T5" fmla="*/ 0 h 4"/>
                  <a:gd name="T6" fmla="*/ 3 w 9"/>
                  <a:gd name="T7" fmla="*/ 0 h 4"/>
                  <a:gd name="T8" fmla="*/ 3 w 9"/>
                  <a:gd name="T9" fmla="*/ 0 h 4"/>
                  <a:gd name="T10" fmla="*/ 1 w 9"/>
                  <a:gd name="T11" fmla="*/ 0 h 4"/>
                  <a:gd name="T12" fmla="*/ 0 w 9"/>
                  <a:gd name="T13" fmla="*/ 1 h 4"/>
                  <a:gd name="T14" fmla="*/ 0 w 9"/>
                  <a:gd name="T15" fmla="*/ 1 h 4"/>
                  <a:gd name="T16" fmla="*/ 1 w 9"/>
                  <a:gd name="T17" fmla="*/ 3 h 4"/>
                  <a:gd name="T18" fmla="*/ 1 w 9"/>
                  <a:gd name="T19" fmla="*/ 3 h 4"/>
                  <a:gd name="T20" fmla="*/ 1 w 9"/>
                  <a:gd name="T21" fmla="*/ 4 h 4"/>
                  <a:gd name="T22" fmla="*/ 3 w 9"/>
                  <a:gd name="T23" fmla="*/ 4 h 4"/>
                  <a:gd name="T24" fmla="*/ 5 w 9"/>
                  <a:gd name="T25" fmla="*/ 3 h 4"/>
                  <a:gd name="T26" fmla="*/ 8 w 9"/>
                  <a:gd name="T27" fmla="*/ 1 h 4"/>
                  <a:gd name="T28" fmla="*/ 9 w 9"/>
                  <a:gd name="T29" fmla="*/ 1 h 4"/>
                  <a:gd name="T30" fmla="*/ 9 w 9"/>
                  <a:gd name="T31" fmla="*/ 1 h 4"/>
                  <a:gd name="T32" fmla="*/ 9 w 9"/>
                  <a:gd name="T33" fmla="*/ 1 h 4"/>
                  <a:gd name="T34" fmla="*/ 8 w 9"/>
                  <a:gd name="T3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" h="4">
                    <a:moveTo>
                      <a:pt x="8" y="0"/>
                    </a:move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3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6" name="Freeform 556"/>
              <p:cNvSpPr>
                <a:spLocks/>
              </p:cNvSpPr>
              <p:nvPr/>
            </p:nvSpPr>
            <p:spPr bwMode="auto">
              <a:xfrm>
                <a:off x="1140" y="1875"/>
                <a:ext cx="5" cy="5"/>
              </a:xfrm>
              <a:custGeom>
                <a:avLst/>
                <a:gdLst>
                  <a:gd name="T0" fmla="*/ 1 w 5"/>
                  <a:gd name="T1" fmla="*/ 1 h 5"/>
                  <a:gd name="T2" fmla="*/ 0 w 5"/>
                  <a:gd name="T3" fmla="*/ 2 h 5"/>
                  <a:gd name="T4" fmla="*/ 0 w 5"/>
                  <a:gd name="T5" fmla="*/ 5 h 5"/>
                  <a:gd name="T6" fmla="*/ 0 w 5"/>
                  <a:gd name="T7" fmla="*/ 4 h 5"/>
                  <a:gd name="T8" fmla="*/ 3 w 5"/>
                  <a:gd name="T9" fmla="*/ 2 h 5"/>
                  <a:gd name="T10" fmla="*/ 5 w 5"/>
                  <a:gd name="T11" fmla="*/ 1 h 5"/>
                  <a:gd name="T12" fmla="*/ 5 w 5"/>
                  <a:gd name="T13" fmla="*/ 0 h 5"/>
                  <a:gd name="T14" fmla="*/ 3 w 5"/>
                  <a:gd name="T15" fmla="*/ 1 h 5"/>
                  <a:gd name="T16" fmla="*/ 1 w 5"/>
                  <a:gd name="T1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5">
                    <a:moveTo>
                      <a:pt x="1" y="1"/>
                    </a:moveTo>
                    <a:lnTo>
                      <a:pt x="0" y="2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7" name="Freeform 557"/>
              <p:cNvSpPr>
                <a:spLocks/>
              </p:cNvSpPr>
              <p:nvPr/>
            </p:nvSpPr>
            <p:spPr bwMode="auto">
              <a:xfrm>
                <a:off x="1133" y="3037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2 h 2"/>
                  <a:gd name="T8" fmla="*/ 1 w 1"/>
                  <a:gd name="T9" fmla="*/ 2 h 2"/>
                  <a:gd name="T10" fmla="*/ 0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8" name="Freeform 558"/>
              <p:cNvSpPr>
                <a:spLocks/>
              </p:cNvSpPr>
              <p:nvPr/>
            </p:nvSpPr>
            <p:spPr bwMode="auto">
              <a:xfrm>
                <a:off x="1153" y="3049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1 w 1"/>
                  <a:gd name="T4" fmla="*/ 1 w 1"/>
                  <a:gd name="T5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19" name="Freeform 559"/>
              <p:cNvSpPr>
                <a:spLocks/>
              </p:cNvSpPr>
              <p:nvPr/>
            </p:nvSpPr>
            <p:spPr bwMode="auto">
              <a:xfrm>
                <a:off x="1089" y="1872"/>
                <a:ext cx="5" cy="3"/>
              </a:xfrm>
              <a:custGeom>
                <a:avLst/>
                <a:gdLst>
                  <a:gd name="T0" fmla="*/ 0 w 5"/>
                  <a:gd name="T1" fmla="*/ 2 h 3"/>
                  <a:gd name="T2" fmla="*/ 0 w 5"/>
                  <a:gd name="T3" fmla="*/ 3 h 3"/>
                  <a:gd name="T4" fmla="*/ 2 w 5"/>
                  <a:gd name="T5" fmla="*/ 3 h 3"/>
                  <a:gd name="T6" fmla="*/ 4 w 5"/>
                  <a:gd name="T7" fmla="*/ 2 h 3"/>
                  <a:gd name="T8" fmla="*/ 5 w 5"/>
                  <a:gd name="T9" fmla="*/ 2 h 3"/>
                  <a:gd name="T10" fmla="*/ 2 w 5"/>
                  <a:gd name="T11" fmla="*/ 0 h 3"/>
                  <a:gd name="T12" fmla="*/ 0 w 5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3">
                    <a:moveTo>
                      <a:pt x="0" y="2"/>
                    </a:moveTo>
                    <a:lnTo>
                      <a:pt x="0" y="3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0" name="Freeform 560"/>
              <p:cNvSpPr>
                <a:spLocks/>
              </p:cNvSpPr>
              <p:nvPr/>
            </p:nvSpPr>
            <p:spPr bwMode="auto">
              <a:xfrm>
                <a:off x="1091" y="1856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0 w 3"/>
                  <a:gd name="T3" fmla="*/ 2 h 2"/>
                  <a:gd name="T4" fmla="*/ 3 w 3"/>
                  <a:gd name="T5" fmla="*/ 2 h 2"/>
                  <a:gd name="T6" fmla="*/ 3 w 3"/>
                  <a:gd name="T7" fmla="*/ 1 h 2"/>
                  <a:gd name="T8" fmla="*/ 2 w 3"/>
                  <a:gd name="T9" fmla="*/ 1 h 2"/>
                  <a:gd name="T10" fmla="*/ 2 w 3"/>
                  <a:gd name="T11" fmla="*/ 0 h 2"/>
                  <a:gd name="T12" fmla="*/ 0 w 3"/>
                  <a:gd name="T13" fmla="*/ 0 h 2"/>
                  <a:gd name="T14" fmla="*/ 0 w 3"/>
                  <a:gd name="T15" fmla="*/ 1 h 2"/>
                  <a:gd name="T16" fmla="*/ 0 w 3"/>
                  <a:gd name="T17" fmla="*/ 2 h 2"/>
                  <a:gd name="T18" fmla="*/ 0 w 3"/>
                  <a:gd name="T1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1" name="Freeform 561"/>
              <p:cNvSpPr>
                <a:spLocks/>
              </p:cNvSpPr>
              <p:nvPr/>
            </p:nvSpPr>
            <p:spPr bwMode="auto">
              <a:xfrm>
                <a:off x="1070" y="3062"/>
                <a:ext cx="6" cy="5"/>
              </a:xfrm>
              <a:custGeom>
                <a:avLst/>
                <a:gdLst>
                  <a:gd name="T0" fmla="*/ 4 w 6"/>
                  <a:gd name="T1" fmla="*/ 2 h 5"/>
                  <a:gd name="T2" fmla="*/ 4 w 6"/>
                  <a:gd name="T3" fmla="*/ 1 h 5"/>
                  <a:gd name="T4" fmla="*/ 4 w 6"/>
                  <a:gd name="T5" fmla="*/ 0 h 5"/>
                  <a:gd name="T6" fmla="*/ 1 w 6"/>
                  <a:gd name="T7" fmla="*/ 0 h 5"/>
                  <a:gd name="T8" fmla="*/ 0 w 6"/>
                  <a:gd name="T9" fmla="*/ 0 h 5"/>
                  <a:gd name="T10" fmla="*/ 0 w 6"/>
                  <a:gd name="T11" fmla="*/ 1 h 5"/>
                  <a:gd name="T12" fmla="*/ 0 w 6"/>
                  <a:gd name="T13" fmla="*/ 1 h 5"/>
                  <a:gd name="T14" fmla="*/ 1 w 6"/>
                  <a:gd name="T15" fmla="*/ 3 h 5"/>
                  <a:gd name="T16" fmla="*/ 2 w 6"/>
                  <a:gd name="T17" fmla="*/ 3 h 5"/>
                  <a:gd name="T18" fmla="*/ 4 w 6"/>
                  <a:gd name="T19" fmla="*/ 3 h 5"/>
                  <a:gd name="T20" fmla="*/ 5 w 6"/>
                  <a:gd name="T21" fmla="*/ 5 h 5"/>
                  <a:gd name="T22" fmla="*/ 5 w 6"/>
                  <a:gd name="T23" fmla="*/ 5 h 5"/>
                  <a:gd name="T24" fmla="*/ 6 w 6"/>
                  <a:gd name="T25" fmla="*/ 5 h 5"/>
                  <a:gd name="T26" fmla="*/ 6 w 6"/>
                  <a:gd name="T27" fmla="*/ 5 h 5"/>
                  <a:gd name="T28" fmla="*/ 6 w 6"/>
                  <a:gd name="T29" fmla="*/ 3 h 5"/>
                  <a:gd name="T30" fmla="*/ 4 w 6"/>
                  <a:gd name="T3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" h="5">
                    <a:moveTo>
                      <a:pt x="4" y="2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2" name="Freeform 562"/>
              <p:cNvSpPr>
                <a:spLocks/>
              </p:cNvSpPr>
              <p:nvPr/>
            </p:nvSpPr>
            <p:spPr bwMode="auto">
              <a:xfrm>
                <a:off x="1094" y="1865"/>
                <a:ext cx="4" cy="7"/>
              </a:xfrm>
              <a:custGeom>
                <a:avLst/>
                <a:gdLst>
                  <a:gd name="T0" fmla="*/ 4 w 4"/>
                  <a:gd name="T1" fmla="*/ 1 h 7"/>
                  <a:gd name="T2" fmla="*/ 4 w 4"/>
                  <a:gd name="T3" fmla="*/ 0 h 7"/>
                  <a:gd name="T4" fmla="*/ 2 w 4"/>
                  <a:gd name="T5" fmla="*/ 0 h 7"/>
                  <a:gd name="T6" fmla="*/ 2 w 4"/>
                  <a:gd name="T7" fmla="*/ 1 h 7"/>
                  <a:gd name="T8" fmla="*/ 2 w 4"/>
                  <a:gd name="T9" fmla="*/ 1 h 7"/>
                  <a:gd name="T10" fmla="*/ 2 w 4"/>
                  <a:gd name="T11" fmla="*/ 1 h 7"/>
                  <a:gd name="T12" fmla="*/ 1 w 4"/>
                  <a:gd name="T13" fmla="*/ 1 h 7"/>
                  <a:gd name="T14" fmla="*/ 1 w 4"/>
                  <a:gd name="T15" fmla="*/ 1 h 7"/>
                  <a:gd name="T16" fmla="*/ 1 w 4"/>
                  <a:gd name="T17" fmla="*/ 2 h 7"/>
                  <a:gd name="T18" fmla="*/ 1 w 4"/>
                  <a:gd name="T19" fmla="*/ 4 h 7"/>
                  <a:gd name="T20" fmla="*/ 1 w 4"/>
                  <a:gd name="T21" fmla="*/ 4 h 7"/>
                  <a:gd name="T22" fmla="*/ 0 w 4"/>
                  <a:gd name="T23" fmla="*/ 5 h 7"/>
                  <a:gd name="T24" fmla="*/ 0 w 4"/>
                  <a:gd name="T25" fmla="*/ 6 h 7"/>
                  <a:gd name="T26" fmla="*/ 1 w 4"/>
                  <a:gd name="T27" fmla="*/ 6 h 7"/>
                  <a:gd name="T28" fmla="*/ 1 w 4"/>
                  <a:gd name="T29" fmla="*/ 6 h 7"/>
                  <a:gd name="T30" fmla="*/ 1 w 4"/>
                  <a:gd name="T31" fmla="*/ 6 h 7"/>
                  <a:gd name="T32" fmla="*/ 1 w 4"/>
                  <a:gd name="T33" fmla="*/ 7 h 7"/>
                  <a:gd name="T34" fmla="*/ 2 w 4"/>
                  <a:gd name="T35" fmla="*/ 6 h 7"/>
                  <a:gd name="T36" fmla="*/ 2 w 4"/>
                  <a:gd name="T37" fmla="*/ 6 h 7"/>
                  <a:gd name="T38" fmla="*/ 2 w 4"/>
                  <a:gd name="T39" fmla="*/ 5 h 7"/>
                  <a:gd name="T40" fmla="*/ 4 w 4"/>
                  <a:gd name="T41" fmla="*/ 4 h 7"/>
                  <a:gd name="T42" fmla="*/ 2 w 4"/>
                  <a:gd name="T43" fmla="*/ 2 h 7"/>
                  <a:gd name="T44" fmla="*/ 4 w 4"/>
                  <a:gd name="T45" fmla="*/ 2 h 7"/>
                  <a:gd name="T46" fmla="*/ 4 w 4"/>
                  <a:gd name="T4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7">
                    <a:moveTo>
                      <a:pt x="4" y="1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5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3" name="Freeform 563"/>
              <p:cNvSpPr>
                <a:spLocks/>
              </p:cNvSpPr>
              <p:nvPr/>
            </p:nvSpPr>
            <p:spPr bwMode="auto">
              <a:xfrm>
                <a:off x="1094" y="1869"/>
                <a:ext cx="14" cy="11"/>
              </a:xfrm>
              <a:custGeom>
                <a:avLst/>
                <a:gdLst>
                  <a:gd name="T0" fmla="*/ 11 w 14"/>
                  <a:gd name="T1" fmla="*/ 0 h 11"/>
                  <a:gd name="T2" fmla="*/ 10 w 14"/>
                  <a:gd name="T3" fmla="*/ 0 h 11"/>
                  <a:gd name="T4" fmla="*/ 10 w 14"/>
                  <a:gd name="T5" fmla="*/ 0 h 11"/>
                  <a:gd name="T6" fmla="*/ 7 w 14"/>
                  <a:gd name="T7" fmla="*/ 2 h 11"/>
                  <a:gd name="T8" fmla="*/ 6 w 14"/>
                  <a:gd name="T9" fmla="*/ 5 h 11"/>
                  <a:gd name="T10" fmla="*/ 4 w 14"/>
                  <a:gd name="T11" fmla="*/ 6 h 11"/>
                  <a:gd name="T12" fmla="*/ 2 w 14"/>
                  <a:gd name="T13" fmla="*/ 7 h 11"/>
                  <a:gd name="T14" fmla="*/ 2 w 14"/>
                  <a:gd name="T15" fmla="*/ 7 h 11"/>
                  <a:gd name="T16" fmla="*/ 1 w 14"/>
                  <a:gd name="T17" fmla="*/ 8 h 11"/>
                  <a:gd name="T18" fmla="*/ 0 w 14"/>
                  <a:gd name="T19" fmla="*/ 10 h 11"/>
                  <a:gd name="T20" fmla="*/ 1 w 14"/>
                  <a:gd name="T21" fmla="*/ 11 h 11"/>
                  <a:gd name="T22" fmla="*/ 2 w 14"/>
                  <a:gd name="T23" fmla="*/ 11 h 11"/>
                  <a:gd name="T24" fmla="*/ 4 w 14"/>
                  <a:gd name="T25" fmla="*/ 10 h 11"/>
                  <a:gd name="T26" fmla="*/ 4 w 14"/>
                  <a:gd name="T27" fmla="*/ 10 h 11"/>
                  <a:gd name="T28" fmla="*/ 4 w 14"/>
                  <a:gd name="T29" fmla="*/ 10 h 11"/>
                  <a:gd name="T30" fmla="*/ 5 w 14"/>
                  <a:gd name="T31" fmla="*/ 10 h 11"/>
                  <a:gd name="T32" fmla="*/ 6 w 14"/>
                  <a:gd name="T33" fmla="*/ 8 h 11"/>
                  <a:gd name="T34" fmla="*/ 6 w 14"/>
                  <a:gd name="T35" fmla="*/ 8 h 11"/>
                  <a:gd name="T36" fmla="*/ 6 w 14"/>
                  <a:gd name="T37" fmla="*/ 7 h 11"/>
                  <a:gd name="T38" fmla="*/ 7 w 14"/>
                  <a:gd name="T39" fmla="*/ 7 h 11"/>
                  <a:gd name="T40" fmla="*/ 7 w 14"/>
                  <a:gd name="T41" fmla="*/ 7 h 11"/>
                  <a:gd name="T42" fmla="*/ 7 w 14"/>
                  <a:gd name="T43" fmla="*/ 6 h 11"/>
                  <a:gd name="T44" fmla="*/ 9 w 14"/>
                  <a:gd name="T45" fmla="*/ 5 h 11"/>
                  <a:gd name="T46" fmla="*/ 12 w 14"/>
                  <a:gd name="T47" fmla="*/ 1 h 11"/>
                  <a:gd name="T48" fmla="*/ 14 w 14"/>
                  <a:gd name="T49" fmla="*/ 1 h 11"/>
                  <a:gd name="T50" fmla="*/ 12 w 14"/>
                  <a:gd name="T51" fmla="*/ 0 h 11"/>
                  <a:gd name="T52" fmla="*/ 11 w 14"/>
                  <a:gd name="T5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" h="11">
                    <a:moveTo>
                      <a:pt x="11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7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1" y="8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2" y="11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9" y="5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4" name="Freeform 564"/>
              <p:cNvSpPr>
                <a:spLocks/>
              </p:cNvSpPr>
              <p:nvPr/>
            </p:nvSpPr>
            <p:spPr bwMode="auto">
              <a:xfrm>
                <a:off x="1209" y="294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  <a:gd name="T14" fmla="*/ 1 w 1"/>
                  <a:gd name="T15" fmla="*/ 1 h 1"/>
                  <a:gd name="T16" fmla="*/ 0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5" name="Freeform 565"/>
              <p:cNvSpPr>
                <a:spLocks/>
              </p:cNvSpPr>
              <p:nvPr/>
            </p:nvSpPr>
            <p:spPr bwMode="auto">
              <a:xfrm>
                <a:off x="1200" y="2940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0 h 1"/>
                  <a:gd name="T4" fmla="*/ 3 w 3"/>
                  <a:gd name="T5" fmla="*/ 0 h 1"/>
                  <a:gd name="T6" fmla="*/ 0 w 3"/>
                  <a:gd name="T7" fmla="*/ 0 h 1"/>
                  <a:gd name="T8" fmla="*/ 0 w 3"/>
                  <a:gd name="T9" fmla="*/ 0 h 1"/>
                  <a:gd name="T10" fmla="*/ 0 w 3"/>
                  <a:gd name="T11" fmla="*/ 0 h 1"/>
                  <a:gd name="T12" fmla="*/ 0 w 3"/>
                  <a:gd name="T13" fmla="*/ 1 h 1"/>
                  <a:gd name="T14" fmla="*/ 1 w 3"/>
                  <a:gd name="T15" fmla="*/ 1 h 1"/>
                  <a:gd name="T16" fmla="*/ 3 w 3"/>
                  <a:gd name="T17" fmla="*/ 1 h 1"/>
                  <a:gd name="T18" fmla="*/ 3 w 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6" name="Freeform 566"/>
              <p:cNvSpPr>
                <a:spLocks/>
              </p:cNvSpPr>
              <p:nvPr/>
            </p:nvSpPr>
            <p:spPr bwMode="auto">
              <a:xfrm>
                <a:off x="1201" y="2948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2 w 2"/>
                  <a:gd name="T5" fmla="*/ 1 h 1"/>
                  <a:gd name="T6" fmla="*/ 2 w 2"/>
                  <a:gd name="T7" fmla="*/ 1 h 1"/>
                  <a:gd name="T8" fmla="*/ 2 w 2"/>
                  <a:gd name="T9" fmla="*/ 0 h 1"/>
                  <a:gd name="T10" fmla="*/ 2 w 2"/>
                  <a:gd name="T11" fmla="*/ 0 h 1"/>
                  <a:gd name="T12" fmla="*/ 0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7" name="Freeform 567"/>
              <p:cNvSpPr>
                <a:spLocks/>
              </p:cNvSpPr>
              <p:nvPr/>
            </p:nvSpPr>
            <p:spPr bwMode="auto">
              <a:xfrm>
                <a:off x="1215" y="295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8" name="Freeform 568"/>
              <p:cNvSpPr>
                <a:spLocks/>
              </p:cNvSpPr>
              <p:nvPr/>
            </p:nvSpPr>
            <p:spPr bwMode="auto">
              <a:xfrm>
                <a:off x="1154" y="3049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0 h 1"/>
                  <a:gd name="T4" fmla="*/ 0 w 2"/>
                  <a:gd name="T5" fmla="*/ 0 h 1"/>
                  <a:gd name="T6" fmla="*/ 1 w 2"/>
                  <a:gd name="T7" fmla="*/ 0 h 1"/>
                  <a:gd name="T8" fmla="*/ 2 w 2"/>
                  <a:gd name="T9" fmla="*/ 1 h 1"/>
                  <a:gd name="T10" fmla="*/ 2 w 2"/>
                  <a:gd name="T11" fmla="*/ 0 h 1"/>
                  <a:gd name="T12" fmla="*/ 1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29" name="Freeform 569"/>
              <p:cNvSpPr>
                <a:spLocks/>
              </p:cNvSpPr>
              <p:nvPr/>
            </p:nvSpPr>
            <p:spPr bwMode="auto">
              <a:xfrm>
                <a:off x="1191" y="3064"/>
                <a:ext cx="4" cy="3"/>
              </a:xfrm>
              <a:custGeom>
                <a:avLst/>
                <a:gdLst>
                  <a:gd name="T0" fmla="*/ 3 w 4"/>
                  <a:gd name="T1" fmla="*/ 0 h 3"/>
                  <a:gd name="T2" fmla="*/ 2 w 4"/>
                  <a:gd name="T3" fmla="*/ 1 h 3"/>
                  <a:gd name="T4" fmla="*/ 2 w 4"/>
                  <a:gd name="T5" fmla="*/ 1 h 3"/>
                  <a:gd name="T6" fmla="*/ 2 w 4"/>
                  <a:gd name="T7" fmla="*/ 1 h 3"/>
                  <a:gd name="T8" fmla="*/ 0 w 4"/>
                  <a:gd name="T9" fmla="*/ 3 h 3"/>
                  <a:gd name="T10" fmla="*/ 0 w 4"/>
                  <a:gd name="T11" fmla="*/ 3 h 3"/>
                  <a:gd name="T12" fmla="*/ 0 w 4"/>
                  <a:gd name="T13" fmla="*/ 3 h 3"/>
                  <a:gd name="T14" fmla="*/ 2 w 4"/>
                  <a:gd name="T15" fmla="*/ 3 h 3"/>
                  <a:gd name="T16" fmla="*/ 2 w 4"/>
                  <a:gd name="T17" fmla="*/ 3 h 3"/>
                  <a:gd name="T18" fmla="*/ 2 w 4"/>
                  <a:gd name="T19" fmla="*/ 3 h 3"/>
                  <a:gd name="T20" fmla="*/ 2 w 4"/>
                  <a:gd name="T21" fmla="*/ 3 h 3"/>
                  <a:gd name="T22" fmla="*/ 2 w 4"/>
                  <a:gd name="T23" fmla="*/ 3 h 3"/>
                  <a:gd name="T24" fmla="*/ 2 w 4"/>
                  <a:gd name="T25" fmla="*/ 1 h 3"/>
                  <a:gd name="T26" fmla="*/ 4 w 4"/>
                  <a:gd name="T27" fmla="*/ 0 h 3"/>
                  <a:gd name="T28" fmla="*/ 4 w 4"/>
                  <a:gd name="T29" fmla="*/ 0 h 3"/>
                  <a:gd name="T30" fmla="*/ 4 w 4"/>
                  <a:gd name="T31" fmla="*/ 0 h 3"/>
                  <a:gd name="T32" fmla="*/ 3 w 4"/>
                  <a:gd name="T3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" h="3">
                    <a:moveTo>
                      <a:pt x="3" y="0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0" name="Freeform 570"/>
              <p:cNvSpPr>
                <a:spLocks/>
              </p:cNvSpPr>
              <p:nvPr/>
            </p:nvSpPr>
            <p:spPr bwMode="auto">
              <a:xfrm>
                <a:off x="950" y="2516"/>
                <a:ext cx="9" cy="6"/>
              </a:xfrm>
              <a:custGeom>
                <a:avLst/>
                <a:gdLst>
                  <a:gd name="T0" fmla="*/ 7 w 9"/>
                  <a:gd name="T1" fmla="*/ 3 h 6"/>
                  <a:gd name="T2" fmla="*/ 7 w 9"/>
                  <a:gd name="T3" fmla="*/ 3 h 6"/>
                  <a:gd name="T4" fmla="*/ 7 w 9"/>
                  <a:gd name="T5" fmla="*/ 3 h 6"/>
                  <a:gd name="T6" fmla="*/ 6 w 9"/>
                  <a:gd name="T7" fmla="*/ 3 h 6"/>
                  <a:gd name="T8" fmla="*/ 6 w 9"/>
                  <a:gd name="T9" fmla="*/ 2 h 6"/>
                  <a:gd name="T10" fmla="*/ 6 w 9"/>
                  <a:gd name="T11" fmla="*/ 2 h 6"/>
                  <a:gd name="T12" fmla="*/ 6 w 9"/>
                  <a:gd name="T13" fmla="*/ 1 h 6"/>
                  <a:gd name="T14" fmla="*/ 5 w 9"/>
                  <a:gd name="T15" fmla="*/ 0 h 6"/>
                  <a:gd name="T16" fmla="*/ 4 w 9"/>
                  <a:gd name="T17" fmla="*/ 0 h 6"/>
                  <a:gd name="T18" fmla="*/ 2 w 9"/>
                  <a:gd name="T19" fmla="*/ 1 h 6"/>
                  <a:gd name="T20" fmla="*/ 0 w 9"/>
                  <a:gd name="T21" fmla="*/ 1 h 6"/>
                  <a:gd name="T22" fmla="*/ 0 w 9"/>
                  <a:gd name="T23" fmla="*/ 2 h 6"/>
                  <a:gd name="T24" fmla="*/ 0 w 9"/>
                  <a:gd name="T25" fmla="*/ 2 h 6"/>
                  <a:gd name="T26" fmla="*/ 2 w 9"/>
                  <a:gd name="T27" fmla="*/ 3 h 6"/>
                  <a:gd name="T28" fmla="*/ 2 w 9"/>
                  <a:gd name="T29" fmla="*/ 5 h 6"/>
                  <a:gd name="T30" fmla="*/ 2 w 9"/>
                  <a:gd name="T31" fmla="*/ 5 h 6"/>
                  <a:gd name="T32" fmla="*/ 4 w 9"/>
                  <a:gd name="T33" fmla="*/ 5 h 6"/>
                  <a:gd name="T34" fmla="*/ 4 w 9"/>
                  <a:gd name="T35" fmla="*/ 5 h 6"/>
                  <a:gd name="T36" fmla="*/ 4 w 9"/>
                  <a:gd name="T37" fmla="*/ 3 h 6"/>
                  <a:gd name="T38" fmla="*/ 4 w 9"/>
                  <a:gd name="T39" fmla="*/ 5 h 6"/>
                  <a:gd name="T40" fmla="*/ 5 w 9"/>
                  <a:gd name="T41" fmla="*/ 5 h 6"/>
                  <a:gd name="T42" fmla="*/ 5 w 9"/>
                  <a:gd name="T43" fmla="*/ 5 h 6"/>
                  <a:gd name="T44" fmla="*/ 6 w 9"/>
                  <a:gd name="T45" fmla="*/ 5 h 6"/>
                  <a:gd name="T46" fmla="*/ 6 w 9"/>
                  <a:gd name="T47" fmla="*/ 6 h 6"/>
                  <a:gd name="T48" fmla="*/ 9 w 9"/>
                  <a:gd name="T49" fmla="*/ 6 h 6"/>
                  <a:gd name="T50" fmla="*/ 9 w 9"/>
                  <a:gd name="T51" fmla="*/ 5 h 6"/>
                  <a:gd name="T52" fmla="*/ 9 w 9"/>
                  <a:gd name="T53" fmla="*/ 5 h 6"/>
                  <a:gd name="T54" fmla="*/ 7 w 9"/>
                  <a:gd name="T5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" h="6">
                    <a:moveTo>
                      <a:pt x="7" y="3"/>
                    </a:move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9" y="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7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1" name="Freeform 571"/>
              <p:cNvSpPr>
                <a:spLocks/>
              </p:cNvSpPr>
              <p:nvPr/>
            </p:nvSpPr>
            <p:spPr bwMode="auto">
              <a:xfrm>
                <a:off x="1190" y="3069"/>
                <a:ext cx="3" cy="3"/>
              </a:xfrm>
              <a:custGeom>
                <a:avLst/>
                <a:gdLst>
                  <a:gd name="T0" fmla="*/ 1 w 3"/>
                  <a:gd name="T1" fmla="*/ 1 h 3"/>
                  <a:gd name="T2" fmla="*/ 1 w 3"/>
                  <a:gd name="T3" fmla="*/ 1 h 3"/>
                  <a:gd name="T4" fmla="*/ 0 w 3"/>
                  <a:gd name="T5" fmla="*/ 0 h 3"/>
                  <a:gd name="T6" fmla="*/ 0 w 3"/>
                  <a:gd name="T7" fmla="*/ 1 h 3"/>
                  <a:gd name="T8" fmla="*/ 1 w 3"/>
                  <a:gd name="T9" fmla="*/ 1 h 3"/>
                  <a:gd name="T10" fmla="*/ 1 w 3"/>
                  <a:gd name="T11" fmla="*/ 3 h 3"/>
                  <a:gd name="T12" fmla="*/ 3 w 3"/>
                  <a:gd name="T13" fmla="*/ 3 h 3"/>
                  <a:gd name="T14" fmla="*/ 3 w 3"/>
                  <a:gd name="T15" fmla="*/ 3 h 3"/>
                  <a:gd name="T16" fmla="*/ 1 w 3"/>
                  <a:gd name="T1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2" name="Freeform 572"/>
              <p:cNvSpPr>
                <a:spLocks/>
              </p:cNvSpPr>
              <p:nvPr/>
            </p:nvSpPr>
            <p:spPr bwMode="auto">
              <a:xfrm>
                <a:off x="1193" y="3074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1 w 1"/>
                  <a:gd name="T4" fmla="*/ 1 w 1"/>
                  <a:gd name="T5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3" name="Rectangle 573"/>
              <p:cNvSpPr>
                <a:spLocks noChangeArrowheads="1"/>
              </p:cNvSpPr>
              <p:nvPr/>
            </p:nvSpPr>
            <p:spPr bwMode="auto">
              <a:xfrm>
                <a:off x="1169" y="3040"/>
                <a:ext cx="1" cy="2"/>
              </a:xfrm>
              <a:prstGeom prst="rect">
                <a:avLst/>
              </a:pr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4" name="Freeform 574"/>
              <p:cNvSpPr>
                <a:spLocks/>
              </p:cNvSpPr>
              <p:nvPr/>
            </p:nvSpPr>
            <p:spPr bwMode="auto">
              <a:xfrm>
                <a:off x="981" y="2536"/>
                <a:ext cx="18" cy="19"/>
              </a:xfrm>
              <a:custGeom>
                <a:avLst/>
                <a:gdLst>
                  <a:gd name="T0" fmla="*/ 15 w 18"/>
                  <a:gd name="T1" fmla="*/ 9 h 19"/>
                  <a:gd name="T2" fmla="*/ 15 w 18"/>
                  <a:gd name="T3" fmla="*/ 7 h 19"/>
                  <a:gd name="T4" fmla="*/ 14 w 18"/>
                  <a:gd name="T5" fmla="*/ 7 h 19"/>
                  <a:gd name="T6" fmla="*/ 13 w 18"/>
                  <a:gd name="T7" fmla="*/ 6 h 19"/>
                  <a:gd name="T8" fmla="*/ 11 w 18"/>
                  <a:gd name="T9" fmla="*/ 4 h 19"/>
                  <a:gd name="T10" fmla="*/ 5 w 18"/>
                  <a:gd name="T11" fmla="*/ 1 h 19"/>
                  <a:gd name="T12" fmla="*/ 3 w 18"/>
                  <a:gd name="T13" fmla="*/ 0 h 19"/>
                  <a:gd name="T14" fmla="*/ 3 w 18"/>
                  <a:gd name="T15" fmla="*/ 0 h 19"/>
                  <a:gd name="T16" fmla="*/ 1 w 18"/>
                  <a:gd name="T17" fmla="*/ 1 h 19"/>
                  <a:gd name="T18" fmla="*/ 3 w 18"/>
                  <a:gd name="T19" fmla="*/ 4 h 19"/>
                  <a:gd name="T20" fmla="*/ 1 w 18"/>
                  <a:gd name="T21" fmla="*/ 5 h 19"/>
                  <a:gd name="T22" fmla="*/ 0 w 18"/>
                  <a:gd name="T23" fmla="*/ 6 h 19"/>
                  <a:gd name="T24" fmla="*/ 0 w 18"/>
                  <a:gd name="T25" fmla="*/ 7 h 19"/>
                  <a:gd name="T26" fmla="*/ 1 w 18"/>
                  <a:gd name="T27" fmla="*/ 10 h 19"/>
                  <a:gd name="T28" fmla="*/ 1 w 18"/>
                  <a:gd name="T29" fmla="*/ 12 h 19"/>
                  <a:gd name="T30" fmla="*/ 1 w 18"/>
                  <a:gd name="T31" fmla="*/ 16 h 19"/>
                  <a:gd name="T32" fmla="*/ 3 w 18"/>
                  <a:gd name="T33" fmla="*/ 17 h 19"/>
                  <a:gd name="T34" fmla="*/ 5 w 18"/>
                  <a:gd name="T35" fmla="*/ 19 h 19"/>
                  <a:gd name="T36" fmla="*/ 5 w 18"/>
                  <a:gd name="T37" fmla="*/ 19 h 19"/>
                  <a:gd name="T38" fmla="*/ 6 w 18"/>
                  <a:gd name="T39" fmla="*/ 19 h 19"/>
                  <a:gd name="T40" fmla="*/ 6 w 18"/>
                  <a:gd name="T41" fmla="*/ 16 h 19"/>
                  <a:gd name="T42" fmla="*/ 10 w 18"/>
                  <a:gd name="T43" fmla="*/ 15 h 19"/>
                  <a:gd name="T44" fmla="*/ 14 w 18"/>
                  <a:gd name="T45" fmla="*/ 14 h 19"/>
                  <a:gd name="T46" fmla="*/ 16 w 18"/>
                  <a:gd name="T47" fmla="*/ 11 h 19"/>
                  <a:gd name="T48" fmla="*/ 18 w 18"/>
                  <a:gd name="T49" fmla="*/ 11 h 19"/>
                  <a:gd name="T50" fmla="*/ 16 w 18"/>
                  <a:gd name="T51" fmla="*/ 10 h 19"/>
                  <a:gd name="T52" fmla="*/ 15 w 18"/>
                  <a:gd name="T5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" h="19">
                    <a:moveTo>
                      <a:pt x="15" y="9"/>
                    </a:moveTo>
                    <a:lnTo>
                      <a:pt x="15" y="7"/>
                    </a:lnTo>
                    <a:lnTo>
                      <a:pt x="14" y="7"/>
                    </a:lnTo>
                    <a:lnTo>
                      <a:pt x="13" y="6"/>
                    </a:lnTo>
                    <a:lnTo>
                      <a:pt x="11" y="4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3" y="4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6"/>
                    </a:lnTo>
                    <a:lnTo>
                      <a:pt x="3" y="17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6" y="19"/>
                    </a:lnTo>
                    <a:lnTo>
                      <a:pt x="6" y="16"/>
                    </a:lnTo>
                    <a:lnTo>
                      <a:pt x="10" y="15"/>
                    </a:lnTo>
                    <a:lnTo>
                      <a:pt x="14" y="14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16" y="10"/>
                    </a:lnTo>
                    <a:lnTo>
                      <a:pt x="15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5" name="Freeform 575"/>
              <p:cNvSpPr>
                <a:spLocks/>
              </p:cNvSpPr>
              <p:nvPr/>
            </p:nvSpPr>
            <p:spPr bwMode="auto">
              <a:xfrm>
                <a:off x="995" y="2874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6" name="Freeform 576"/>
              <p:cNvSpPr>
                <a:spLocks/>
              </p:cNvSpPr>
              <p:nvPr/>
            </p:nvSpPr>
            <p:spPr bwMode="auto">
              <a:xfrm>
                <a:off x="985" y="1956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3 h 4"/>
                  <a:gd name="T4" fmla="*/ 2 w 2"/>
                  <a:gd name="T5" fmla="*/ 1 h 4"/>
                  <a:gd name="T6" fmla="*/ 2 w 2"/>
                  <a:gd name="T7" fmla="*/ 0 h 4"/>
                  <a:gd name="T8" fmla="*/ 2 w 2"/>
                  <a:gd name="T9" fmla="*/ 0 h 4"/>
                  <a:gd name="T10" fmla="*/ 1 w 2"/>
                  <a:gd name="T11" fmla="*/ 1 h 4"/>
                  <a:gd name="T12" fmla="*/ 0 w 2"/>
                  <a:gd name="T13" fmla="*/ 3 h 4"/>
                  <a:gd name="T14" fmla="*/ 0 w 2"/>
                  <a:gd name="T15" fmla="*/ 3 h 4"/>
                  <a:gd name="T16" fmla="*/ 1 w 2"/>
                  <a:gd name="T17" fmla="*/ 3 h 4"/>
                  <a:gd name="T18" fmla="*/ 2 w 2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7" name="Freeform 577"/>
              <p:cNvSpPr>
                <a:spLocks/>
              </p:cNvSpPr>
              <p:nvPr/>
            </p:nvSpPr>
            <p:spPr bwMode="auto">
              <a:xfrm>
                <a:off x="999" y="1944"/>
                <a:ext cx="5" cy="3"/>
              </a:xfrm>
              <a:custGeom>
                <a:avLst/>
                <a:gdLst>
                  <a:gd name="T0" fmla="*/ 3 w 5"/>
                  <a:gd name="T1" fmla="*/ 0 h 3"/>
                  <a:gd name="T2" fmla="*/ 2 w 5"/>
                  <a:gd name="T3" fmla="*/ 1 h 3"/>
                  <a:gd name="T4" fmla="*/ 0 w 5"/>
                  <a:gd name="T5" fmla="*/ 1 h 3"/>
                  <a:gd name="T6" fmla="*/ 0 w 5"/>
                  <a:gd name="T7" fmla="*/ 2 h 3"/>
                  <a:gd name="T8" fmla="*/ 0 w 5"/>
                  <a:gd name="T9" fmla="*/ 2 h 3"/>
                  <a:gd name="T10" fmla="*/ 0 w 5"/>
                  <a:gd name="T11" fmla="*/ 3 h 3"/>
                  <a:gd name="T12" fmla="*/ 0 w 5"/>
                  <a:gd name="T13" fmla="*/ 3 h 3"/>
                  <a:gd name="T14" fmla="*/ 1 w 5"/>
                  <a:gd name="T15" fmla="*/ 2 h 3"/>
                  <a:gd name="T16" fmla="*/ 3 w 5"/>
                  <a:gd name="T17" fmla="*/ 1 h 3"/>
                  <a:gd name="T18" fmla="*/ 5 w 5"/>
                  <a:gd name="T19" fmla="*/ 0 h 3"/>
                  <a:gd name="T20" fmla="*/ 3 w 5"/>
                  <a:gd name="T21" fmla="*/ 0 h 3"/>
                  <a:gd name="T22" fmla="*/ 3 w 5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3">
                    <a:moveTo>
                      <a:pt x="3" y="0"/>
                    </a:moveTo>
                    <a:lnTo>
                      <a:pt x="2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8" name="Freeform 578"/>
              <p:cNvSpPr>
                <a:spLocks/>
              </p:cNvSpPr>
              <p:nvPr/>
            </p:nvSpPr>
            <p:spPr bwMode="auto">
              <a:xfrm>
                <a:off x="1066" y="306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39" name="Freeform 579"/>
              <p:cNvSpPr>
                <a:spLocks/>
              </p:cNvSpPr>
              <p:nvPr/>
            </p:nvSpPr>
            <p:spPr bwMode="auto">
              <a:xfrm>
                <a:off x="972" y="2524"/>
                <a:ext cx="9" cy="7"/>
              </a:xfrm>
              <a:custGeom>
                <a:avLst/>
                <a:gdLst>
                  <a:gd name="T0" fmla="*/ 9 w 9"/>
                  <a:gd name="T1" fmla="*/ 6 h 7"/>
                  <a:gd name="T2" fmla="*/ 9 w 9"/>
                  <a:gd name="T3" fmla="*/ 4 h 7"/>
                  <a:gd name="T4" fmla="*/ 8 w 9"/>
                  <a:gd name="T5" fmla="*/ 4 h 7"/>
                  <a:gd name="T6" fmla="*/ 8 w 9"/>
                  <a:gd name="T7" fmla="*/ 3 h 7"/>
                  <a:gd name="T8" fmla="*/ 5 w 9"/>
                  <a:gd name="T9" fmla="*/ 2 h 7"/>
                  <a:gd name="T10" fmla="*/ 4 w 9"/>
                  <a:gd name="T11" fmla="*/ 2 h 7"/>
                  <a:gd name="T12" fmla="*/ 3 w 9"/>
                  <a:gd name="T13" fmla="*/ 3 h 7"/>
                  <a:gd name="T14" fmla="*/ 3 w 9"/>
                  <a:gd name="T15" fmla="*/ 3 h 7"/>
                  <a:gd name="T16" fmla="*/ 2 w 9"/>
                  <a:gd name="T17" fmla="*/ 2 h 7"/>
                  <a:gd name="T18" fmla="*/ 2 w 9"/>
                  <a:gd name="T19" fmla="*/ 0 h 7"/>
                  <a:gd name="T20" fmla="*/ 0 w 9"/>
                  <a:gd name="T21" fmla="*/ 2 h 7"/>
                  <a:gd name="T22" fmla="*/ 0 w 9"/>
                  <a:gd name="T23" fmla="*/ 2 h 7"/>
                  <a:gd name="T24" fmla="*/ 0 w 9"/>
                  <a:gd name="T25" fmla="*/ 3 h 7"/>
                  <a:gd name="T26" fmla="*/ 0 w 9"/>
                  <a:gd name="T27" fmla="*/ 4 h 7"/>
                  <a:gd name="T28" fmla="*/ 2 w 9"/>
                  <a:gd name="T29" fmla="*/ 4 h 7"/>
                  <a:gd name="T30" fmla="*/ 3 w 9"/>
                  <a:gd name="T31" fmla="*/ 4 h 7"/>
                  <a:gd name="T32" fmla="*/ 3 w 9"/>
                  <a:gd name="T33" fmla="*/ 6 h 7"/>
                  <a:gd name="T34" fmla="*/ 3 w 9"/>
                  <a:gd name="T35" fmla="*/ 7 h 7"/>
                  <a:gd name="T36" fmla="*/ 4 w 9"/>
                  <a:gd name="T37" fmla="*/ 7 h 7"/>
                  <a:gd name="T38" fmla="*/ 5 w 9"/>
                  <a:gd name="T39" fmla="*/ 7 h 7"/>
                  <a:gd name="T40" fmla="*/ 7 w 9"/>
                  <a:gd name="T41" fmla="*/ 7 h 7"/>
                  <a:gd name="T42" fmla="*/ 8 w 9"/>
                  <a:gd name="T43" fmla="*/ 7 h 7"/>
                  <a:gd name="T44" fmla="*/ 9 w 9"/>
                  <a:gd name="T45" fmla="*/ 6 h 7"/>
                  <a:gd name="T46" fmla="*/ 9 w 9"/>
                  <a:gd name="T4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7">
                    <a:moveTo>
                      <a:pt x="9" y="6"/>
                    </a:moveTo>
                    <a:lnTo>
                      <a:pt x="9" y="4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0" name="Freeform 580"/>
              <p:cNvSpPr>
                <a:spLocks/>
              </p:cNvSpPr>
              <p:nvPr/>
            </p:nvSpPr>
            <p:spPr bwMode="auto">
              <a:xfrm>
                <a:off x="967" y="2527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2 w 3"/>
                  <a:gd name="T3" fmla="*/ 0 h 3"/>
                  <a:gd name="T4" fmla="*/ 0 w 3"/>
                  <a:gd name="T5" fmla="*/ 0 h 3"/>
                  <a:gd name="T6" fmla="*/ 0 w 3"/>
                  <a:gd name="T7" fmla="*/ 1 h 3"/>
                  <a:gd name="T8" fmla="*/ 0 w 3"/>
                  <a:gd name="T9" fmla="*/ 3 h 3"/>
                  <a:gd name="T10" fmla="*/ 2 w 3"/>
                  <a:gd name="T11" fmla="*/ 3 h 3"/>
                  <a:gd name="T12" fmla="*/ 3 w 3"/>
                  <a:gd name="T13" fmla="*/ 1 h 3"/>
                  <a:gd name="T14" fmla="*/ 3 w 3"/>
                  <a:gd name="T15" fmla="*/ 1 h 3"/>
                  <a:gd name="T16" fmla="*/ 3 w 3"/>
                  <a:gd name="T17" fmla="*/ 0 h 3"/>
                  <a:gd name="T18" fmla="*/ 3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1" name="Freeform 581"/>
              <p:cNvSpPr>
                <a:spLocks/>
              </p:cNvSpPr>
              <p:nvPr/>
            </p:nvSpPr>
            <p:spPr bwMode="auto">
              <a:xfrm>
                <a:off x="960" y="2791"/>
                <a:ext cx="5" cy="4"/>
              </a:xfrm>
              <a:custGeom>
                <a:avLst/>
                <a:gdLst>
                  <a:gd name="T0" fmla="*/ 4 w 5"/>
                  <a:gd name="T1" fmla="*/ 0 h 4"/>
                  <a:gd name="T2" fmla="*/ 1 w 5"/>
                  <a:gd name="T3" fmla="*/ 0 h 4"/>
                  <a:gd name="T4" fmla="*/ 1 w 5"/>
                  <a:gd name="T5" fmla="*/ 0 h 4"/>
                  <a:gd name="T6" fmla="*/ 2 w 5"/>
                  <a:gd name="T7" fmla="*/ 1 h 4"/>
                  <a:gd name="T8" fmla="*/ 2 w 5"/>
                  <a:gd name="T9" fmla="*/ 1 h 4"/>
                  <a:gd name="T10" fmla="*/ 1 w 5"/>
                  <a:gd name="T11" fmla="*/ 3 h 4"/>
                  <a:gd name="T12" fmla="*/ 1 w 5"/>
                  <a:gd name="T13" fmla="*/ 1 h 4"/>
                  <a:gd name="T14" fmla="*/ 0 w 5"/>
                  <a:gd name="T15" fmla="*/ 1 h 4"/>
                  <a:gd name="T16" fmla="*/ 0 w 5"/>
                  <a:gd name="T17" fmla="*/ 1 h 4"/>
                  <a:gd name="T18" fmla="*/ 2 w 5"/>
                  <a:gd name="T19" fmla="*/ 3 h 4"/>
                  <a:gd name="T20" fmla="*/ 4 w 5"/>
                  <a:gd name="T21" fmla="*/ 4 h 4"/>
                  <a:gd name="T22" fmla="*/ 5 w 5"/>
                  <a:gd name="T23" fmla="*/ 4 h 4"/>
                  <a:gd name="T24" fmla="*/ 2 w 5"/>
                  <a:gd name="T25" fmla="*/ 3 h 4"/>
                  <a:gd name="T26" fmla="*/ 4 w 5"/>
                  <a:gd name="T2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4">
                    <a:moveTo>
                      <a:pt x="4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2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2" name="Freeform 582"/>
              <p:cNvSpPr>
                <a:spLocks/>
              </p:cNvSpPr>
              <p:nvPr/>
            </p:nvSpPr>
            <p:spPr bwMode="auto">
              <a:xfrm>
                <a:off x="1005" y="1944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0 w 2"/>
                  <a:gd name="T5" fmla="*/ 1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1 h 1"/>
                  <a:gd name="T16" fmla="*/ 2 w 2"/>
                  <a:gd name="T17" fmla="*/ 0 h 1"/>
                  <a:gd name="T18" fmla="*/ 2 w 2"/>
                  <a:gd name="T19" fmla="*/ 0 h 1"/>
                  <a:gd name="T20" fmla="*/ 1 w 2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3" name="Freeform 583"/>
              <p:cNvSpPr>
                <a:spLocks/>
              </p:cNvSpPr>
              <p:nvPr/>
            </p:nvSpPr>
            <p:spPr bwMode="auto">
              <a:xfrm>
                <a:off x="964" y="2522"/>
                <a:ext cx="7" cy="2"/>
              </a:xfrm>
              <a:custGeom>
                <a:avLst/>
                <a:gdLst>
                  <a:gd name="T0" fmla="*/ 5 w 7"/>
                  <a:gd name="T1" fmla="*/ 1 h 2"/>
                  <a:gd name="T2" fmla="*/ 5 w 7"/>
                  <a:gd name="T3" fmla="*/ 0 h 2"/>
                  <a:gd name="T4" fmla="*/ 3 w 7"/>
                  <a:gd name="T5" fmla="*/ 1 h 2"/>
                  <a:gd name="T6" fmla="*/ 1 w 7"/>
                  <a:gd name="T7" fmla="*/ 0 h 2"/>
                  <a:gd name="T8" fmla="*/ 0 w 7"/>
                  <a:gd name="T9" fmla="*/ 0 h 2"/>
                  <a:gd name="T10" fmla="*/ 0 w 7"/>
                  <a:gd name="T11" fmla="*/ 1 h 2"/>
                  <a:gd name="T12" fmla="*/ 0 w 7"/>
                  <a:gd name="T13" fmla="*/ 1 h 2"/>
                  <a:gd name="T14" fmla="*/ 0 w 7"/>
                  <a:gd name="T15" fmla="*/ 1 h 2"/>
                  <a:gd name="T16" fmla="*/ 3 w 7"/>
                  <a:gd name="T17" fmla="*/ 2 h 2"/>
                  <a:gd name="T18" fmla="*/ 6 w 7"/>
                  <a:gd name="T19" fmla="*/ 2 h 2"/>
                  <a:gd name="T20" fmla="*/ 7 w 7"/>
                  <a:gd name="T21" fmla="*/ 2 h 2"/>
                  <a:gd name="T22" fmla="*/ 7 w 7"/>
                  <a:gd name="T23" fmla="*/ 1 h 2"/>
                  <a:gd name="T24" fmla="*/ 7 w 7"/>
                  <a:gd name="T25" fmla="*/ 1 h 2"/>
                  <a:gd name="T26" fmla="*/ 5 w 7"/>
                  <a:gd name="T2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2">
                    <a:moveTo>
                      <a:pt x="5" y="1"/>
                    </a:moveTo>
                    <a:lnTo>
                      <a:pt x="5" y="0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4" name="Freeform 584"/>
              <p:cNvSpPr>
                <a:spLocks/>
              </p:cNvSpPr>
              <p:nvPr/>
            </p:nvSpPr>
            <p:spPr bwMode="auto">
              <a:xfrm>
                <a:off x="982" y="2896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0 w 2"/>
                  <a:gd name="T4" fmla="*/ 0 w 2"/>
                  <a:gd name="T5" fmla="*/ 2 w 2"/>
                  <a:gd name="T6" fmla="*/ 2 w 2"/>
                  <a:gd name="T7" fmla="*/ 2 w 2"/>
                  <a:gd name="T8" fmla="*/ 2 w 2"/>
                  <a:gd name="T9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5" name="Freeform 585"/>
              <p:cNvSpPr>
                <a:spLocks/>
              </p:cNvSpPr>
              <p:nvPr/>
            </p:nvSpPr>
            <p:spPr bwMode="auto">
              <a:xfrm>
                <a:off x="1036" y="1865"/>
                <a:ext cx="3" cy="4"/>
              </a:xfrm>
              <a:custGeom>
                <a:avLst/>
                <a:gdLst>
                  <a:gd name="T0" fmla="*/ 1 w 3"/>
                  <a:gd name="T1" fmla="*/ 2 h 4"/>
                  <a:gd name="T2" fmla="*/ 3 w 3"/>
                  <a:gd name="T3" fmla="*/ 1 h 4"/>
                  <a:gd name="T4" fmla="*/ 3 w 3"/>
                  <a:gd name="T5" fmla="*/ 0 h 4"/>
                  <a:gd name="T6" fmla="*/ 1 w 3"/>
                  <a:gd name="T7" fmla="*/ 0 h 4"/>
                  <a:gd name="T8" fmla="*/ 1 w 3"/>
                  <a:gd name="T9" fmla="*/ 2 h 4"/>
                  <a:gd name="T10" fmla="*/ 0 w 3"/>
                  <a:gd name="T11" fmla="*/ 4 h 4"/>
                  <a:gd name="T12" fmla="*/ 0 w 3"/>
                  <a:gd name="T13" fmla="*/ 4 h 4"/>
                  <a:gd name="T14" fmla="*/ 1 w 3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1" y="2"/>
                    </a:move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6" name="Freeform 586"/>
              <p:cNvSpPr>
                <a:spLocks/>
              </p:cNvSpPr>
              <p:nvPr/>
            </p:nvSpPr>
            <p:spPr bwMode="auto">
              <a:xfrm>
                <a:off x="1040" y="29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7" name="Freeform 587"/>
              <p:cNvSpPr>
                <a:spLocks/>
              </p:cNvSpPr>
              <p:nvPr/>
            </p:nvSpPr>
            <p:spPr bwMode="auto">
              <a:xfrm>
                <a:off x="1044" y="3049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1 h 1"/>
                  <a:gd name="T14" fmla="*/ 1 w 1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8" name="Freeform 588"/>
              <p:cNvSpPr>
                <a:spLocks/>
              </p:cNvSpPr>
              <p:nvPr/>
            </p:nvSpPr>
            <p:spPr bwMode="auto">
              <a:xfrm>
                <a:off x="1044" y="3052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0 w 2"/>
                  <a:gd name="T5" fmla="*/ 1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1 w 2"/>
                  <a:gd name="T13" fmla="*/ 0 h 1"/>
                  <a:gd name="T14" fmla="*/ 1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49" name="Freeform 589"/>
              <p:cNvSpPr>
                <a:spLocks/>
              </p:cNvSpPr>
              <p:nvPr/>
            </p:nvSpPr>
            <p:spPr bwMode="auto">
              <a:xfrm>
                <a:off x="1016" y="1916"/>
                <a:ext cx="4" cy="4"/>
              </a:xfrm>
              <a:custGeom>
                <a:avLst/>
                <a:gdLst>
                  <a:gd name="T0" fmla="*/ 3 w 4"/>
                  <a:gd name="T1" fmla="*/ 3 h 4"/>
                  <a:gd name="T2" fmla="*/ 3 w 4"/>
                  <a:gd name="T3" fmla="*/ 4 h 4"/>
                  <a:gd name="T4" fmla="*/ 4 w 4"/>
                  <a:gd name="T5" fmla="*/ 4 h 4"/>
                  <a:gd name="T6" fmla="*/ 4 w 4"/>
                  <a:gd name="T7" fmla="*/ 3 h 4"/>
                  <a:gd name="T8" fmla="*/ 3 w 4"/>
                  <a:gd name="T9" fmla="*/ 1 h 4"/>
                  <a:gd name="T10" fmla="*/ 3 w 4"/>
                  <a:gd name="T11" fmla="*/ 1 h 4"/>
                  <a:gd name="T12" fmla="*/ 0 w 4"/>
                  <a:gd name="T13" fmla="*/ 0 h 4"/>
                  <a:gd name="T14" fmla="*/ 0 w 4"/>
                  <a:gd name="T15" fmla="*/ 1 h 4"/>
                  <a:gd name="T16" fmla="*/ 0 w 4"/>
                  <a:gd name="T17" fmla="*/ 1 h 4"/>
                  <a:gd name="T18" fmla="*/ 0 w 4"/>
                  <a:gd name="T19" fmla="*/ 1 h 4"/>
                  <a:gd name="T20" fmla="*/ 3 w 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3" y="3"/>
                    </a:moveTo>
                    <a:lnTo>
                      <a:pt x="3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0" name="Freeform 590"/>
              <p:cNvSpPr>
                <a:spLocks/>
              </p:cNvSpPr>
              <p:nvPr/>
            </p:nvSpPr>
            <p:spPr bwMode="auto">
              <a:xfrm>
                <a:off x="1017" y="1932"/>
                <a:ext cx="8" cy="4"/>
              </a:xfrm>
              <a:custGeom>
                <a:avLst/>
                <a:gdLst>
                  <a:gd name="T0" fmla="*/ 7 w 8"/>
                  <a:gd name="T1" fmla="*/ 0 h 4"/>
                  <a:gd name="T2" fmla="*/ 2 w 8"/>
                  <a:gd name="T3" fmla="*/ 0 h 4"/>
                  <a:gd name="T4" fmla="*/ 2 w 8"/>
                  <a:gd name="T5" fmla="*/ 2 h 4"/>
                  <a:gd name="T6" fmla="*/ 0 w 8"/>
                  <a:gd name="T7" fmla="*/ 3 h 4"/>
                  <a:gd name="T8" fmla="*/ 2 w 8"/>
                  <a:gd name="T9" fmla="*/ 4 h 4"/>
                  <a:gd name="T10" fmla="*/ 3 w 8"/>
                  <a:gd name="T11" fmla="*/ 3 h 4"/>
                  <a:gd name="T12" fmla="*/ 4 w 8"/>
                  <a:gd name="T13" fmla="*/ 2 h 4"/>
                  <a:gd name="T14" fmla="*/ 4 w 8"/>
                  <a:gd name="T15" fmla="*/ 2 h 4"/>
                  <a:gd name="T16" fmla="*/ 5 w 8"/>
                  <a:gd name="T17" fmla="*/ 2 h 4"/>
                  <a:gd name="T18" fmla="*/ 7 w 8"/>
                  <a:gd name="T19" fmla="*/ 2 h 4"/>
                  <a:gd name="T20" fmla="*/ 8 w 8"/>
                  <a:gd name="T21" fmla="*/ 0 h 4"/>
                  <a:gd name="T22" fmla="*/ 8 w 8"/>
                  <a:gd name="T23" fmla="*/ 0 h 4"/>
                  <a:gd name="T24" fmla="*/ 7 w 8"/>
                  <a:gd name="T2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4">
                    <a:moveTo>
                      <a:pt x="7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1" name="Freeform 591"/>
              <p:cNvSpPr>
                <a:spLocks/>
              </p:cNvSpPr>
              <p:nvPr/>
            </p:nvSpPr>
            <p:spPr bwMode="auto">
              <a:xfrm>
                <a:off x="1000" y="1916"/>
                <a:ext cx="34" cy="24"/>
              </a:xfrm>
              <a:custGeom>
                <a:avLst/>
                <a:gdLst>
                  <a:gd name="T0" fmla="*/ 30 w 34"/>
                  <a:gd name="T1" fmla="*/ 6 h 24"/>
                  <a:gd name="T2" fmla="*/ 31 w 34"/>
                  <a:gd name="T3" fmla="*/ 4 h 24"/>
                  <a:gd name="T4" fmla="*/ 31 w 34"/>
                  <a:gd name="T5" fmla="*/ 4 h 24"/>
                  <a:gd name="T6" fmla="*/ 29 w 34"/>
                  <a:gd name="T7" fmla="*/ 3 h 24"/>
                  <a:gd name="T8" fmla="*/ 25 w 34"/>
                  <a:gd name="T9" fmla="*/ 4 h 24"/>
                  <a:gd name="T10" fmla="*/ 25 w 34"/>
                  <a:gd name="T11" fmla="*/ 4 h 24"/>
                  <a:gd name="T12" fmla="*/ 24 w 34"/>
                  <a:gd name="T13" fmla="*/ 1 h 24"/>
                  <a:gd name="T14" fmla="*/ 20 w 34"/>
                  <a:gd name="T15" fmla="*/ 1 h 24"/>
                  <a:gd name="T16" fmla="*/ 21 w 34"/>
                  <a:gd name="T17" fmla="*/ 3 h 24"/>
                  <a:gd name="T18" fmla="*/ 20 w 34"/>
                  <a:gd name="T19" fmla="*/ 4 h 24"/>
                  <a:gd name="T20" fmla="*/ 20 w 34"/>
                  <a:gd name="T21" fmla="*/ 4 h 24"/>
                  <a:gd name="T22" fmla="*/ 17 w 34"/>
                  <a:gd name="T23" fmla="*/ 4 h 24"/>
                  <a:gd name="T24" fmla="*/ 17 w 34"/>
                  <a:gd name="T25" fmla="*/ 5 h 24"/>
                  <a:gd name="T26" fmla="*/ 16 w 34"/>
                  <a:gd name="T27" fmla="*/ 5 h 24"/>
                  <a:gd name="T28" fmla="*/ 14 w 34"/>
                  <a:gd name="T29" fmla="*/ 3 h 24"/>
                  <a:gd name="T30" fmla="*/ 12 w 34"/>
                  <a:gd name="T31" fmla="*/ 3 h 24"/>
                  <a:gd name="T32" fmla="*/ 11 w 34"/>
                  <a:gd name="T33" fmla="*/ 3 h 24"/>
                  <a:gd name="T34" fmla="*/ 11 w 34"/>
                  <a:gd name="T35" fmla="*/ 4 h 24"/>
                  <a:gd name="T36" fmla="*/ 12 w 34"/>
                  <a:gd name="T37" fmla="*/ 5 h 24"/>
                  <a:gd name="T38" fmla="*/ 14 w 34"/>
                  <a:gd name="T39" fmla="*/ 8 h 24"/>
                  <a:gd name="T40" fmla="*/ 11 w 34"/>
                  <a:gd name="T41" fmla="*/ 8 h 24"/>
                  <a:gd name="T42" fmla="*/ 12 w 34"/>
                  <a:gd name="T43" fmla="*/ 11 h 24"/>
                  <a:gd name="T44" fmla="*/ 14 w 34"/>
                  <a:gd name="T45" fmla="*/ 14 h 24"/>
                  <a:gd name="T46" fmla="*/ 12 w 34"/>
                  <a:gd name="T47" fmla="*/ 13 h 24"/>
                  <a:gd name="T48" fmla="*/ 10 w 34"/>
                  <a:gd name="T49" fmla="*/ 9 h 24"/>
                  <a:gd name="T50" fmla="*/ 9 w 34"/>
                  <a:gd name="T51" fmla="*/ 9 h 24"/>
                  <a:gd name="T52" fmla="*/ 9 w 34"/>
                  <a:gd name="T53" fmla="*/ 8 h 24"/>
                  <a:gd name="T54" fmla="*/ 6 w 34"/>
                  <a:gd name="T55" fmla="*/ 6 h 24"/>
                  <a:gd name="T56" fmla="*/ 4 w 34"/>
                  <a:gd name="T57" fmla="*/ 8 h 24"/>
                  <a:gd name="T58" fmla="*/ 0 w 34"/>
                  <a:gd name="T59" fmla="*/ 11 h 24"/>
                  <a:gd name="T60" fmla="*/ 0 w 34"/>
                  <a:gd name="T61" fmla="*/ 13 h 24"/>
                  <a:gd name="T62" fmla="*/ 2 w 34"/>
                  <a:gd name="T63" fmla="*/ 19 h 24"/>
                  <a:gd name="T64" fmla="*/ 6 w 34"/>
                  <a:gd name="T65" fmla="*/ 21 h 24"/>
                  <a:gd name="T66" fmla="*/ 6 w 34"/>
                  <a:gd name="T67" fmla="*/ 20 h 24"/>
                  <a:gd name="T68" fmla="*/ 6 w 34"/>
                  <a:gd name="T69" fmla="*/ 19 h 24"/>
                  <a:gd name="T70" fmla="*/ 5 w 34"/>
                  <a:gd name="T71" fmla="*/ 18 h 24"/>
                  <a:gd name="T72" fmla="*/ 4 w 34"/>
                  <a:gd name="T73" fmla="*/ 18 h 24"/>
                  <a:gd name="T74" fmla="*/ 6 w 34"/>
                  <a:gd name="T75" fmla="*/ 16 h 24"/>
                  <a:gd name="T76" fmla="*/ 9 w 34"/>
                  <a:gd name="T77" fmla="*/ 18 h 24"/>
                  <a:gd name="T78" fmla="*/ 9 w 34"/>
                  <a:gd name="T79" fmla="*/ 18 h 24"/>
                  <a:gd name="T80" fmla="*/ 7 w 34"/>
                  <a:gd name="T81" fmla="*/ 19 h 24"/>
                  <a:gd name="T82" fmla="*/ 9 w 34"/>
                  <a:gd name="T83" fmla="*/ 19 h 24"/>
                  <a:gd name="T84" fmla="*/ 12 w 34"/>
                  <a:gd name="T85" fmla="*/ 20 h 24"/>
                  <a:gd name="T86" fmla="*/ 9 w 34"/>
                  <a:gd name="T87" fmla="*/ 23 h 24"/>
                  <a:gd name="T88" fmla="*/ 9 w 34"/>
                  <a:gd name="T89" fmla="*/ 24 h 24"/>
                  <a:gd name="T90" fmla="*/ 10 w 34"/>
                  <a:gd name="T91" fmla="*/ 24 h 24"/>
                  <a:gd name="T92" fmla="*/ 14 w 34"/>
                  <a:gd name="T93" fmla="*/ 20 h 24"/>
                  <a:gd name="T94" fmla="*/ 15 w 34"/>
                  <a:gd name="T95" fmla="*/ 19 h 24"/>
                  <a:gd name="T96" fmla="*/ 12 w 34"/>
                  <a:gd name="T97" fmla="*/ 19 h 24"/>
                  <a:gd name="T98" fmla="*/ 16 w 34"/>
                  <a:gd name="T99" fmla="*/ 18 h 24"/>
                  <a:gd name="T100" fmla="*/ 17 w 34"/>
                  <a:gd name="T101" fmla="*/ 16 h 24"/>
                  <a:gd name="T102" fmla="*/ 22 w 34"/>
                  <a:gd name="T103" fmla="*/ 15 h 24"/>
                  <a:gd name="T104" fmla="*/ 25 w 34"/>
                  <a:gd name="T105" fmla="*/ 14 h 24"/>
                  <a:gd name="T106" fmla="*/ 27 w 34"/>
                  <a:gd name="T107" fmla="*/ 13 h 24"/>
                  <a:gd name="T108" fmla="*/ 27 w 34"/>
                  <a:gd name="T109" fmla="*/ 13 h 24"/>
                  <a:gd name="T110" fmla="*/ 26 w 34"/>
                  <a:gd name="T111" fmla="*/ 11 h 24"/>
                  <a:gd name="T112" fmla="*/ 24 w 34"/>
                  <a:gd name="T113" fmla="*/ 10 h 24"/>
                  <a:gd name="T114" fmla="*/ 25 w 34"/>
                  <a:gd name="T115" fmla="*/ 10 h 24"/>
                  <a:gd name="T116" fmla="*/ 29 w 34"/>
                  <a:gd name="T117" fmla="*/ 10 h 24"/>
                  <a:gd name="T118" fmla="*/ 31 w 34"/>
                  <a:gd name="T119" fmla="*/ 10 h 24"/>
                  <a:gd name="T120" fmla="*/ 34 w 34"/>
                  <a:gd name="T121" fmla="*/ 9 h 24"/>
                  <a:gd name="T122" fmla="*/ 34 w 34"/>
                  <a:gd name="T123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" h="24">
                    <a:moveTo>
                      <a:pt x="31" y="6"/>
                    </a:moveTo>
                    <a:lnTo>
                      <a:pt x="30" y="6"/>
                    </a:lnTo>
                    <a:lnTo>
                      <a:pt x="30" y="5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0" y="3"/>
                    </a:lnTo>
                    <a:lnTo>
                      <a:pt x="29" y="3"/>
                    </a:lnTo>
                    <a:lnTo>
                      <a:pt x="27" y="4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3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9" y="4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15" y="5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2" y="5"/>
                    </a:lnTo>
                    <a:lnTo>
                      <a:pt x="14" y="6"/>
                    </a:lnTo>
                    <a:lnTo>
                      <a:pt x="14" y="8"/>
                    </a:lnTo>
                    <a:lnTo>
                      <a:pt x="12" y="6"/>
                    </a:lnTo>
                    <a:lnTo>
                      <a:pt x="11" y="8"/>
                    </a:lnTo>
                    <a:lnTo>
                      <a:pt x="11" y="8"/>
                    </a:lnTo>
                    <a:lnTo>
                      <a:pt x="12" y="11"/>
                    </a:lnTo>
                    <a:lnTo>
                      <a:pt x="12" y="13"/>
                    </a:lnTo>
                    <a:lnTo>
                      <a:pt x="14" y="14"/>
                    </a:lnTo>
                    <a:lnTo>
                      <a:pt x="12" y="14"/>
                    </a:lnTo>
                    <a:lnTo>
                      <a:pt x="12" y="13"/>
                    </a:lnTo>
                    <a:lnTo>
                      <a:pt x="11" y="11"/>
                    </a:lnTo>
                    <a:lnTo>
                      <a:pt x="10" y="9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5" y="8"/>
                    </a:lnTo>
                    <a:lnTo>
                      <a:pt x="4" y="8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1" y="15"/>
                    </a:lnTo>
                    <a:lnTo>
                      <a:pt x="2" y="19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19"/>
                    </a:lnTo>
                    <a:lnTo>
                      <a:pt x="6" y="19"/>
                    </a:lnTo>
                    <a:lnTo>
                      <a:pt x="6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5" y="18"/>
                    </a:lnTo>
                    <a:lnTo>
                      <a:pt x="6" y="16"/>
                    </a:lnTo>
                    <a:lnTo>
                      <a:pt x="7" y="16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9" y="19"/>
                    </a:lnTo>
                    <a:lnTo>
                      <a:pt x="7" y="19"/>
                    </a:lnTo>
                    <a:lnTo>
                      <a:pt x="9" y="19"/>
                    </a:lnTo>
                    <a:lnTo>
                      <a:pt x="9" y="19"/>
                    </a:lnTo>
                    <a:lnTo>
                      <a:pt x="11" y="20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9" y="23"/>
                    </a:lnTo>
                    <a:lnTo>
                      <a:pt x="9" y="24"/>
                    </a:lnTo>
                    <a:lnTo>
                      <a:pt x="9" y="24"/>
                    </a:lnTo>
                    <a:lnTo>
                      <a:pt x="9" y="24"/>
                    </a:lnTo>
                    <a:lnTo>
                      <a:pt x="10" y="24"/>
                    </a:lnTo>
                    <a:lnTo>
                      <a:pt x="12" y="23"/>
                    </a:lnTo>
                    <a:lnTo>
                      <a:pt x="14" y="20"/>
                    </a:lnTo>
                    <a:lnTo>
                      <a:pt x="15" y="20"/>
                    </a:lnTo>
                    <a:lnTo>
                      <a:pt x="15" y="19"/>
                    </a:lnTo>
                    <a:lnTo>
                      <a:pt x="14" y="19"/>
                    </a:lnTo>
                    <a:lnTo>
                      <a:pt x="12" y="19"/>
                    </a:lnTo>
                    <a:lnTo>
                      <a:pt x="15" y="18"/>
                    </a:lnTo>
                    <a:lnTo>
                      <a:pt x="16" y="18"/>
                    </a:lnTo>
                    <a:lnTo>
                      <a:pt x="16" y="16"/>
                    </a:lnTo>
                    <a:lnTo>
                      <a:pt x="17" y="16"/>
                    </a:lnTo>
                    <a:lnTo>
                      <a:pt x="20" y="15"/>
                    </a:lnTo>
                    <a:lnTo>
                      <a:pt x="22" y="15"/>
                    </a:lnTo>
                    <a:lnTo>
                      <a:pt x="24" y="14"/>
                    </a:lnTo>
                    <a:lnTo>
                      <a:pt x="25" y="14"/>
                    </a:lnTo>
                    <a:lnTo>
                      <a:pt x="26" y="14"/>
                    </a:lnTo>
                    <a:lnTo>
                      <a:pt x="27" y="13"/>
                    </a:lnTo>
                    <a:lnTo>
                      <a:pt x="27" y="13"/>
                    </a:lnTo>
                    <a:lnTo>
                      <a:pt x="27" y="13"/>
                    </a:lnTo>
                    <a:lnTo>
                      <a:pt x="27" y="11"/>
                    </a:lnTo>
                    <a:lnTo>
                      <a:pt x="26" y="11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9" y="10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2" y="10"/>
                    </a:lnTo>
                    <a:lnTo>
                      <a:pt x="34" y="9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2" name="Freeform 592"/>
              <p:cNvSpPr>
                <a:spLocks/>
              </p:cNvSpPr>
              <p:nvPr/>
            </p:nvSpPr>
            <p:spPr bwMode="auto">
              <a:xfrm>
                <a:off x="1017" y="1907"/>
                <a:ext cx="20" cy="9"/>
              </a:xfrm>
              <a:custGeom>
                <a:avLst/>
                <a:gdLst>
                  <a:gd name="T0" fmla="*/ 19 w 20"/>
                  <a:gd name="T1" fmla="*/ 3 h 9"/>
                  <a:gd name="T2" fmla="*/ 19 w 20"/>
                  <a:gd name="T3" fmla="*/ 3 h 9"/>
                  <a:gd name="T4" fmla="*/ 18 w 20"/>
                  <a:gd name="T5" fmla="*/ 2 h 9"/>
                  <a:gd name="T6" fmla="*/ 17 w 20"/>
                  <a:gd name="T7" fmla="*/ 2 h 9"/>
                  <a:gd name="T8" fmla="*/ 15 w 20"/>
                  <a:gd name="T9" fmla="*/ 0 h 9"/>
                  <a:gd name="T10" fmla="*/ 15 w 20"/>
                  <a:gd name="T11" fmla="*/ 0 h 9"/>
                  <a:gd name="T12" fmla="*/ 14 w 20"/>
                  <a:gd name="T13" fmla="*/ 2 h 9"/>
                  <a:gd name="T14" fmla="*/ 14 w 20"/>
                  <a:gd name="T15" fmla="*/ 2 h 9"/>
                  <a:gd name="T16" fmla="*/ 13 w 20"/>
                  <a:gd name="T17" fmla="*/ 0 h 9"/>
                  <a:gd name="T18" fmla="*/ 13 w 20"/>
                  <a:gd name="T19" fmla="*/ 0 h 9"/>
                  <a:gd name="T20" fmla="*/ 12 w 20"/>
                  <a:gd name="T21" fmla="*/ 0 h 9"/>
                  <a:gd name="T22" fmla="*/ 10 w 20"/>
                  <a:gd name="T23" fmla="*/ 0 h 9"/>
                  <a:gd name="T24" fmla="*/ 8 w 20"/>
                  <a:gd name="T25" fmla="*/ 0 h 9"/>
                  <a:gd name="T26" fmla="*/ 8 w 20"/>
                  <a:gd name="T27" fmla="*/ 2 h 9"/>
                  <a:gd name="T28" fmla="*/ 9 w 20"/>
                  <a:gd name="T29" fmla="*/ 2 h 9"/>
                  <a:gd name="T30" fmla="*/ 9 w 20"/>
                  <a:gd name="T31" fmla="*/ 3 h 9"/>
                  <a:gd name="T32" fmla="*/ 9 w 20"/>
                  <a:gd name="T33" fmla="*/ 3 h 9"/>
                  <a:gd name="T34" fmla="*/ 8 w 20"/>
                  <a:gd name="T35" fmla="*/ 3 h 9"/>
                  <a:gd name="T36" fmla="*/ 7 w 20"/>
                  <a:gd name="T37" fmla="*/ 3 h 9"/>
                  <a:gd name="T38" fmla="*/ 4 w 20"/>
                  <a:gd name="T39" fmla="*/ 4 h 9"/>
                  <a:gd name="T40" fmla="*/ 0 w 20"/>
                  <a:gd name="T41" fmla="*/ 7 h 9"/>
                  <a:gd name="T42" fmla="*/ 2 w 20"/>
                  <a:gd name="T43" fmla="*/ 8 h 9"/>
                  <a:gd name="T44" fmla="*/ 7 w 20"/>
                  <a:gd name="T45" fmla="*/ 9 h 9"/>
                  <a:gd name="T46" fmla="*/ 7 w 20"/>
                  <a:gd name="T47" fmla="*/ 9 h 9"/>
                  <a:gd name="T48" fmla="*/ 8 w 20"/>
                  <a:gd name="T49" fmla="*/ 9 h 9"/>
                  <a:gd name="T50" fmla="*/ 9 w 20"/>
                  <a:gd name="T51" fmla="*/ 9 h 9"/>
                  <a:gd name="T52" fmla="*/ 9 w 20"/>
                  <a:gd name="T53" fmla="*/ 8 h 9"/>
                  <a:gd name="T54" fmla="*/ 10 w 20"/>
                  <a:gd name="T55" fmla="*/ 8 h 9"/>
                  <a:gd name="T56" fmla="*/ 12 w 20"/>
                  <a:gd name="T57" fmla="*/ 7 h 9"/>
                  <a:gd name="T58" fmla="*/ 12 w 20"/>
                  <a:gd name="T59" fmla="*/ 5 h 9"/>
                  <a:gd name="T60" fmla="*/ 12 w 20"/>
                  <a:gd name="T61" fmla="*/ 5 h 9"/>
                  <a:gd name="T62" fmla="*/ 12 w 20"/>
                  <a:gd name="T63" fmla="*/ 7 h 9"/>
                  <a:gd name="T64" fmla="*/ 13 w 20"/>
                  <a:gd name="T65" fmla="*/ 7 h 9"/>
                  <a:gd name="T66" fmla="*/ 14 w 20"/>
                  <a:gd name="T67" fmla="*/ 7 h 9"/>
                  <a:gd name="T68" fmla="*/ 14 w 20"/>
                  <a:gd name="T69" fmla="*/ 7 h 9"/>
                  <a:gd name="T70" fmla="*/ 15 w 20"/>
                  <a:gd name="T71" fmla="*/ 7 h 9"/>
                  <a:gd name="T72" fmla="*/ 15 w 20"/>
                  <a:gd name="T73" fmla="*/ 5 h 9"/>
                  <a:gd name="T74" fmla="*/ 15 w 20"/>
                  <a:gd name="T75" fmla="*/ 5 h 9"/>
                  <a:gd name="T76" fmla="*/ 15 w 20"/>
                  <a:gd name="T77" fmla="*/ 5 h 9"/>
                  <a:gd name="T78" fmla="*/ 17 w 20"/>
                  <a:gd name="T79" fmla="*/ 4 h 9"/>
                  <a:gd name="T80" fmla="*/ 17 w 20"/>
                  <a:gd name="T81" fmla="*/ 4 h 9"/>
                  <a:gd name="T82" fmla="*/ 17 w 20"/>
                  <a:gd name="T83" fmla="*/ 4 h 9"/>
                  <a:gd name="T84" fmla="*/ 18 w 20"/>
                  <a:gd name="T85" fmla="*/ 5 h 9"/>
                  <a:gd name="T86" fmla="*/ 18 w 20"/>
                  <a:gd name="T87" fmla="*/ 5 h 9"/>
                  <a:gd name="T88" fmla="*/ 18 w 20"/>
                  <a:gd name="T89" fmla="*/ 5 h 9"/>
                  <a:gd name="T90" fmla="*/ 19 w 20"/>
                  <a:gd name="T91" fmla="*/ 5 h 9"/>
                  <a:gd name="T92" fmla="*/ 20 w 20"/>
                  <a:gd name="T93" fmla="*/ 4 h 9"/>
                  <a:gd name="T94" fmla="*/ 20 w 20"/>
                  <a:gd name="T95" fmla="*/ 3 h 9"/>
                  <a:gd name="T96" fmla="*/ 20 w 20"/>
                  <a:gd name="T97" fmla="*/ 3 h 9"/>
                  <a:gd name="T98" fmla="*/ 19 w 20"/>
                  <a:gd name="T9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" h="9">
                    <a:moveTo>
                      <a:pt x="19" y="3"/>
                    </a:moveTo>
                    <a:lnTo>
                      <a:pt x="19" y="3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7" y="3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10" y="8"/>
                    </a:lnTo>
                    <a:lnTo>
                      <a:pt x="12" y="7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3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20" y="4"/>
                    </a:lnTo>
                    <a:lnTo>
                      <a:pt x="20" y="3"/>
                    </a:lnTo>
                    <a:lnTo>
                      <a:pt x="20" y="3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3" name="Freeform 593"/>
              <p:cNvSpPr>
                <a:spLocks/>
              </p:cNvSpPr>
              <p:nvPr/>
            </p:nvSpPr>
            <p:spPr bwMode="auto">
              <a:xfrm>
                <a:off x="1029" y="1904"/>
                <a:ext cx="3" cy="2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2 h 2"/>
                  <a:gd name="T4" fmla="*/ 2 w 3"/>
                  <a:gd name="T5" fmla="*/ 1 h 2"/>
                  <a:gd name="T6" fmla="*/ 3 w 3"/>
                  <a:gd name="T7" fmla="*/ 1 h 2"/>
                  <a:gd name="T8" fmla="*/ 3 w 3"/>
                  <a:gd name="T9" fmla="*/ 0 h 2"/>
                  <a:gd name="T10" fmla="*/ 3 w 3"/>
                  <a:gd name="T11" fmla="*/ 0 h 2"/>
                  <a:gd name="T12" fmla="*/ 2 w 3"/>
                  <a:gd name="T13" fmla="*/ 0 h 2"/>
                  <a:gd name="T14" fmla="*/ 2 w 3"/>
                  <a:gd name="T15" fmla="*/ 0 h 2"/>
                  <a:gd name="T16" fmla="*/ 0 w 3"/>
                  <a:gd name="T17" fmla="*/ 1 h 2"/>
                  <a:gd name="T18" fmla="*/ 0 w 3"/>
                  <a:gd name="T19" fmla="*/ 1 h 2"/>
                  <a:gd name="T20" fmla="*/ 0 w 3"/>
                  <a:gd name="T21" fmla="*/ 2 h 2"/>
                  <a:gd name="T22" fmla="*/ 1 w 3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4" name="Freeform 594"/>
              <p:cNvSpPr>
                <a:spLocks/>
              </p:cNvSpPr>
              <p:nvPr/>
            </p:nvSpPr>
            <p:spPr bwMode="auto">
              <a:xfrm>
                <a:off x="752" y="29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5" name="Freeform 595"/>
              <p:cNvSpPr>
                <a:spLocks/>
              </p:cNvSpPr>
              <p:nvPr/>
            </p:nvSpPr>
            <p:spPr bwMode="auto">
              <a:xfrm>
                <a:off x="1725" y="1439"/>
                <a:ext cx="20" cy="6"/>
              </a:xfrm>
              <a:custGeom>
                <a:avLst/>
                <a:gdLst>
                  <a:gd name="T0" fmla="*/ 20 w 20"/>
                  <a:gd name="T1" fmla="*/ 3 h 6"/>
                  <a:gd name="T2" fmla="*/ 19 w 20"/>
                  <a:gd name="T3" fmla="*/ 3 h 6"/>
                  <a:gd name="T4" fmla="*/ 17 w 20"/>
                  <a:gd name="T5" fmla="*/ 1 h 6"/>
                  <a:gd name="T6" fmla="*/ 16 w 20"/>
                  <a:gd name="T7" fmla="*/ 1 h 6"/>
                  <a:gd name="T8" fmla="*/ 11 w 20"/>
                  <a:gd name="T9" fmla="*/ 0 h 6"/>
                  <a:gd name="T10" fmla="*/ 7 w 20"/>
                  <a:gd name="T11" fmla="*/ 0 h 6"/>
                  <a:gd name="T12" fmla="*/ 2 w 20"/>
                  <a:gd name="T13" fmla="*/ 0 h 6"/>
                  <a:gd name="T14" fmla="*/ 0 w 20"/>
                  <a:gd name="T15" fmla="*/ 0 h 6"/>
                  <a:gd name="T16" fmla="*/ 0 w 20"/>
                  <a:gd name="T17" fmla="*/ 0 h 6"/>
                  <a:gd name="T18" fmla="*/ 0 w 20"/>
                  <a:gd name="T19" fmla="*/ 1 h 6"/>
                  <a:gd name="T20" fmla="*/ 0 w 20"/>
                  <a:gd name="T21" fmla="*/ 4 h 6"/>
                  <a:gd name="T22" fmla="*/ 1 w 20"/>
                  <a:gd name="T23" fmla="*/ 5 h 6"/>
                  <a:gd name="T24" fmla="*/ 6 w 20"/>
                  <a:gd name="T25" fmla="*/ 5 h 6"/>
                  <a:gd name="T26" fmla="*/ 9 w 20"/>
                  <a:gd name="T27" fmla="*/ 6 h 6"/>
                  <a:gd name="T28" fmla="*/ 11 w 20"/>
                  <a:gd name="T29" fmla="*/ 5 h 6"/>
                  <a:gd name="T30" fmla="*/ 12 w 20"/>
                  <a:gd name="T31" fmla="*/ 5 h 6"/>
                  <a:gd name="T32" fmla="*/ 15 w 20"/>
                  <a:gd name="T33" fmla="*/ 5 h 6"/>
                  <a:gd name="T34" fmla="*/ 20 w 20"/>
                  <a:gd name="T35" fmla="*/ 4 h 6"/>
                  <a:gd name="T36" fmla="*/ 20 w 20"/>
                  <a:gd name="T37" fmla="*/ 4 h 6"/>
                  <a:gd name="T38" fmla="*/ 20 w 20"/>
                  <a:gd name="T3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" h="6">
                    <a:moveTo>
                      <a:pt x="20" y="3"/>
                    </a:moveTo>
                    <a:lnTo>
                      <a:pt x="19" y="3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6" y="5"/>
                    </a:lnTo>
                    <a:lnTo>
                      <a:pt x="9" y="6"/>
                    </a:lnTo>
                    <a:lnTo>
                      <a:pt x="11" y="5"/>
                    </a:lnTo>
                    <a:lnTo>
                      <a:pt x="12" y="5"/>
                    </a:lnTo>
                    <a:lnTo>
                      <a:pt x="15" y="5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6" name="Freeform 596"/>
              <p:cNvSpPr>
                <a:spLocks/>
              </p:cNvSpPr>
              <p:nvPr/>
            </p:nvSpPr>
            <p:spPr bwMode="auto">
              <a:xfrm>
                <a:off x="1690" y="1686"/>
                <a:ext cx="7" cy="3"/>
              </a:xfrm>
              <a:custGeom>
                <a:avLst/>
                <a:gdLst>
                  <a:gd name="T0" fmla="*/ 6 w 7"/>
                  <a:gd name="T1" fmla="*/ 0 h 3"/>
                  <a:gd name="T2" fmla="*/ 4 w 7"/>
                  <a:gd name="T3" fmla="*/ 0 h 3"/>
                  <a:gd name="T4" fmla="*/ 1 w 7"/>
                  <a:gd name="T5" fmla="*/ 0 h 3"/>
                  <a:gd name="T6" fmla="*/ 0 w 7"/>
                  <a:gd name="T7" fmla="*/ 0 h 3"/>
                  <a:gd name="T8" fmla="*/ 0 w 7"/>
                  <a:gd name="T9" fmla="*/ 0 h 3"/>
                  <a:gd name="T10" fmla="*/ 0 w 7"/>
                  <a:gd name="T11" fmla="*/ 1 h 3"/>
                  <a:gd name="T12" fmla="*/ 1 w 7"/>
                  <a:gd name="T13" fmla="*/ 2 h 3"/>
                  <a:gd name="T14" fmla="*/ 2 w 7"/>
                  <a:gd name="T15" fmla="*/ 2 h 3"/>
                  <a:gd name="T16" fmla="*/ 4 w 7"/>
                  <a:gd name="T17" fmla="*/ 3 h 3"/>
                  <a:gd name="T18" fmla="*/ 6 w 7"/>
                  <a:gd name="T19" fmla="*/ 3 h 3"/>
                  <a:gd name="T20" fmla="*/ 6 w 7"/>
                  <a:gd name="T21" fmla="*/ 3 h 3"/>
                  <a:gd name="T22" fmla="*/ 7 w 7"/>
                  <a:gd name="T23" fmla="*/ 3 h 3"/>
                  <a:gd name="T24" fmla="*/ 7 w 7"/>
                  <a:gd name="T25" fmla="*/ 2 h 3"/>
                  <a:gd name="T26" fmla="*/ 7 w 7"/>
                  <a:gd name="T27" fmla="*/ 2 h 3"/>
                  <a:gd name="T28" fmla="*/ 7 w 7"/>
                  <a:gd name="T29" fmla="*/ 1 h 3"/>
                  <a:gd name="T30" fmla="*/ 6 w 7"/>
                  <a:gd name="T3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3">
                    <a:moveTo>
                      <a:pt x="6" y="0"/>
                    </a:move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7" name="Freeform 597"/>
              <p:cNvSpPr>
                <a:spLocks/>
              </p:cNvSpPr>
              <p:nvPr/>
            </p:nvSpPr>
            <p:spPr bwMode="auto">
              <a:xfrm>
                <a:off x="1632" y="1700"/>
                <a:ext cx="4" cy="2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0 h 2"/>
                  <a:gd name="T4" fmla="*/ 0 w 4"/>
                  <a:gd name="T5" fmla="*/ 0 h 2"/>
                  <a:gd name="T6" fmla="*/ 0 w 4"/>
                  <a:gd name="T7" fmla="*/ 1 h 2"/>
                  <a:gd name="T8" fmla="*/ 1 w 4"/>
                  <a:gd name="T9" fmla="*/ 1 h 2"/>
                  <a:gd name="T10" fmla="*/ 4 w 4"/>
                  <a:gd name="T11" fmla="*/ 2 h 2"/>
                  <a:gd name="T12" fmla="*/ 4 w 4"/>
                  <a:gd name="T13" fmla="*/ 2 h 2"/>
                  <a:gd name="T14" fmla="*/ 4 w 4"/>
                  <a:gd name="T15" fmla="*/ 2 h 2"/>
                  <a:gd name="T16" fmla="*/ 4 w 4"/>
                  <a:gd name="T17" fmla="*/ 1 h 2"/>
                  <a:gd name="T18" fmla="*/ 3 w 4"/>
                  <a:gd name="T19" fmla="*/ 0 h 2"/>
                  <a:gd name="T20" fmla="*/ 1 w 4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8" name="Freeform 598"/>
              <p:cNvSpPr>
                <a:spLocks/>
              </p:cNvSpPr>
              <p:nvPr/>
            </p:nvSpPr>
            <p:spPr bwMode="auto">
              <a:xfrm>
                <a:off x="1627" y="1697"/>
                <a:ext cx="3" cy="3"/>
              </a:xfrm>
              <a:custGeom>
                <a:avLst/>
                <a:gdLst>
                  <a:gd name="T0" fmla="*/ 1 w 3"/>
                  <a:gd name="T1" fmla="*/ 0 h 3"/>
                  <a:gd name="T2" fmla="*/ 0 w 3"/>
                  <a:gd name="T3" fmla="*/ 1 h 3"/>
                  <a:gd name="T4" fmla="*/ 3 w 3"/>
                  <a:gd name="T5" fmla="*/ 3 h 3"/>
                  <a:gd name="T6" fmla="*/ 3 w 3"/>
                  <a:gd name="T7" fmla="*/ 3 h 3"/>
                  <a:gd name="T8" fmla="*/ 3 w 3"/>
                  <a:gd name="T9" fmla="*/ 3 h 3"/>
                  <a:gd name="T10" fmla="*/ 3 w 3"/>
                  <a:gd name="T11" fmla="*/ 1 h 3"/>
                  <a:gd name="T12" fmla="*/ 1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lnTo>
                      <a:pt x="0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59" name="Freeform 599"/>
              <p:cNvSpPr>
                <a:spLocks/>
              </p:cNvSpPr>
              <p:nvPr/>
            </p:nvSpPr>
            <p:spPr bwMode="auto">
              <a:xfrm>
                <a:off x="1696" y="1474"/>
                <a:ext cx="21" cy="10"/>
              </a:xfrm>
              <a:custGeom>
                <a:avLst/>
                <a:gdLst>
                  <a:gd name="T0" fmla="*/ 9 w 21"/>
                  <a:gd name="T1" fmla="*/ 1 h 10"/>
                  <a:gd name="T2" fmla="*/ 8 w 21"/>
                  <a:gd name="T3" fmla="*/ 0 h 10"/>
                  <a:gd name="T4" fmla="*/ 6 w 21"/>
                  <a:gd name="T5" fmla="*/ 0 h 10"/>
                  <a:gd name="T6" fmla="*/ 5 w 21"/>
                  <a:gd name="T7" fmla="*/ 0 h 10"/>
                  <a:gd name="T8" fmla="*/ 1 w 21"/>
                  <a:gd name="T9" fmla="*/ 1 h 10"/>
                  <a:gd name="T10" fmla="*/ 0 w 21"/>
                  <a:gd name="T11" fmla="*/ 3 h 10"/>
                  <a:gd name="T12" fmla="*/ 0 w 21"/>
                  <a:gd name="T13" fmla="*/ 3 h 10"/>
                  <a:gd name="T14" fmla="*/ 0 w 21"/>
                  <a:gd name="T15" fmla="*/ 4 h 10"/>
                  <a:gd name="T16" fmla="*/ 1 w 21"/>
                  <a:gd name="T17" fmla="*/ 6 h 10"/>
                  <a:gd name="T18" fmla="*/ 3 w 21"/>
                  <a:gd name="T19" fmla="*/ 9 h 10"/>
                  <a:gd name="T20" fmla="*/ 3 w 21"/>
                  <a:gd name="T21" fmla="*/ 10 h 10"/>
                  <a:gd name="T22" fmla="*/ 4 w 21"/>
                  <a:gd name="T23" fmla="*/ 10 h 10"/>
                  <a:gd name="T24" fmla="*/ 15 w 21"/>
                  <a:gd name="T25" fmla="*/ 10 h 10"/>
                  <a:gd name="T26" fmla="*/ 18 w 21"/>
                  <a:gd name="T27" fmla="*/ 10 h 10"/>
                  <a:gd name="T28" fmla="*/ 19 w 21"/>
                  <a:gd name="T29" fmla="*/ 9 h 10"/>
                  <a:gd name="T30" fmla="*/ 20 w 21"/>
                  <a:gd name="T31" fmla="*/ 8 h 10"/>
                  <a:gd name="T32" fmla="*/ 21 w 21"/>
                  <a:gd name="T33" fmla="*/ 8 h 10"/>
                  <a:gd name="T34" fmla="*/ 21 w 21"/>
                  <a:gd name="T35" fmla="*/ 6 h 10"/>
                  <a:gd name="T36" fmla="*/ 19 w 21"/>
                  <a:gd name="T37" fmla="*/ 6 h 10"/>
                  <a:gd name="T38" fmla="*/ 14 w 21"/>
                  <a:gd name="T39" fmla="*/ 4 h 10"/>
                  <a:gd name="T40" fmla="*/ 14 w 21"/>
                  <a:gd name="T41" fmla="*/ 4 h 10"/>
                  <a:gd name="T42" fmla="*/ 11 w 21"/>
                  <a:gd name="T43" fmla="*/ 3 h 10"/>
                  <a:gd name="T44" fmla="*/ 10 w 21"/>
                  <a:gd name="T45" fmla="*/ 3 h 10"/>
                  <a:gd name="T46" fmla="*/ 9 w 21"/>
                  <a:gd name="T47" fmla="*/ 3 h 10"/>
                  <a:gd name="T48" fmla="*/ 8 w 21"/>
                  <a:gd name="T49" fmla="*/ 3 h 10"/>
                  <a:gd name="T50" fmla="*/ 9 w 21"/>
                  <a:gd name="T51" fmla="*/ 1 h 10"/>
                  <a:gd name="T52" fmla="*/ 9 w 21"/>
                  <a:gd name="T5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" h="10">
                    <a:moveTo>
                      <a:pt x="9" y="1"/>
                    </a:moveTo>
                    <a:lnTo>
                      <a:pt x="8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4" y="10"/>
                    </a:lnTo>
                    <a:lnTo>
                      <a:pt x="15" y="10"/>
                    </a:lnTo>
                    <a:lnTo>
                      <a:pt x="18" y="10"/>
                    </a:lnTo>
                    <a:lnTo>
                      <a:pt x="19" y="9"/>
                    </a:lnTo>
                    <a:lnTo>
                      <a:pt x="20" y="8"/>
                    </a:lnTo>
                    <a:lnTo>
                      <a:pt x="21" y="8"/>
                    </a:lnTo>
                    <a:lnTo>
                      <a:pt x="21" y="6"/>
                    </a:lnTo>
                    <a:lnTo>
                      <a:pt x="19" y="6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3"/>
                    </a:lnTo>
                    <a:lnTo>
                      <a:pt x="10" y="3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9" y="1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0" name="Freeform 600"/>
              <p:cNvSpPr>
                <a:spLocks/>
              </p:cNvSpPr>
              <p:nvPr/>
            </p:nvSpPr>
            <p:spPr bwMode="auto">
              <a:xfrm>
                <a:off x="1727" y="1679"/>
                <a:ext cx="9" cy="7"/>
              </a:xfrm>
              <a:custGeom>
                <a:avLst/>
                <a:gdLst>
                  <a:gd name="T0" fmla="*/ 7 w 9"/>
                  <a:gd name="T1" fmla="*/ 2 h 7"/>
                  <a:gd name="T2" fmla="*/ 4 w 9"/>
                  <a:gd name="T3" fmla="*/ 0 h 7"/>
                  <a:gd name="T4" fmla="*/ 4 w 9"/>
                  <a:gd name="T5" fmla="*/ 2 h 7"/>
                  <a:gd name="T6" fmla="*/ 3 w 9"/>
                  <a:gd name="T7" fmla="*/ 3 h 7"/>
                  <a:gd name="T8" fmla="*/ 0 w 9"/>
                  <a:gd name="T9" fmla="*/ 3 h 7"/>
                  <a:gd name="T10" fmla="*/ 0 w 9"/>
                  <a:gd name="T11" fmla="*/ 4 h 7"/>
                  <a:gd name="T12" fmla="*/ 0 w 9"/>
                  <a:gd name="T13" fmla="*/ 4 h 7"/>
                  <a:gd name="T14" fmla="*/ 5 w 9"/>
                  <a:gd name="T15" fmla="*/ 5 h 7"/>
                  <a:gd name="T16" fmla="*/ 7 w 9"/>
                  <a:gd name="T17" fmla="*/ 7 h 7"/>
                  <a:gd name="T18" fmla="*/ 7 w 9"/>
                  <a:gd name="T19" fmla="*/ 7 h 7"/>
                  <a:gd name="T20" fmla="*/ 8 w 9"/>
                  <a:gd name="T21" fmla="*/ 5 h 7"/>
                  <a:gd name="T22" fmla="*/ 8 w 9"/>
                  <a:gd name="T23" fmla="*/ 5 h 7"/>
                  <a:gd name="T24" fmla="*/ 9 w 9"/>
                  <a:gd name="T25" fmla="*/ 3 h 7"/>
                  <a:gd name="T26" fmla="*/ 8 w 9"/>
                  <a:gd name="T27" fmla="*/ 3 h 7"/>
                  <a:gd name="T28" fmla="*/ 8 w 9"/>
                  <a:gd name="T29" fmla="*/ 2 h 7"/>
                  <a:gd name="T30" fmla="*/ 7 w 9"/>
                  <a:gd name="T3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7">
                    <a:moveTo>
                      <a:pt x="7" y="2"/>
                    </a:moveTo>
                    <a:lnTo>
                      <a:pt x="4" y="0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5" y="5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1" name="Freeform 601"/>
              <p:cNvSpPr>
                <a:spLocks/>
              </p:cNvSpPr>
              <p:nvPr/>
            </p:nvSpPr>
            <p:spPr bwMode="auto">
              <a:xfrm>
                <a:off x="2930" y="2421"/>
                <a:ext cx="5" cy="6"/>
              </a:xfrm>
              <a:custGeom>
                <a:avLst/>
                <a:gdLst>
                  <a:gd name="T0" fmla="*/ 5 w 5"/>
                  <a:gd name="T1" fmla="*/ 0 h 6"/>
                  <a:gd name="T2" fmla="*/ 5 w 5"/>
                  <a:gd name="T3" fmla="*/ 0 h 6"/>
                  <a:gd name="T4" fmla="*/ 5 w 5"/>
                  <a:gd name="T5" fmla="*/ 0 h 6"/>
                  <a:gd name="T6" fmla="*/ 1 w 5"/>
                  <a:gd name="T7" fmla="*/ 0 h 6"/>
                  <a:gd name="T8" fmla="*/ 1 w 5"/>
                  <a:gd name="T9" fmla="*/ 1 h 6"/>
                  <a:gd name="T10" fmla="*/ 0 w 5"/>
                  <a:gd name="T11" fmla="*/ 2 h 6"/>
                  <a:gd name="T12" fmla="*/ 0 w 5"/>
                  <a:gd name="T13" fmla="*/ 3 h 6"/>
                  <a:gd name="T14" fmla="*/ 1 w 5"/>
                  <a:gd name="T15" fmla="*/ 6 h 6"/>
                  <a:gd name="T16" fmla="*/ 1 w 5"/>
                  <a:gd name="T17" fmla="*/ 6 h 6"/>
                  <a:gd name="T18" fmla="*/ 2 w 5"/>
                  <a:gd name="T19" fmla="*/ 6 h 6"/>
                  <a:gd name="T20" fmla="*/ 5 w 5"/>
                  <a:gd name="T21" fmla="*/ 5 h 6"/>
                  <a:gd name="T22" fmla="*/ 5 w 5"/>
                  <a:gd name="T23" fmla="*/ 5 h 6"/>
                  <a:gd name="T24" fmla="*/ 5 w 5"/>
                  <a:gd name="T25" fmla="*/ 2 h 6"/>
                  <a:gd name="T26" fmla="*/ 5 w 5"/>
                  <a:gd name="T27" fmla="*/ 1 h 6"/>
                  <a:gd name="T28" fmla="*/ 5 w 5"/>
                  <a:gd name="T29" fmla="*/ 0 h 6"/>
                  <a:gd name="T30" fmla="*/ 5 w 5"/>
                  <a:gd name="T3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6">
                    <a:moveTo>
                      <a:pt x="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2" name="Freeform 602"/>
              <p:cNvSpPr>
                <a:spLocks/>
              </p:cNvSpPr>
              <p:nvPr/>
            </p:nvSpPr>
            <p:spPr bwMode="auto">
              <a:xfrm>
                <a:off x="1750" y="1634"/>
                <a:ext cx="6" cy="5"/>
              </a:xfrm>
              <a:custGeom>
                <a:avLst/>
                <a:gdLst>
                  <a:gd name="T0" fmla="*/ 6 w 6"/>
                  <a:gd name="T1" fmla="*/ 3 h 5"/>
                  <a:gd name="T2" fmla="*/ 4 w 6"/>
                  <a:gd name="T3" fmla="*/ 2 h 5"/>
                  <a:gd name="T4" fmla="*/ 2 w 6"/>
                  <a:gd name="T5" fmla="*/ 0 h 5"/>
                  <a:gd name="T6" fmla="*/ 1 w 6"/>
                  <a:gd name="T7" fmla="*/ 0 h 5"/>
                  <a:gd name="T8" fmla="*/ 0 w 6"/>
                  <a:gd name="T9" fmla="*/ 2 h 5"/>
                  <a:gd name="T10" fmla="*/ 0 w 6"/>
                  <a:gd name="T11" fmla="*/ 3 h 5"/>
                  <a:gd name="T12" fmla="*/ 0 w 6"/>
                  <a:gd name="T13" fmla="*/ 3 h 5"/>
                  <a:gd name="T14" fmla="*/ 1 w 6"/>
                  <a:gd name="T15" fmla="*/ 4 h 5"/>
                  <a:gd name="T16" fmla="*/ 2 w 6"/>
                  <a:gd name="T17" fmla="*/ 4 h 5"/>
                  <a:gd name="T18" fmla="*/ 5 w 6"/>
                  <a:gd name="T19" fmla="*/ 5 h 5"/>
                  <a:gd name="T20" fmla="*/ 5 w 6"/>
                  <a:gd name="T21" fmla="*/ 5 h 5"/>
                  <a:gd name="T22" fmla="*/ 5 w 6"/>
                  <a:gd name="T23" fmla="*/ 4 h 5"/>
                  <a:gd name="T24" fmla="*/ 5 w 6"/>
                  <a:gd name="T25" fmla="*/ 4 h 5"/>
                  <a:gd name="T26" fmla="*/ 5 w 6"/>
                  <a:gd name="T27" fmla="*/ 3 h 5"/>
                  <a:gd name="T28" fmla="*/ 6 w 6"/>
                  <a:gd name="T2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3" name="Freeform 603"/>
              <p:cNvSpPr>
                <a:spLocks/>
              </p:cNvSpPr>
              <p:nvPr/>
            </p:nvSpPr>
            <p:spPr bwMode="auto">
              <a:xfrm>
                <a:off x="1496" y="1566"/>
                <a:ext cx="251" cy="122"/>
              </a:xfrm>
              <a:custGeom>
                <a:avLst/>
                <a:gdLst>
                  <a:gd name="T0" fmla="*/ 248 w 251"/>
                  <a:gd name="T1" fmla="*/ 82 h 122"/>
                  <a:gd name="T2" fmla="*/ 239 w 251"/>
                  <a:gd name="T3" fmla="*/ 78 h 122"/>
                  <a:gd name="T4" fmla="*/ 220 w 251"/>
                  <a:gd name="T5" fmla="*/ 70 h 122"/>
                  <a:gd name="T6" fmla="*/ 219 w 251"/>
                  <a:gd name="T7" fmla="*/ 72 h 122"/>
                  <a:gd name="T8" fmla="*/ 200 w 251"/>
                  <a:gd name="T9" fmla="*/ 57 h 122"/>
                  <a:gd name="T10" fmla="*/ 203 w 251"/>
                  <a:gd name="T11" fmla="*/ 48 h 122"/>
                  <a:gd name="T12" fmla="*/ 191 w 251"/>
                  <a:gd name="T13" fmla="*/ 25 h 122"/>
                  <a:gd name="T14" fmla="*/ 189 w 251"/>
                  <a:gd name="T15" fmla="*/ 15 h 122"/>
                  <a:gd name="T16" fmla="*/ 169 w 251"/>
                  <a:gd name="T17" fmla="*/ 2 h 122"/>
                  <a:gd name="T18" fmla="*/ 153 w 251"/>
                  <a:gd name="T19" fmla="*/ 0 h 122"/>
                  <a:gd name="T20" fmla="*/ 150 w 251"/>
                  <a:gd name="T21" fmla="*/ 5 h 122"/>
                  <a:gd name="T22" fmla="*/ 154 w 251"/>
                  <a:gd name="T23" fmla="*/ 22 h 122"/>
                  <a:gd name="T24" fmla="*/ 163 w 251"/>
                  <a:gd name="T25" fmla="*/ 37 h 122"/>
                  <a:gd name="T26" fmla="*/ 156 w 251"/>
                  <a:gd name="T27" fmla="*/ 43 h 122"/>
                  <a:gd name="T28" fmla="*/ 150 w 251"/>
                  <a:gd name="T29" fmla="*/ 41 h 122"/>
                  <a:gd name="T30" fmla="*/ 141 w 251"/>
                  <a:gd name="T31" fmla="*/ 21 h 122"/>
                  <a:gd name="T32" fmla="*/ 136 w 251"/>
                  <a:gd name="T33" fmla="*/ 16 h 122"/>
                  <a:gd name="T34" fmla="*/ 115 w 251"/>
                  <a:gd name="T35" fmla="*/ 8 h 122"/>
                  <a:gd name="T36" fmla="*/ 119 w 251"/>
                  <a:gd name="T37" fmla="*/ 18 h 122"/>
                  <a:gd name="T38" fmla="*/ 106 w 251"/>
                  <a:gd name="T39" fmla="*/ 25 h 122"/>
                  <a:gd name="T40" fmla="*/ 104 w 251"/>
                  <a:gd name="T41" fmla="*/ 26 h 122"/>
                  <a:gd name="T42" fmla="*/ 107 w 251"/>
                  <a:gd name="T43" fmla="*/ 17 h 122"/>
                  <a:gd name="T44" fmla="*/ 80 w 251"/>
                  <a:gd name="T45" fmla="*/ 10 h 122"/>
                  <a:gd name="T46" fmla="*/ 75 w 251"/>
                  <a:gd name="T47" fmla="*/ 18 h 122"/>
                  <a:gd name="T48" fmla="*/ 61 w 251"/>
                  <a:gd name="T49" fmla="*/ 20 h 122"/>
                  <a:gd name="T50" fmla="*/ 69 w 251"/>
                  <a:gd name="T51" fmla="*/ 8 h 122"/>
                  <a:gd name="T52" fmla="*/ 60 w 251"/>
                  <a:gd name="T53" fmla="*/ 0 h 122"/>
                  <a:gd name="T54" fmla="*/ 9 w 251"/>
                  <a:gd name="T55" fmla="*/ 21 h 122"/>
                  <a:gd name="T56" fmla="*/ 11 w 251"/>
                  <a:gd name="T57" fmla="*/ 28 h 122"/>
                  <a:gd name="T58" fmla="*/ 0 w 251"/>
                  <a:gd name="T59" fmla="*/ 41 h 122"/>
                  <a:gd name="T60" fmla="*/ 15 w 251"/>
                  <a:gd name="T61" fmla="*/ 46 h 122"/>
                  <a:gd name="T62" fmla="*/ 22 w 251"/>
                  <a:gd name="T63" fmla="*/ 50 h 122"/>
                  <a:gd name="T64" fmla="*/ 45 w 251"/>
                  <a:gd name="T65" fmla="*/ 48 h 122"/>
                  <a:gd name="T66" fmla="*/ 39 w 251"/>
                  <a:gd name="T67" fmla="*/ 51 h 122"/>
                  <a:gd name="T68" fmla="*/ 9 w 251"/>
                  <a:gd name="T69" fmla="*/ 61 h 122"/>
                  <a:gd name="T70" fmla="*/ 40 w 251"/>
                  <a:gd name="T71" fmla="*/ 71 h 122"/>
                  <a:gd name="T72" fmla="*/ 70 w 251"/>
                  <a:gd name="T73" fmla="*/ 68 h 122"/>
                  <a:gd name="T74" fmla="*/ 101 w 251"/>
                  <a:gd name="T75" fmla="*/ 78 h 122"/>
                  <a:gd name="T76" fmla="*/ 74 w 251"/>
                  <a:gd name="T77" fmla="*/ 78 h 122"/>
                  <a:gd name="T78" fmla="*/ 25 w 251"/>
                  <a:gd name="T79" fmla="*/ 83 h 122"/>
                  <a:gd name="T80" fmla="*/ 31 w 251"/>
                  <a:gd name="T81" fmla="*/ 96 h 122"/>
                  <a:gd name="T82" fmla="*/ 46 w 251"/>
                  <a:gd name="T83" fmla="*/ 102 h 122"/>
                  <a:gd name="T84" fmla="*/ 75 w 251"/>
                  <a:gd name="T85" fmla="*/ 108 h 122"/>
                  <a:gd name="T86" fmla="*/ 82 w 251"/>
                  <a:gd name="T87" fmla="*/ 122 h 122"/>
                  <a:gd name="T88" fmla="*/ 111 w 251"/>
                  <a:gd name="T89" fmla="*/ 120 h 122"/>
                  <a:gd name="T90" fmla="*/ 145 w 251"/>
                  <a:gd name="T91" fmla="*/ 112 h 122"/>
                  <a:gd name="T92" fmla="*/ 169 w 251"/>
                  <a:gd name="T93" fmla="*/ 101 h 122"/>
                  <a:gd name="T94" fmla="*/ 175 w 251"/>
                  <a:gd name="T95" fmla="*/ 102 h 122"/>
                  <a:gd name="T96" fmla="*/ 186 w 251"/>
                  <a:gd name="T97" fmla="*/ 106 h 122"/>
                  <a:gd name="T98" fmla="*/ 193 w 251"/>
                  <a:gd name="T99" fmla="*/ 111 h 122"/>
                  <a:gd name="T100" fmla="*/ 220 w 251"/>
                  <a:gd name="T101" fmla="*/ 113 h 122"/>
                  <a:gd name="T102" fmla="*/ 238 w 251"/>
                  <a:gd name="T103" fmla="*/ 108 h 122"/>
                  <a:gd name="T104" fmla="*/ 235 w 251"/>
                  <a:gd name="T105" fmla="*/ 103 h 122"/>
                  <a:gd name="T106" fmla="*/ 235 w 251"/>
                  <a:gd name="T107" fmla="*/ 98 h 122"/>
                  <a:gd name="T108" fmla="*/ 220 w 251"/>
                  <a:gd name="T109" fmla="*/ 105 h 122"/>
                  <a:gd name="T110" fmla="*/ 220 w 251"/>
                  <a:gd name="T111" fmla="*/ 97 h 122"/>
                  <a:gd name="T112" fmla="*/ 221 w 251"/>
                  <a:gd name="T113" fmla="*/ 95 h 122"/>
                  <a:gd name="T114" fmla="*/ 228 w 251"/>
                  <a:gd name="T115" fmla="*/ 93 h 122"/>
                  <a:gd name="T116" fmla="*/ 234 w 251"/>
                  <a:gd name="T117" fmla="*/ 90 h 122"/>
                  <a:gd name="T118" fmla="*/ 243 w 251"/>
                  <a:gd name="T119" fmla="*/ 88 h 122"/>
                  <a:gd name="T120" fmla="*/ 250 w 251"/>
                  <a:gd name="T121" fmla="*/ 9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1" h="122">
                    <a:moveTo>
                      <a:pt x="250" y="92"/>
                    </a:moveTo>
                    <a:lnTo>
                      <a:pt x="251" y="90"/>
                    </a:lnTo>
                    <a:lnTo>
                      <a:pt x="251" y="88"/>
                    </a:lnTo>
                    <a:lnTo>
                      <a:pt x="250" y="85"/>
                    </a:lnTo>
                    <a:lnTo>
                      <a:pt x="249" y="82"/>
                    </a:lnTo>
                    <a:lnTo>
                      <a:pt x="248" y="82"/>
                    </a:lnTo>
                    <a:lnTo>
                      <a:pt x="248" y="82"/>
                    </a:lnTo>
                    <a:lnTo>
                      <a:pt x="246" y="81"/>
                    </a:lnTo>
                    <a:lnTo>
                      <a:pt x="241" y="82"/>
                    </a:lnTo>
                    <a:lnTo>
                      <a:pt x="241" y="81"/>
                    </a:lnTo>
                    <a:lnTo>
                      <a:pt x="241" y="80"/>
                    </a:lnTo>
                    <a:lnTo>
                      <a:pt x="240" y="78"/>
                    </a:lnTo>
                    <a:lnTo>
                      <a:pt x="240" y="78"/>
                    </a:lnTo>
                    <a:lnTo>
                      <a:pt x="239" y="78"/>
                    </a:lnTo>
                    <a:lnTo>
                      <a:pt x="236" y="78"/>
                    </a:lnTo>
                    <a:lnTo>
                      <a:pt x="236" y="78"/>
                    </a:lnTo>
                    <a:lnTo>
                      <a:pt x="230" y="75"/>
                    </a:lnTo>
                    <a:lnTo>
                      <a:pt x="228" y="73"/>
                    </a:lnTo>
                    <a:lnTo>
                      <a:pt x="225" y="72"/>
                    </a:lnTo>
                    <a:lnTo>
                      <a:pt x="221" y="68"/>
                    </a:lnTo>
                    <a:lnTo>
                      <a:pt x="220" y="70"/>
                    </a:lnTo>
                    <a:lnTo>
                      <a:pt x="220" y="70"/>
                    </a:lnTo>
                    <a:lnTo>
                      <a:pt x="221" y="72"/>
                    </a:lnTo>
                    <a:lnTo>
                      <a:pt x="221" y="72"/>
                    </a:lnTo>
                    <a:lnTo>
                      <a:pt x="221" y="72"/>
                    </a:lnTo>
                    <a:lnTo>
                      <a:pt x="220" y="72"/>
                    </a:lnTo>
                    <a:lnTo>
                      <a:pt x="220" y="72"/>
                    </a:lnTo>
                    <a:lnTo>
                      <a:pt x="219" y="72"/>
                    </a:lnTo>
                    <a:lnTo>
                      <a:pt x="218" y="71"/>
                    </a:lnTo>
                    <a:lnTo>
                      <a:pt x="214" y="70"/>
                    </a:lnTo>
                    <a:lnTo>
                      <a:pt x="210" y="67"/>
                    </a:lnTo>
                    <a:lnTo>
                      <a:pt x="209" y="66"/>
                    </a:lnTo>
                    <a:lnTo>
                      <a:pt x="205" y="62"/>
                    </a:lnTo>
                    <a:lnTo>
                      <a:pt x="201" y="58"/>
                    </a:lnTo>
                    <a:lnTo>
                      <a:pt x="200" y="57"/>
                    </a:lnTo>
                    <a:lnTo>
                      <a:pt x="200" y="57"/>
                    </a:lnTo>
                    <a:lnTo>
                      <a:pt x="201" y="55"/>
                    </a:lnTo>
                    <a:lnTo>
                      <a:pt x="201" y="53"/>
                    </a:lnTo>
                    <a:lnTo>
                      <a:pt x="203" y="52"/>
                    </a:lnTo>
                    <a:lnTo>
                      <a:pt x="203" y="51"/>
                    </a:lnTo>
                    <a:lnTo>
                      <a:pt x="203" y="50"/>
                    </a:lnTo>
                    <a:lnTo>
                      <a:pt x="203" y="48"/>
                    </a:lnTo>
                    <a:lnTo>
                      <a:pt x="203" y="48"/>
                    </a:lnTo>
                    <a:lnTo>
                      <a:pt x="203" y="46"/>
                    </a:lnTo>
                    <a:lnTo>
                      <a:pt x="200" y="42"/>
                    </a:lnTo>
                    <a:lnTo>
                      <a:pt x="198" y="38"/>
                    </a:lnTo>
                    <a:lnTo>
                      <a:pt x="196" y="37"/>
                    </a:lnTo>
                    <a:lnTo>
                      <a:pt x="195" y="36"/>
                    </a:lnTo>
                    <a:lnTo>
                      <a:pt x="191" y="25"/>
                    </a:lnTo>
                    <a:lnTo>
                      <a:pt x="190" y="23"/>
                    </a:lnTo>
                    <a:lnTo>
                      <a:pt x="190" y="21"/>
                    </a:lnTo>
                    <a:lnTo>
                      <a:pt x="190" y="18"/>
                    </a:lnTo>
                    <a:lnTo>
                      <a:pt x="189" y="17"/>
                    </a:lnTo>
                    <a:lnTo>
                      <a:pt x="189" y="17"/>
                    </a:lnTo>
                    <a:lnTo>
                      <a:pt x="188" y="16"/>
                    </a:lnTo>
                    <a:lnTo>
                      <a:pt x="189" y="15"/>
                    </a:lnTo>
                    <a:lnTo>
                      <a:pt x="189" y="15"/>
                    </a:lnTo>
                    <a:lnTo>
                      <a:pt x="188" y="13"/>
                    </a:lnTo>
                    <a:lnTo>
                      <a:pt x="185" y="11"/>
                    </a:lnTo>
                    <a:lnTo>
                      <a:pt x="183" y="8"/>
                    </a:lnTo>
                    <a:lnTo>
                      <a:pt x="179" y="7"/>
                    </a:lnTo>
                    <a:lnTo>
                      <a:pt x="174" y="3"/>
                    </a:lnTo>
                    <a:lnTo>
                      <a:pt x="169" y="2"/>
                    </a:lnTo>
                    <a:lnTo>
                      <a:pt x="166" y="2"/>
                    </a:lnTo>
                    <a:lnTo>
                      <a:pt x="166" y="2"/>
                    </a:lnTo>
                    <a:lnTo>
                      <a:pt x="165" y="3"/>
                    </a:lnTo>
                    <a:lnTo>
                      <a:pt x="165" y="3"/>
                    </a:lnTo>
                    <a:lnTo>
                      <a:pt x="159" y="1"/>
                    </a:lnTo>
                    <a:lnTo>
                      <a:pt x="156" y="1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51" y="2"/>
                    </a:lnTo>
                    <a:lnTo>
                      <a:pt x="153" y="3"/>
                    </a:lnTo>
                    <a:lnTo>
                      <a:pt x="154" y="3"/>
                    </a:lnTo>
                    <a:lnTo>
                      <a:pt x="153" y="3"/>
                    </a:lnTo>
                    <a:lnTo>
                      <a:pt x="151" y="3"/>
                    </a:lnTo>
                    <a:lnTo>
                      <a:pt x="150" y="5"/>
                    </a:lnTo>
                    <a:lnTo>
                      <a:pt x="149" y="5"/>
                    </a:lnTo>
                    <a:lnTo>
                      <a:pt x="149" y="6"/>
                    </a:lnTo>
                    <a:lnTo>
                      <a:pt x="153" y="18"/>
                    </a:lnTo>
                    <a:lnTo>
                      <a:pt x="154" y="20"/>
                    </a:lnTo>
                    <a:lnTo>
                      <a:pt x="154" y="21"/>
                    </a:lnTo>
                    <a:lnTo>
                      <a:pt x="154" y="22"/>
                    </a:lnTo>
                    <a:lnTo>
                      <a:pt x="154" y="22"/>
                    </a:lnTo>
                    <a:lnTo>
                      <a:pt x="154" y="23"/>
                    </a:lnTo>
                    <a:lnTo>
                      <a:pt x="155" y="23"/>
                    </a:lnTo>
                    <a:lnTo>
                      <a:pt x="155" y="26"/>
                    </a:lnTo>
                    <a:lnTo>
                      <a:pt x="155" y="27"/>
                    </a:lnTo>
                    <a:lnTo>
                      <a:pt x="156" y="31"/>
                    </a:lnTo>
                    <a:lnTo>
                      <a:pt x="159" y="35"/>
                    </a:lnTo>
                    <a:lnTo>
                      <a:pt x="163" y="37"/>
                    </a:lnTo>
                    <a:lnTo>
                      <a:pt x="161" y="38"/>
                    </a:lnTo>
                    <a:lnTo>
                      <a:pt x="161" y="38"/>
                    </a:lnTo>
                    <a:lnTo>
                      <a:pt x="161" y="38"/>
                    </a:lnTo>
                    <a:lnTo>
                      <a:pt x="161" y="40"/>
                    </a:lnTo>
                    <a:lnTo>
                      <a:pt x="161" y="40"/>
                    </a:lnTo>
                    <a:lnTo>
                      <a:pt x="156" y="42"/>
                    </a:lnTo>
                    <a:lnTo>
                      <a:pt x="156" y="43"/>
                    </a:lnTo>
                    <a:lnTo>
                      <a:pt x="155" y="45"/>
                    </a:lnTo>
                    <a:lnTo>
                      <a:pt x="155" y="45"/>
                    </a:lnTo>
                    <a:lnTo>
                      <a:pt x="154" y="45"/>
                    </a:lnTo>
                    <a:lnTo>
                      <a:pt x="153" y="43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1"/>
                    </a:lnTo>
                    <a:lnTo>
                      <a:pt x="149" y="37"/>
                    </a:lnTo>
                    <a:lnTo>
                      <a:pt x="146" y="31"/>
                    </a:lnTo>
                    <a:lnTo>
                      <a:pt x="145" y="27"/>
                    </a:lnTo>
                    <a:lnTo>
                      <a:pt x="144" y="25"/>
                    </a:lnTo>
                    <a:lnTo>
                      <a:pt x="143" y="22"/>
                    </a:lnTo>
                    <a:lnTo>
                      <a:pt x="141" y="21"/>
                    </a:lnTo>
                    <a:lnTo>
                      <a:pt x="141" y="21"/>
                    </a:lnTo>
                    <a:lnTo>
                      <a:pt x="139" y="20"/>
                    </a:lnTo>
                    <a:lnTo>
                      <a:pt x="139" y="20"/>
                    </a:lnTo>
                    <a:lnTo>
                      <a:pt x="139" y="18"/>
                    </a:lnTo>
                    <a:lnTo>
                      <a:pt x="139" y="18"/>
                    </a:lnTo>
                    <a:lnTo>
                      <a:pt x="139" y="17"/>
                    </a:lnTo>
                    <a:lnTo>
                      <a:pt x="137" y="17"/>
                    </a:lnTo>
                    <a:lnTo>
                      <a:pt x="136" y="16"/>
                    </a:lnTo>
                    <a:lnTo>
                      <a:pt x="134" y="15"/>
                    </a:lnTo>
                    <a:lnTo>
                      <a:pt x="132" y="15"/>
                    </a:lnTo>
                    <a:lnTo>
                      <a:pt x="130" y="12"/>
                    </a:lnTo>
                    <a:lnTo>
                      <a:pt x="125" y="10"/>
                    </a:lnTo>
                    <a:lnTo>
                      <a:pt x="124" y="10"/>
                    </a:lnTo>
                    <a:lnTo>
                      <a:pt x="117" y="10"/>
                    </a:lnTo>
                    <a:lnTo>
                      <a:pt x="115" y="8"/>
                    </a:lnTo>
                    <a:lnTo>
                      <a:pt x="115" y="11"/>
                    </a:lnTo>
                    <a:lnTo>
                      <a:pt x="117" y="12"/>
                    </a:lnTo>
                    <a:lnTo>
                      <a:pt x="121" y="15"/>
                    </a:lnTo>
                    <a:lnTo>
                      <a:pt x="121" y="16"/>
                    </a:lnTo>
                    <a:lnTo>
                      <a:pt x="121" y="17"/>
                    </a:lnTo>
                    <a:lnTo>
                      <a:pt x="121" y="18"/>
                    </a:lnTo>
                    <a:lnTo>
                      <a:pt x="119" y="18"/>
                    </a:lnTo>
                    <a:lnTo>
                      <a:pt x="117" y="20"/>
                    </a:lnTo>
                    <a:lnTo>
                      <a:pt x="114" y="21"/>
                    </a:lnTo>
                    <a:lnTo>
                      <a:pt x="111" y="23"/>
                    </a:lnTo>
                    <a:lnTo>
                      <a:pt x="109" y="26"/>
                    </a:lnTo>
                    <a:lnTo>
                      <a:pt x="109" y="26"/>
                    </a:lnTo>
                    <a:lnTo>
                      <a:pt x="107" y="26"/>
                    </a:lnTo>
                    <a:lnTo>
                      <a:pt x="106" y="25"/>
                    </a:lnTo>
                    <a:lnTo>
                      <a:pt x="106" y="25"/>
                    </a:lnTo>
                    <a:lnTo>
                      <a:pt x="106" y="25"/>
                    </a:lnTo>
                    <a:lnTo>
                      <a:pt x="107" y="23"/>
                    </a:lnTo>
                    <a:lnTo>
                      <a:pt x="107" y="23"/>
                    </a:lnTo>
                    <a:lnTo>
                      <a:pt x="106" y="23"/>
                    </a:lnTo>
                    <a:lnTo>
                      <a:pt x="105" y="25"/>
                    </a:lnTo>
                    <a:lnTo>
                      <a:pt x="104" y="26"/>
                    </a:lnTo>
                    <a:lnTo>
                      <a:pt x="101" y="27"/>
                    </a:lnTo>
                    <a:lnTo>
                      <a:pt x="100" y="26"/>
                    </a:lnTo>
                    <a:lnTo>
                      <a:pt x="99" y="26"/>
                    </a:lnTo>
                    <a:lnTo>
                      <a:pt x="100" y="25"/>
                    </a:lnTo>
                    <a:lnTo>
                      <a:pt x="102" y="23"/>
                    </a:lnTo>
                    <a:lnTo>
                      <a:pt x="106" y="20"/>
                    </a:lnTo>
                    <a:lnTo>
                      <a:pt x="107" y="17"/>
                    </a:lnTo>
                    <a:lnTo>
                      <a:pt x="107" y="17"/>
                    </a:lnTo>
                    <a:lnTo>
                      <a:pt x="105" y="15"/>
                    </a:lnTo>
                    <a:lnTo>
                      <a:pt x="96" y="12"/>
                    </a:lnTo>
                    <a:lnTo>
                      <a:pt x="90" y="11"/>
                    </a:lnTo>
                    <a:lnTo>
                      <a:pt x="86" y="10"/>
                    </a:lnTo>
                    <a:lnTo>
                      <a:pt x="82" y="10"/>
                    </a:lnTo>
                    <a:lnTo>
                      <a:pt x="80" y="10"/>
                    </a:lnTo>
                    <a:lnTo>
                      <a:pt x="79" y="11"/>
                    </a:lnTo>
                    <a:lnTo>
                      <a:pt x="76" y="12"/>
                    </a:lnTo>
                    <a:lnTo>
                      <a:pt x="76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6" y="17"/>
                    </a:lnTo>
                    <a:lnTo>
                      <a:pt x="75" y="18"/>
                    </a:lnTo>
                    <a:lnTo>
                      <a:pt x="74" y="18"/>
                    </a:lnTo>
                    <a:lnTo>
                      <a:pt x="74" y="17"/>
                    </a:lnTo>
                    <a:lnTo>
                      <a:pt x="70" y="18"/>
                    </a:lnTo>
                    <a:lnTo>
                      <a:pt x="66" y="18"/>
                    </a:lnTo>
                    <a:lnTo>
                      <a:pt x="64" y="20"/>
                    </a:lnTo>
                    <a:lnTo>
                      <a:pt x="62" y="20"/>
                    </a:lnTo>
                    <a:lnTo>
                      <a:pt x="61" y="20"/>
                    </a:lnTo>
                    <a:lnTo>
                      <a:pt x="62" y="18"/>
                    </a:lnTo>
                    <a:lnTo>
                      <a:pt x="65" y="16"/>
                    </a:lnTo>
                    <a:lnTo>
                      <a:pt x="66" y="15"/>
                    </a:lnTo>
                    <a:lnTo>
                      <a:pt x="67" y="12"/>
                    </a:lnTo>
                    <a:lnTo>
                      <a:pt x="67" y="11"/>
                    </a:lnTo>
                    <a:lnTo>
                      <a:pt x="69" y="10"/>
                    </a:lnTo>
                    <a:lnTo>
                      <a:pt x="69" y="8"/>
                    </a:lnTo>
                    <a:lnTo>
                      <a:pt x="69" y="7"/>
                    </a:lnTo>
                    <a:lnTo>
                      <a:pt x="67" y="5"/>
                    </a:lnTo>
                    <a:lnTo>
                      <a:pt x="67" y="3"/>
                    </a:lnTo>
                    <a:lnTo>
                      <a:pt x="66" y="2"/>
                    </a:lnTo>
                    <a:lnTo>
                      <a:pt x="66" y="1"/>
                    </a:lnTo>
                    <a:lnTo>
                      <a:pt x="65" y="1"/>
                    </a:lnTo>
                    <a:lnTo>
                      <a:pt x="60" y="0"/>
                    </a:lnTo>
                    <a:lnTo>
                      <a:pt x="47" y="3"/>
                    </a:lnTo>
                    <a:lnTo>
                      <a:pt x="34" y="7"/>
                    </a:lnTo>
                    <a:lnTo>
                      <a:pt x="27" y="10"/>
                    </a:lnTo>
                    <a:lnTo>
                      <a:pt x="24" y="11"/>
                    </a:lnTo>
                    <a:lnTo>
                      <a:pt x="20" y="13"/>
                    </a:lnTo>
                    <a:lnTo>
                      <a:pt x="11" y="18"/>
                    </a:lnTo>
                    <a:lnTo>
                      <a:pt x="9" y="21"/>
                    </a:lnTo>
                    <a:lnTo>
                      <a:pt x="7" y="23"/>
                    </a:lnTo>
                    <a:lnTo>
                      <a:pt x="7" y="23"/>
                    </a:lnTo>
                    <a:lnTo>
                      <a:pt x="7" y="25"/>
                    </a:lnTo>
                    <a:lnTo>
                      <a:pt x="9" y="26"/>
                    </a:lnTo>
                    <a:lnTo>
                      <a:pt x="10" y="27"/>
                    </a:lnTo>
                    <a:lnTo>
                      <a:pt x="11" y="27"/>
                    </a:lnTo>
                    <a:lnTo>
                      <a:pt x="11" y="28"/>
                    </a:lnTo>
                    <a:lnTo>
                      <a:pt x="9" y="30"/>
                    </a:lnTo>
                    <a:lnTo>
                      <a:pt x="5" y="31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0" y="42"/>
                    </a:lnTo>
                    <a:lnTo>
                      <a:pt x="1" y="43"/>
                    </a:lnTo>
                    <a:lnTo>
                      <a:pt x="5" y="43"/>
                    </a:lnTo>
                    <a:lnTo>
                      <a:pt x="9" y="45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5" y="46"/>
                    </a:lnTo>
                    <a:lnTo>
                      <a:pt x="11" y="47"/>
                    </a:lnTo>
                    <a:lnTo>
                      <a:pt x="10" y="48"/>
                    </a:lnTo>
                    <a:lnTo>
                      <a:pt x="10" y="50"/>
                    </a:lnTo>
                    <a:lnTo>
                      <a:pt x="11" y="50"/>
                    </a:lnTo>
                    <a:lnTo>
                      <a:pt x="15" y="51"/>
                    </a:lnTo>
                    <a:lnTo>
                      <a:pt x="17" y="51"/>
                    </a:lnTo>
                    <a:lnTo>
                      <a:pt x="22" y="50"/>
                    </a:lnTo>
                    <a:lnTo>
                      <a:pt x="30" y="50"/>
                    </a:lnTo>
                    <a:lnTo>
                      <a:pt x="47" y="47"/>
                    </a:lnTo>
                    <a:lnTo>
                      <a:pt x="50" y="47"/>
                    </a:lnTo>
                    <a:lnTo>
                      <a:pt x="51" y="48"/>
                    </a:lnTo>
                    <a:lnTo>
                      <a:pt x="50" y="48"/>
                    </a:lnTo>
                    <a:lnTo>
                      <a:pt x="49" y="48"/>
                    </a:lnTo>
                    <a:lnTo>
                      <a:pt x="45" y="48"/>
                    </a:lnTo>
                    <a:lnTo>
                      <a:pt x="41" y="48"/>
                    </a:lnTo>
                    <a:lnTo>
                      <a:pt x="41" y="48"/>
                    </a:lnTo>
                    <a:lnTo>
                      <a:pt x="41" y="50"/>
                    </a:lnTo>
                    <a:lnTo>
                      <a:pt x="42" y="50"/>
                    </a:lnTo>
                    <a:lnTo>
                      <a:pt x="42" y="51"/>
                    </a:lnTo>
                    <a:lnTo>
                      <a:pt x="41" y="51"/>
                    </a:lnTo>
                    <a:lnTo>
                      <a:pt x="39" y="51"/>
                    </a:lnTo>
                    <a:lnTo>
                      <a:pt x="35" y="52"/>
                    </a:lnTo>
                    <a:lnTo>
                      <a:pt x="30" y="53"/>
                    </a:lnTo>
                    <a:lnTo>
                      <a:pt x="24" y="55"/>
                    </a:lnTo>
                    <a:lnTo>
                      <a:pt x="16" y="56"/>
                    </a:lnTo>
                    <a:lnTo>
                      <a:pt x="15" y="57"/>
                    </a:lnTo>
                    <a:lnTo>
                      <a:pt x="10" y="60"/>
                    </a:lnTo>
                    <a:lnTo>
                      <a:pt x="9" y="61"/>
                    </a:lnTo>
                    <a:lnTo>
                      <a:pt x="9" y="61"/>
                    </a:lnTo>
                    <a:lnTo>
                      <a:pt x="10" y="63"/>
                    </a:lnTo>
                    <a:lnTo>
                      <a:pt x="19" y="70"/>
                    </a:lnTo>
                    <a:lnTo>
                      <a:pt x="27" y="70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0" y="71"/>
                    </a:lnTo>
                    <a:lnTo>
                      <a:pt x="41" y="71"/>
                    </a:lnTo>
                    <a:lnTo>
                      <a:pt x="51" y="71"/>
                    </a:lnTo>
                    <a:lnTo>
                      <a:pt x="57" y="70"/>
                    </a:lnTo>
                    <a:lnTo>
                      <a:pt x="61" y="70"/>
                    </a:lnTo>
                    <a:lnTo>
                      <a:pt x="65" y="68"/>
                    </a:lnTo>
                    <a:lnTo>
                      <a:pt x="66" y="68"/>
                    </a:lnTo>
                    <a:lnTo>
                      <a:pt x="70" y="68"/>
                    </a:lnTo>
                    <a:lnTo>
                      <a:pt x="72" y="68"/>
                    </a:lnTo>
                    <a:lnTo>
                      <a:pt x="77" y="70"/>
                    </a:lnTo>
                    <a:lnTo>
                      <a:pt x="81" y="70"/>
                    </a:lnTo>
                    <a:lnTo>
                      <a:pt x="95" y="75"/>
                    </a:lnTo>
                    <a:lnTo>
                      <a:pt x="101" y="76"/>
                    </a:lnTo>
                    <a:lnTo>
                      <a:pt x="102" y="77"/>
                    </a:lnTo>
                    <a:lnTo>
                      <a:pt x="101" y="78"/>
                    </a:lnTo>
                    <a:lnTo>
                      <a:pt x="100" y="78"/>
                    </a:lnTo>
                    <a:lnTo>
                      <a:pt x="94" y="78"/>
                    </a:lnTo>
                    <a:lnTo>
                      <a:pt x="94" y="78"/>
                    </a:lnTo>
                    <a:lnTo>
                      <a:pt x="90" y="80"/>
                    </a:lnTo>
                    <a:lnTo>
                      <a:pt x="87" y="80"/>
                    </a:lnTo>
                    <a:lnTo>
                      <a:pt x="80" y="78"/>
                    </a:lnTo>
                    <a:lnTo>
                      <a:pt x="74" y="78"/>
                    </a:lnTo>
                    <a:lnTo>
                      <a:pt x="70" y="78"/>
                    </a:lnTo>
                    <a:lnTo>
                      <a:pt x="66" y="77"/>
                    </a:lnTo>
                    <a:lnTo>
                      <a:pt x="61" y="77"/>
                    </a:lnTo>
                    <a:lnTo>
                      <a:pt x="47" y="78"/>
                    </a:lnTo>
                    <a:lnTo>
                      <a:pt x="34" y="81"/>
                    </a:lnTo>
                    <a:lnTo>
                      <a:pt x="25" y="82"/>
                    </a:lnTo>
                    <a:lnTo>
                      <a:pt x="25" y="83"/>
                    </a:lnTo>
                    <a:lnTo>
                      <a:pt x="25" y="83"/>
                    </a:lnTo>
                    <a:lnTo>
                      <a:pt x="25" y="86"/>
                    </a:lnTo>
                    <a:lnTo>
                      <a:pt x="25" y="88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7" y="92"/>
                    </a:lnTo>
                    <a:lnTo>
                      <a:pt x="31" y="96"/>
                    </a:lnTo>
                    <a:lnTo>
                      <a:pt x="32" y="97"/>
                    </a:lnTo>
                    <a:lnTo>
                      <a:pt x="34" y="98"/>
                    </a:lnTo>
                    <a:lnTo>
                      <a:pt x="34" y="98"/>
                    </a:lnTo>
                    <a:lnTo>
                      <a:pt x="34" y="100"/>
                    </a:lnTo>
                    <a:lnTo>
                      <a:pt x="40" y="101"/>
                    </a:lnTo>
                    <a:lnTo>
                      <a:pt x="44" y="102"/>
                    </a:lnTo>
                    <a:lnTo>
                      <a:pt x="46" y="102"/>
                    </a:lnTo>
                    <a:lnTo>
                      <a:pt x="52" y="103"/>
                    </a:lnTo>
                    <a:lnTo>
                      <a:pt x="60" y="103"/>
                    </a:lnTo>
                    <a:lnTo>
                      <a:pt x="65" y="103"/>
                    </a:lnTo>
                    <a:lnTo>
                      <a:pt x="67" y="103"/>
                    </a:lnTo>
                    <a:lnTo>
                      <a:pt x="74" y="105"/>
                    </a:lnTo>
                    <a:lnTo>
                      <a:pt x="74" y="105"/>
                    </a:lnTo>
                    <a:lnTo>
                      <a:pt x="75" y="108"/>
                    </a:lnTo>
                    <a:lnTo>
                      <a:pt x="75" y="111"/>
                    </a:lnTo>
                    <a:lnTo>
                      <a:pt x="75" y="113"/>
                    </a:lnTo>
                    <a:lnTo>
                      <a:pt x="75" y="115"/>
                    </a:lnTo>
                    <a:lnTo>
                      <a:pt x="79" y="120"/>
                    </a:lnTo>
                    <a:lnTo>
                      <a:pt x="80" y="121"/>
                    </a:lnTo>
                    <a:lnTo>
                      <a:pt x="81" y="122"/>
                    </a:lnTo>
                    <a:lnTo>
                      <a:pt x="82" y="122"/>
                    </a:lnTo>
                    <a:lnTo>
                      <a:pt x="85" y="122"/>
                    </a:lnTo>
                    <a:lnTo>
                      <a:pt x="87" y="122"/>
                    </a:lnTo>
                    <a:lnTo>
                      <a:pt x="92" y="121"/>
                    </a:lnTo>
                    <a:lnTo>
                      <a:pt x="104" y="121"/>
                    </a:lnTo>
                    <a:lnTo>
                      <a:pt x="106" y="121"/>
                    </a:lnTo>
                    <a:lnTo>
                      <a:pt x="109" y="120"/>
                    </a:lnTo>
                    <a:lnTo>
                      <a:pt x="111" y="120"/>
                    </a:lnTo>
                    <a:lnTo>
                      <a:pt x="112" y="120"/>
                    </a:lnTo>
                    <a:lnTo>
                      <a:pt x="117" y="118"/>
                    </a:lnTo>
                    <a:lnTo>
                      <a:pt x="125" y="118"/>
                    </a:lnTo>
                    <a:lnTo>
                      <a:pt x="132" y="117"/>
                    </a:lnTo>
                    <a:lnTo>
                      <a:pt x="139" y="115"/>
                    </a:lnTo>
                    <a:lnTo>
                      <a:pt x="143" y="113"/>
                    </a:lnTo>
                    <a:lnTo>
                      <a:pt x="145" y="112"/>
                    </a:lnTo>
                    <a:lnTo>
                      <a:pt x="148" y="111"/>
                    </a:lnTo>
                    <a:lnTo>
                      <a:pt x="154" y="111"/>
                    </a:lnTo>
                    <a:lnTo>
                      <a:pt x="160" y="110"/>
                    </a:lnTo>
                    <a:lnTo>
                      <a:pt x="161" y="108"/>
                    </a:lnTo>
                    <a:lnTo>
                      <a:pt x="165" y="106"/>
                    </a:lnTo>
                    <a:lnTo>
                      <a:pt x="166" y="105"/>
                    </a:lnTo>
                    <a:lnTo>
                      <a:pt x="169" y="101"/>
                    </a:lnTo>
                    <a:lnTo>
                      <a:pt x="170" y="100"/>
                    </a:lnTo>
                    <a:lnTo>
                      <a:pt x="171" y="98"/>
                    </a:lnTo>
                    <a:lnTo>
                      <a:pt x="173" y="98"/>
                    </a:lnTo>
                    <a:lnTo>
                      <a:pt x="174" y="100"/>
                    </a:lnTo>
                    <a:lnTo>
                      <a:pt x="175" y="100"/>
                    </a:lnTo>
                    <a:lnTo>
                      <a:pt x="175" y="101"/>
                    </a:lnTo>
                    <a:lnTo>
                      <a:pt x="175" y="102"/>
                    </a:lnTo>
                    <a:lnTo>
                      <a:pt x="175" y="103"/>
                    </a:lnTo>
                    <a:lnTo>
                      <a:pt x="175" y="105"/>
                    </a:lnTo>
                    <a:lnTo>
                      <a:pt x="176" y="105"/>
                    </a:lnTo>
                    <a:lnTo>
                      <a:pt x="178" y="106"/>
                    </a:lnTo>
                    <a:lnTo>
                      <a:pt x="180" y="106"/>
                    </a:lnTo>
                    <a:lnTo>
                      <a:pt x="183" y="106"/>
                    </a:lnTo>
                    <a:lnTo>
                      <a:pt x="186" y="106"/>
                    </a:lnTo>
                    <a:lnTo>
                      <a:pt x="190" y="107"/>
                    </a:lnTo>
                    <a:lnTo>
                      <a:pt x="194" y="107"/>
                    </a:lnTo>
                    <a:lnTo>
                      <a:pt x="194" y="108"/>
                    </a:lnTo>
                    <a:lnTo>
                      <a:pt x="194" y="108"/>
                    </a:lnTo>
                    <a:lnTo>
                      <a:pt x="191" y="110"/>
                    </a:lnTo>
                    <a:lnTo>
                      <a:pt x="191" y="111"/>
                    </a:lnTo>
                    <a:lnTo>
                      <a:pt x="193" y="111"/>
                    </a:lnTo>
                    <a:lnTo>
                      <a:pt x="200" y="112"/>
                    </a:lnTo>
                    <a:lnTo>
                      <a:pt x="201" y="112"/>
                    </a:lnTo>
                    <a:lnTo>
                      <a:pt x="203" y="111"/>
                    </a:lnTo>
                    <a:lnTo>
                      <a:pt x="206" y="112"/>
                    </a:lnTo>
                    <a:lnTo>
                      <a:pt x="210" y="113"/>
                    </a:lnTo>
                    <a:lnTo>
                      <a:pt x="215" y="115"/>
                    </a:lnTo>
                    <a:lnTo>
                      <a:pt x="220" y="113"/>
                    </a:lnTo>
                    <a:lnTo>
                      <a:pt x="223" y="113"/>
                    </a:lnTo>
                    <a:lnTo>
                      <a:pt x="224" y="113"/>
                    </a:lnTo>
                    <a:lnTo>
                      <a:pt x="225" y="112"/>
                    </a:lnTo>
                    <a:lnTo>
                      <a:pt x="229" y="112"/>
                    </a:lnTo>
                    <a:lnTo>
                      <a:pt x="230" y="111"/>
                    </a:lnTo>
                    <a:lnTo>
                      <a:pt x="236" y="110"/>
                    </a:lnTo>
                    <a:lnTo>
                      <a:pt x="238" y="108"/>
                    </a:lnTo>
                    <a:lnTo>
                      <a:pt x="239" y="106"/>
                    </a:lnTo>
                    <a:lnTo>
                      <a:pt x="239" y="105"/>
                    </a:lnTo>
                    <a:lnTo>
                      <a:pt x="238" y="105"/>
                    </a:lnTo>
                    <a:lnTo>
                      <a:pt x="238" y="103"/>
                    </a:lnTo>
                    <a:lnTo>
                      <a:pt x="238" y="103"/>
                    </a:lnTo>
                    <a:lnTo>
                      <a:pt x="235" y="103"/>
                    </a:lnTo>
                    <a:lnTo>
                      <a:pt x="235" y="103"/>
                    </a:lnTo>
                    <a:lnTo>
                      <a:pt x="235" y="102"/>
                    </a:lnTo>
                    <a:lnTo>
                      <a:pt x="235" y="102"/>
                    </a:lnTo>
                    <a:lnTo>
                      <a:pt x="235" y="101"/>
                    </a:lnTo>
                    <a:lnTo>
                      <a:pt x="235" y="101"/>
                    </a:lnTo>
                    <a:lnTo>
                      <a:pt x="236" y="100"/>
                    </a:lnTo>
                    <a:lnTo>
                      <a:pt x="236" y="100"/>
                    </a:lnTo>
                    <a:lnTo>
                      <a:pt x="235" y="98"/>
                    </a:lnTo>
                    <a:lnTo>
                      <a:pt x="234" y="97"/>
                    </a:lnTo>
                    <a:lnTo>
                      <a:pt x="229" y="98"/>
                    </a:lnTo>
                    <a:lnTo>
                      <a:pt x="228" y="98"/>
                    </a:lnTo>
                    <a:lnTo>
                      <a:pt x="225" y="101"/>
                    </a:lnTo>
                    <a:lnTo>
                      <a:pt x="224" y="101"/>
                    </a:lnTo>
                    <a:lnTo>
                      <a:pt x="220" y="105"/>
                    </a:lnTo>
                    <a:lnTo>
                      <a:pt x="220" y="105"/>
                    </a:lnTo>
                    <a:lnTo>
                      <a:pt x="220" y="103"/>
                    </a:lnTo>
                    <a:lnTo>
                      <a:pt x="221" y="101"/>
                    </a:lnTo>
                    <a:lnTo>
                      <a:pt x="221" y="98"/>
                    </a:lnTo>
                    <a:lnTo>
                      <a:pt x="221" y="98"/>
                    </a:lnTo>
                    <a:lnTo>
                      <a:pt x="221" y="97"/>
                    </a:lnTo>
                    <a:lnTo>
                      <a:pt x="220" y="98"/>
                    </a:lnTo>
                    <a:lnTo>
                      <a:pt x="220" y="97"/>
                    </a:lnTo>
                    <a:lnTo>
                      <a:pt x="218" y="96"/>
                    </a:lnTo>
                    <a:lnTo>
                      <a:pt x="216" y="95"/>
                    </a:lnTo>
                    <a:lnTo>
                      <a:pt x="215" y="93"/>
                    </a:lnTo>
                    <a:lnTo>
                      <a:pt x="216" y="93"/>
                    </a:lnTo>
                    <a:lnTo>
                      <a:pt x="216" y="93"/>
                    </a:lnTo>
                    <a:lnTo>
                      <a:pt x="218" y="93"/>
                    </a:lnTo>
                    <a:lnTo>
                      <a:pt x="221" y="95"/>
                    </a:lnTo>
                    <a:lnTo>
                      <a:pt x="223" y="96"/>
                    </a:lnTo>
                    <a:lnTo>
                      <a:pt x="225" y="96"/>
                    </a:lnTo>
                    <a:lnTo>
                      <a:pt x="228" y="96"/>
                    </a:lnTo>
                    <a:lnTo>
                      <a:pt x="228" y="96"/>
                    </a:lnTo>
                    <a:lnTo>
                      <a:pt x="228" y="95"/>
                    </a:lnTo>
                    <a:lnTo>
                      <a:pt x="228" y="95"/>
                    </a:lnTo>
                    <a:lnTo>
                      <a:pt x="228" y="93"/>
                    </a:lnTo>
                    <a:lnTo>
                      <a:pt x="228" y="92"/>
                    </a:lnTo>
                    <a:lnTo>
                      <a:pt x="228" y="92"/>
                    </a:lnTo>
                    <a:lnTo>
                      <a:pt x="229" y="91"/>
                    </a:lnTo>
                    <a:lnTo>
                      <a:pt x="231" y="90"/>
                    </a:lnTo>
                    <a:lnTo>
                      <a:pt x="233" y="90"/>
                    </a:lnTo>
                    <a:lnTo>
                      <a:pt x="233" y="88"/>
                    </a:lnTo>
                    <a:lnTo>
                      <a:pt x="234" y="90"/>
                    </a:lnTo>
                    <a:lnTo>
                      <a:pt x="238" y="92"/>
                    </a:lnTo>
                    <a:lnTo>
                      <a:pt x="239" y="92"/>
                    </a:lnTo>
                    <a:lnTo>
                      <a:pt x="240" y="92"/>
                    </a:lnTo>
                    <a:lnTo>
                      <a:pt x="241" y="92"/>
                    </a:lnTo>
                    <a:lnTo>
                      <a:pt x="241" y="91"/>
                    </a:lnTo>
                    <a:lnTo>
                      <a:pt x="243" y="90"/>
                    </a:lnTo>
                    <a:lnTo>
                      <a:pt x="243" y="88"/>
                    </a:lnTo>
                    <a:lnTo>
                      <a:pt x="243" y="90"/>
                    </a:lnTo>
                    <a:lnTo>
                      <a:pt x="244" y="91"/>
                    </a:lnTo>
                    <a:lnTo>
                      <a:pt x="245" y="92"/>
                    </a:lnTo>
                    <a:lnTo>
                      <a:pt x="246" y="93"/>
                    </a:lnTo>
                    <a:lnTo>
                      <a:pt x="249" y="93"/>
                    </a:lnTo>
                    <a:lnTo>
                      <a:pt x="250" y="93"/>
                    </a:lnTo>
                    <a:lnTo>
                      <a:pt x="250" y="9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4" name="Freeform 604"/>
              <p:cNvSpPr>
                <a:spLocks/>
              </p:cNvSpPr>
              <p:nvPr/>
            </p:nvSpPr>
            <p:spPr bwMode="auto">
              <a:xfrm>
                <a:off x="1741" y="1662"/>
                <a:ext cx="5" cy="4"/>
              </a:xfrm>
              <a:custGeom>
                <a:avLst/>
                <a:gdLst>
                  <a:gd name="T0" fmla="*/ 1 w 5"/>
                  <a:gd name="T1" fmla="*/ 4 h 4"/>
                  <a:gd name="T2" fmla="*/ 3 w 5"/>
                  <a:gd name="T3" fmla="*/ 4 h 4"/>
                  <a:gd name="T4" fmla="*/ 3 w 5"/>
                  <a:gd name="T5" fmla="*/ 4 h 4"/>
                  <a:gd name="T6" fmla="*/ 4 w 5"/>
                  <a:gd name="T7" fmla="*/ 2 h 4"/>
                  <a:gd name="T8" fmla="*/ 4 w 5"/>
                  <a:gd name="T9" fmla="*/ 2 h 4"/>
                  <a:gd name="T10" fmla="*/ 5 w 5"/>
                  <a:gd name="T11" fmla="*/ 2 h 4"/>
                  <a:gd name="T12" fmla="*/ 4 w 5"/>
                  <a:gd name="T13" fmla="*/ 1 h 4"/>
                  <a:gd name="T14" fmla="*/ 3 w 5"/>
                  <a:gd name="T15" fmla="*/ 0 h 4"/>
                  <a:gd name="T16" fmla="*/ 1 w 5"/>
                  <a:gd name="T17" fmla="*/ 0 h 4"/>
                  <a:gd name="T18" fmla="*/ 0 w 5"/>
                  <a:gd name="T19" fmla="*/ 0 h 4"/>
                  <a:gd name="T20" fmla="*/ 0 w 5"/>
                  <a:gd name="T21" fmla="*/ 0 h 4"/>
                  <a:gd name="T22" fmla="*/ 0 w 5"/>
                  <a:gd name="T23" fmla="*/ 0 h 4"/>
                  <a:gd name="T24" fmla="*/ 0 w 5"/>
                  <a:gd name="T25" fmla="*/ 1 h 4"/>
                  <a:gd name="T26" fmla="*/ 1 w 5"/>
                  <a:gd name="T27" fmla="*/ 1 h 4"/>
                  <a:gd name="T28" fmla="*/ 1 w 5"/>
                  <a:gd name="T29" fmla="*/ 2 h 4"/>
                  <a:gd name="T30" fmla="*/ 1 w 5"/>
                  <a:gd name="T31" fmla="*/ 2 h 4"/>
                  <a:gd name="T32" fmla="*/ 0 w 5"/>
                  <a:gd name="T33" fmla="*/ 2 h 4"/>
                  <a:gd name="T34" fmla="*/ 1 w 5"/>
                  <a:gd name="T35" fmla="*/ 4 h 4"/>
                  <a:gd name="T36" fmla="*/ 1 w 5"/>
                  <a:gd name="T37" fmla="*/ 4 h 4"/>
                  <a:gd name="T38" fmla="*/ 1 w 5"/>
                  <a:gd name="T39" fmla="*/ 4 h 4"/>
                  <a:gd name="T40" fmla="*/ 1 w 5"/>
                  <a:gd name="T4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" h="4">
                    <a:moveTo>
                      <a:pt x="1" y="4"/>
                    </a:moveTo>
                    <a:lnTo>
                      <a:pt x="3" y="4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5" name="Freeform 605"/>
              <p:cNvSpPr>
                <a:spLocks/>
              </p:cNvSpPr>
              <p:nvPr/>
            </p:nvSpPr>
            <p:spPr bwMode="auto">
              <a:xfrm>
                <a:off x="1751" y="1674"/>
                <a:ext cx="6" cy="8"/>
              </a:xfrm>
              <a:custGeom>
                <a:avLst/>
                <a:gdLst>
                  <a:gd name="T0" fmla="*/ 0 w 6"/>
                  <a:gd name="T1" fmla="*/ 7 h 8"/>
                  <a:gd name="T2" fmla="*/ 0 w 6"/>
                  <a:gd name="T3" fmla="*/ 7 h 8"/>
                  <a:gd name="T4" fmla="*/ 1 w 6"/>
                  <a:gd name="T5" fmla="*/ 7 h 8"/>
                  <a:gd name="T6" fmla="*/ 1 w 6"/>
                  <a:gd name="T7" fmla="*/ 7 h 8"/>
                  <a:gd name="T8" fmla="*/ 1 w 6"/>
                  <a:gd name="T9" fmla="*/ 7 h 8"/>
                  <a:gd name="T10" fmla="*/ 3 w 6"/>
                  <a:gd name="T11" fmla="*/ 8 h 8"/>
                  <a:gd name="T12" fmla="*/ 3 w 6"/>
                  <a:gd name="T13" fmla="*/ 8 h 8"/>
                  <a:gd name="T14" fmla="*/ 4 w 6"/>
                  <a:gd name="T15" fmla="*/ 8 h 8"/>
                  <a:gd name="T16" fmla="*/ 4 w 6"/>
                  <a:gd name="T17" fmla="*/ 7 h 8"/>
                  <a:gd name="T18" fmla="*/ 5 w 6"/>
                  <a:gd name="T19" fmla="*/ 7 h 8"/>
                  <a:gd name="T20" fmla="*/ 5 w 6"/>
                  <a:gd name="T21" fmla="*/ 7 h 8"/>
                  <a:gd name="T22" fmla="*/ 6 w 6"/>
                  <a:gd name="T23" fmla="*/ 4 h 8"/>
                  <a:gd name="T24" fmla="*/ 5 w 6"/>
                  <a:gd name="T25" fmla="*/ 3 h 8"/>
                  <a:gd name="T26" fmla="*/ 4 w 6"/>
                  <a:gd name="T27" fmla="*/ 3 h 8"/>
                  <a:gd name="T28" fmla="*/ 4 w 6"/>
                  <a:gd name="T29" fmla="*/ 2 h 8"/>
                  <a:gd name="T30" fmla="*/ 3 w 6"/>
                  <a:gd name="T31" fmla="*/ 0 h 8"/>
                  <a:gd name="T32" fmla="*/ 1 w 6"/>
                  <a:gd name="T33" fmla="*/ 0 h 8"/>
                  <a:gd name="T34" fmla="*/ 0 w 6"/>
                  <a:gd name="T35" fmla="*/ 0 h 8"/>
                  <a:gd name="T36" fmla="*/ 0 w 6"/>
                  <a:gd name="T37" fmla="*/ 2 h 8"/>
                  <a:gd name="T38" fmla="*/ 0 w 6"/>
                  <a:gd name="T39" fmla="*/ 2 h 8"/>
                  <a:gd name="T40" fmla="*/ 0 w 6"/>
                  <a:gd name="T41" fmla="*/ 2 h 8"/>
                  <a:gd name="T42" fmla="*/ 0 w 6"/>
                  <a:gd name="T43" fmla="*/ 3 h 8"/>
                  <a:gd name="T44" fmla="*/ 0 w 6"/>
                  <a:gd name="T45" fmla="*/ 4 h 8"/>
                  <a:gd name="T46" fmla="*/ 0 w 6"/>
                  <a:gd name="T47" fmla="*/ 5 h 8"/>
                  <a:gd name="T48" fmla="*/ 0 w 6"/>
                  <a:gd name="T49" fmla="*/ 7 h 8"/>
                  <a:gd name="T50" fmla="*/ 0 w 6"/>
                  <a:gd name="T51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" h="8">
                    <a:moveTo>
                      <a:pt x="0" y="7"/>
                    </a:moveTo>
                    <a:lnTo>
                      <a:pt x="0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666" name="Freeform 606"/>
              <p:cNvSpPr>
                <a:spLocks/>
              </p:cNvSpPr>
              <p:nvPr/>
            </p:nvSpPr>
            <p:spPr bwMode="auto">
              <a:xfrm>
                <a:off x="1801" y="1503"/>
                <a:ext cx="14" cy="7"/>
              </a:xfrm>
              <a:custGeom>
                <a:avLst/>
                <a:gdLst>
                  <a:gd name="T0" fmla="*/ 9 w 14"/>
                  <a:gd name="T1" fmla="*/ 4 h 7"/>
                  <a:gd name="T2" fmla="*/ 10 w 14"/>
                  <a:gd name="T3" fmla="*/ 5 h 7"/>
                  <a:gd name="T4" fmla="*/ 12 w 14"/>
                  <a:gd name="T5" fmla="*/ 5 h 7"/>
                  <a:gd name="T6" fmla="*/ 13 w 14"/>
                  <a:gd name="T7" fmla="*/ 4 h 7"/>
                  <a:gd name="T8" fmla="*/ 14 w 14"/>
                  <a:gd name="T9" fmla="*/ 4 h 7"/>
                  <a:gd name="T10" fmla="*/ 14 w 14"/>
                  <a:gd name="T11" fmla="*/ 2 h 7"/>
                  <a:gd name="T12" fmla="*/ 14 w 14"/>
                  <a:gd name="T13" fmla="*/ 2 h 7"/>
                  <a:gd name="T14" fmla="*/ 12 w 14"/>
                  <a:gd name="T15" fmla="*/ 1 h 7"/>
                  <a:gd name="T16" fmla="*/ 9 w 14"/>
                  <a:gd name="T17" fmla="*/ 0 h 7"/>
                  <a:gd name="T18" fmla="*/ 9 w 14"/>
                  <a:gd name="T19" fmla="*/ 0 h 7"/>
                  <a:gd name="T20" fmla="*/ 8 w 14"/>
                  <a:gd name="T21" fmla="*/ 1 h 7"/>
                  <a:gd name="T22" fmla="*/ 8 w 14"/>
                  <a:gd name="T23" fmla="*/ 1 h 7"/>
                  <a:gd name="T24" fmla="*/ 7 w 14"/>
                  <a:gd name="T25" fmla="*/ 2 h 7"/>
                  <a:gd name="T26" fmla="*/ 2 w 14"/>
                  <a:gd name="T27" fmla="*/ 4 h 7"/>
                  <a:gd name="T28" fmla="*/ 0 w 14"/>
                  <a:gd name="T29" fmla="*/ 4 h 7"/>
                  <a:gd name="T30" fmla="*/ 0 w 14"/>
                  <a:gd name="T31" fmla="*/ 5 h 7"/>
                  <a:gd name="T32" fmla="*/ 0 w 14"/>
                  <a:gd name="T33" fmla="*/ 7 h 7"/>
                  <a:gd name="T34" fmla="*/ 2 w 14"/>
                  <a:gd name="T35" fmla="*/ 7 h 7"/>
                  <a:gd name="T36" fmla="*/ 2 w 14"/>
                  <a:gd name="T37" fmla="*/ 7 h 7"/>
                  <a:gd name="T38" fmla="*/ 4 w 14"/>
                  <a:gd name="T39" fmla="*/ 7 h 7"/>
                  <a:gd name="T40" fmla="*/ 4 w 14"/>
                  <a:gd name="T41" fmla="*/ 7 h 7"/>
                  <a:gd name="T42" fmla="*/ 5 w 14"/>
                  <a:gd name="T43" fmla="*/ 6 h 7"/>
                  <a:gd name="T44" fmla="*/ 8 w 14"/>
                  <a:gd name="T45" fmla="*/ 5 h 7"/>
                  <a:gd name="T46" fmla="*/ 9 w 14"/>
                  <a:gd name="T4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" h="7">
                    <a:moveTo>
                      <a:pt x="9" y="4"/>
                    </a:moveTo>
                    <a:lnTo>
                      <a:pt x="10" y="5"/>
                    </a:lnTo>
                    <a:lnTo>
                      <a:pt x="12" y="5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5" y="6"/>
                    </a:lnTo>
                    <a:lnTo>
                      <a:pt x="8" y="5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</p:grpSp>
        <p:grpSp>
          <p:nvGrpSpPr>
            <p:cNvPr id="1719" name="Group 808"/>
            <p:cNvGrpSpPr>
              <a:grpSpLocks/>
            </p:cNvGrpSpPr>
            <p:nvPr/>
          </p:nvGrpSpPr>
          <p:grpSpPr bwMode="auto">
            <a:xfrm>
              <a:off x="648" y="1331"/>
              <a:ext cx="4983" cy="2326"/>
              <a:chOff x="648" y="1331"/>
              <a:chExt cx="4983" cy="2326"/>
            </a:xfrm>
          </p:grpSpPr>
          <p:sp>
            <p:nvSpPr>
              <p:cNvPr id="2267" name="Freeform 608"/>
              <p:cNvSpPr>
                <a:spLocks/>
              </p:cNvSpPr>
              <p:nvPr/>
            </p:nvSpPr>
            <p:spPr bwMode="auto">
              <a:xfrm>
                <a:off x="1800" y="1571"/>
                <a:ext cx="6" cy="6"/>
              </a:xfrm>
              <a:custGeom>
                <a:avLst/>
                <a:gdLst>
                  <a:gd name="T0" fmla="*/ 4 w 6"/>
                  <a:gd name="T1" fmla="*/ 1 h 6"/>
                  <a:gd name="T2" fmla="*/ 4 w 6"/>
                  <a:gd name="T3" fmla="*/ 0 h 6"/>
                  <a:gd name="T4" fmla="*/ 3 w 6"/>
                  <a:gd name="T5" fmla="*/ 0 h 6"/>
                  <a:gd name="T6" fmla="*/ 1 w 6"/>
                  <a:gd name="T7" fmla="*/ 0 h 6"/>
                  <a:gd name="T8" fmla="*/ 0 w 6"/>
                  <a:gd name="T9" fmla="*/ 1 h 6"/>
                  <a:gd name="T10" fmla="*/ 0 w 6"/>
                  <a:gd name="T11" fmla="*/ 1 h 6"/>
                  <a:gd name="T12" fmla="*/ 0 w 6"/>
                  <a:gd name="T13" fmla="*/ 2 h 6"/>
                  <a:gd name="T14" fmla="*/ 0 w 6"/>
                  <a:gd name="T15" fmla="*/ 5 h 6"/>
                  <a:gd name="T16" fmla="*/ 3 w 6"/>
                  <a:gd name="T17" fmla="*/ 6 h 6"/>
                  <a:gd name="T18" fmla="*/ 4 w 6"/>
                  <a:gd name="T19" fmla="*/ 6 h 6"/>
                  <a:gd name="T20" fmla="*/ 5 w 6"/>
                  <a:gd name="T21" fmla="*/ 6 h 6"/>
                  <a:gd name="T22" fmla="*/ 6 w 6"/>
                  <a:gd name="T23" fmla="*/ 5 h 6"/>
                  <a:gd name="T24" fmla="*/ 6 w 6"/>
                  <a:gd name="T25" fmla="*/ 5 h 6"/>
                  <a:gd name="T26" fmla="*/ 6 w 6"/>
                  <a:gd name="T27" fmla="*/ 3 h 6"/>
                  <a:gd name="T28" fmla="*/ 6 w 6"/>
                  <a:gd name="T29" fmla="*/ 2 h 6"/>
                  <a:gd name="T30" fmla="*/ 6 w 6"/>
                  <a:gd name="T31" fmla="*/ 1 h 6"/>
                  <a:gd name="T32" fmla="*/ 5 w 6"/>
                  <a:gd name="T33" fmla="*/ 1 h 6"/>
                  <a:gd name="T34" fmla="*/ 4 w 6"/>
                  <a:gd name="T35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4" y="1"/>
                    </a:move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3" y="6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8" name="Freeform 609"/>
              <p:cNvSpPr>
                <a:spLocks/>
              </p:cNvSpPr>
              <p:nvPr/>
            </p:nvSpPr>
            <p:spPr bwMode="auto">
              <a:xfrm>
                <a:off x="1830" y="1493"/>
                <a:ext cx="9" cy="7"/>
              </a:xfrm>
              <a:custGeom>
                <a:avLst/>
                <a:gdLst>
                  <a:gd name="T0" fmla="*/ 1 w 9"/>
                  <a:gd name="T1" fmla="*/ 5 h 7"/>
                  <a:gd name="T2" fmla="*/ 1 w 9"/>
                  <a:gd name="T3" fmla="*/ 5 h 7"/>
                  <a:gd name="T4" fmla="*/ 1 w 9"/>
                  <a:gd name="T5" fmla="*/ 6 h 7"/>
                  <a:gd name="T6" fmla="*/ 3 w 9"/>
                  <a:gd name="T7" fmla="*/ 7 h 7"/>
                  <a:gd name="T8" fmla="*/ 4 w 9"/>
                  <a:gd name="T9" fmla="*/ 7 h 7"/>
                  <a:gd name="T10" fmla="*/ 5 w 9"/>
                  <a:gd name="T11" fmla="*/ 7 h 7"/>
                  <a:gd name="T12" fmla="*/ 9 w 9"/>
                  <a:gd name="T13" fmla="*/ 7 h 7"/>
                  <a:gd name="T14" fmla="*/ 9 w 9"/>
                  <a:gd name="T15" fmla="*/ 6 h 7"/>
                  <a:gd name="T16" fmla="*/ 9 w 9"/>
                  <a:gd name="T17" fmla="*/ 6 h 7"/>
                  <a:gd name="T18" fmla="*/ 8 w 9"/>
                  <a:gd name="T19" fmla="*/ 5 h 7"/>
                  <a:gd name="T20" fmla="*/ 8 w 9"/>
                  <a:gd name="T21" fmla="*/ 4 h 7"/>
                  <a:gd name="T22" fmla="*/ 6 w 9"/>
                  <a:gd name="T23" fmla="*/ 2 h 7"/>
                  <a:gd name="T24" fmla="*/ 6 w 9"/>
                  <a:gd name="T25" fmla="*/ 1 h 7"/>
                  <a:gd name="T26" fmla="*/ 6 w 9"/>
                  <a:gd name="T27" fmla="*/ 1 h 7"/>
                  <a:gd name="T28" fmla="*/ 5 w 9"/>
                  <a:gd name="T29" fmla="*/ 0 h 7"/>
                  <a:gd name="T30" fmla="*/ 3 w 9"/>
                  <a:gd name="T31" fmla="*/ 1 h 7"/>
                  <a:gd name="T32" fmla="*/ 1 w 9"/>
                  <a:gd name="T33" fmla="*/ 1 h 7"/>
                  <a:gd name="T34" fmla="*/ 0 w 9"/>
                  <a:gd name="T35" fmla="*/ 2 h 7"/>
                  <a:gd name="T36" fmla="*/ 0 w 9"/>
                  <a:gd name="T37" fmla="*/ 2 h 7"/>
                  <a:gd name="T38" fmla="*/ 0 w 9"/>
                  <a:gd name="T39" fmla="*/ 2 h 7"/>
                  <a:gd name="T40" fmla="*/ 1 w 9"/>
                  <a:gd name="T41" fmla="*/ 4 h 7"/>
                  <a:gd name="T42" fmla="*/ 1 w 9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7">
                    <a:moveTo>
                      <a:pt x="1" y="5"/>
                    </a:moveTo>
                    <a:lnTo>
                      <a:pt x="1" y="5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8" y="5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9" name="Freeform 610"/>
              <p:cNvSpPr>
                <a:spLocks/>
              </p:cNvSpPr>
              <p:nvPr/>
            </p:nvSpPr>
            <p:spPr bwMode="auto">
              <a:xfrm>
                <a:off x="1737" y="1472"/>
                <a:ext cx="19" cy="5"/>
              </a:xfrm>
              <a:custGeom>
                <a:avLst/>
                <a:gdLst>
                  <a:gd name="T0" fmla="*/ 0 w 19"/>
                  <a:gd name="T1" fmla="*/ 5 h 5"/>
                  <a:gd name="T2" fmla="*/ 0 w 19"/>
                  <a:gd name="T3" fmla="*/ 5 h 5"/>
                  <a:gd name="T4" fmla="*/ 2 w 19"/>
                  <a:gd name="T5" fmla="*/ 5 h 5"/>
                  <a:gd name="T6" fmla="*/ 5 w 19"/>
                  <a:gd name="T7" fmla="*/ 5 h 5"/>
                  <a:gd name="T8" fmla="*/ 12 w 19"/>
                  <a:gd name="T9" fmla="*/ 3 h 5"/>
                  <a:gd name="T10" fmla="*/ 19 w 19"/>
                  <a:gd name="T11" fmla="*/ 1 h 5"/>
                  <a:gd name="T12" fmla="*/ 15 w 19"/>
                  <a:gd name="T13" fmla="*/ 0 h 5"/>
                  <a:gd name="T14" fmla="*/ 14 w 19"/>
                  <a:gd name="T15" fmla="*/ 0 h 5"/>
                  <a:gd name="T16" fmla="*/ 10 w 19"/>
                  <a:gd name="T17" fmla="*/ 0 h 5"/>
                  <a:gd name="T18" fmla="*/ 9 w 19"/>
                  <a:gd name="T19" fmla="*/ 1 h 5"/>
                  <a:gd name="T20" fmla="*/ 7 w 19"/>
                  <a:gd name="T21" fmla="*/ 2 h 5"/>
                  <a:gd name="T22" fmla="*/ 2 w 19"/>
                  <a:gd name="T23" fmla="*/ 3 h 5"/>
                  <a:gd name="T24" fmla="*/ 0 w 19"/>
                  <a:gd name="T2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" h="5">
                    <a:moveTo>
                      <a:pt x="0" y="5"/>
                    </a:moveTo>
                    <a:lnTo>
                      <a:pt x="0" y="5"/>
                    </a:lnTo>
                    <a:lnTo>
                      <a:pt x="2" y="5"/>
                    </a:lnTo>
                    <a:lnTo>
                      <a:pt x="5" y="5"/>
                    </a:lnTo>
                    <a:lnTo>
                      <a:pt x="12" y="3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2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0" name="Freeform 611"/>
              <p:cNvSpPr>
                <a:spLocks/>
              </p:cNvSpPr>
              <p:nvPr/>
            </p:nvSpPr>
            <p:spPr bwMode="auto">
              <a:xfrm>
                <a:off x="1767" y="1546"/>
                <a:ext cx="26" cy="7"/>
              </a:xfrm>
              <a:custGeom>
                <a:avLst/>
                <a:gdLst>
                  <a:gd name="T0" fmla="*/ 19 w 26"/>
                  <a:gd name="T1" fmla="*/ 0 h 7"/>
                  <a:gd name="T2" fmla="*/ 12 w 26"/>
                  <a:gd name="T3" fmla="*/ 2 h 7"/>
                  <a:gd name="T4" fmla="*/ 9 w 26"/>
                  <a:gd name="T5" fmla="*/ 2 h 7"/>
                  <a:gd name="T6" fmla="*/ 8 w 26"/>
                  <a:gd name="T7" fmla="*/ 2 h 7"/>
                  <a:gd name="T8" fmla="*/ 7 w 26"/>
                  <a:gd name="T9" fmla="*/ 3 h 7"/>
                  <a:gd name="T10" fmla="*/ 7 w 26"/>
                  <a:gd name="T11" fmla="*/ 3 h 7"/>
                  <a:gd name="T12" fmla="*/ 5 w 26"/>
                  <a:gd name="T13" fmla="*/ 3 h 7"/>
                  <a:gd name="T14" fmla="*/ 2 w 26"/>
                  <a:gd name="T15" fmla="*/ 5 h 7"/>
                  <a:gd name="T16" fmla="*/ 0 w 26"/>
                  <a:gd name="T17" fmla="*/ 5 h 7"/>
                  <a:gd name="T18" fmla="*/ 0 w 26"/>
                  <a:gd name="T19" fmla="*/ 6 h 7"/>
                  <a:gd name="T20" fmla="*/ 0 w 26"/>
                  <a:gd name="T21" fmla="*/ 6 h 7"/>
                  <a:gd name="T22" fmla="*/ 2 w 26"/>
                  <a:gd name="T23" fmla="*/ 6 h 7"/>
                  <a:gd name="T24" fmla="*/ 7 w 26"/>
                  <a:gd name="T25" fmla="*/ 7 h 7"/>
                  <a:gd name="T26" fmla="*/ 9 w 26"/>
                  <a:gd name="T27" fmla="*/ 7 h 7"/>
                  <a:gd name="T28" fmla="*/ 9 w 26"/>
                  <a:gd name="T29" fmla="*/ 7 h 7"/>
                  <a:gd name="T30" fmla="*/ 11 w 26"/>
                  <a:gd name="T31" fmla="*/ 6 h 7"/>
                  <a:gd name="T32" fmla="*/ 13 w 26"/>
                  <a:gd name="T33" fmla="*/ 7 h 7"/>
                  <a:gd name="T34" fmla="*/ 17 w 26"/>
                  <a:gd name="T35" fmla="*/ 6 h 7"/>
                  <a:gd name="T36" fmla="*/ 18 w 26"/>
                  <a:gd name="T37" fmla="*/ 6 h 7"/>
                  <a:gd name="T38" fmla="*/ 22 w 26"/>
                  <a:gd name="T39" fmla="*/ 3 h 7"/>
                  <a:gd name="T40" fmla="*/ 24 w 26"/>
                  <a:gd name="T41" fmla="*/ 2 h 7"/>
                  <a:gd name="T42" fmla="*/ 24 w 26"/>
                  <a:gd name="T43" fmla="*/ 1 h 7"/>
                  <a:gd name="T44" fmla="*/ 26 w 26"/>
                  <a:gd name="T45" fmla="*/ 1 h 7"/>
                  <a:gd name="T46" fmla="*/ 24 w 26"/>
                  <a:gd name="T47" fmla="*/ 0 h 7"/>
                  <a:gd name="T48" fmla="*/ 24 w 26"/>
                  <a:gd name="T49" fmla="*/ 0 h 7"/>
                  <a:gd name="T50" fmla="*/ 23 w 26"/>
                  <a:gd name="T51" fmla="*/ 0 h 7"/>
                  <a:gd name="T52" fmla="*/ 19 w 26"/>
                  <a:gd name="T5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6" h="7">
                    <a:moveTo>
                      <a:pt x="19" y="0"/>
                    </a:moveTo>
                    <a:lnTo>
                      <a:pt x="12" y="2"/>
                    </a:lnTo>
                    <a:lnTo>
                      <a:pt x="9" y="2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7" y="7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1" y="6"/>
                    </a:lnTo>
                    <a:lnTo>
                      <a:pt x="13" y="7"/>
                    </a:lnTo>
                    <a:lnTo>
                      <a:pt x="17" y="6"/>
                    </a:lnTo>
                    <a:lnTo>
                      <a:pt x="18" y="6"/>
                    </a:lnTo>
                    <a:lnTo>
                      <a:pt x="22" y="3"/>
                    </a:lnTo>
                    <a:lnTo>
                      <a:pt x="24" y="2"/>
                    </a:lnTo>
                    <a:lnTo>
                      <a:pt x="24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3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1" name="Freeform 612"/>
              <p:cNvSpPr>
                <a:spLocks/>
              </p:cNvSpPr>
              <p:nvPr/>
            </p:nvSpPr>
            <p:spPr bwMode="auto">
              <a:xfrm>
                <a:off x="1714" y="1428"/>
                <a:ext cx="7" cy="4"/>
              </a:xfrm>
              <a:custGeom>
                <a:avLst/>
                <a:gdLst>
                  <a:gd name="T0" fmla="*/ 6 w 7"/>
                  <a:gd name="T1" fmla="*/ 0 h 4"/>
                  <a:gd name="T2" fmla="*/ 5 w 7"/>
                  <a:gd name="T3" fmla="*/ 0 h 4"/>
                  <a:gd name="T4" fmla="*/ 2 w 7"/>
                  <a:gd name="T5" fmla="*/ 0 h 4"/>
                  <a:gd name="T6" fmla="*/ 0 w 7"/>
                  <a:gd name="T7" fmla="*/ 2 h 4"/>
                  <a:gd name="T8" fmla="*/ 0 w 7"/>
                  <a:gd name="T9" fmla="*/ 2 h 4"/>
                  <a:gd name="T10" fmla="*/ 0 w 7"/>
                  <a:gd name="T11" fmla="*/ 4 h 4"/>
                  <a:gd name="T12" fmla="*/ 1 w 7"/>
                  <a:gd name="T13" fmla="*/ 4 h 4"/>
                  <a:gd name="T14" fmla="*/ 2 w 7"/>
                  <a:gd name="T15" fmla="*/ 4 h 4"/>
                  <a:gd name="T16" fmla="*/ 3 w 7"/>
                  <a:gd name="T17" fmla="*/ 4 h 4"/>
                  <a:gd name="T18" fmla="*/ 7 w 7"/>
                  <a:gd name="T19" fmla="*/ 1 h 4"/>
                  <a:gd name="T20" fmla="*/ 6 w 7"/>
                  <a:gd name="T21" fmla="*/ 0 h 4"/>
                  <a:gd name="T22" fmla="*/ 6 w 7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4">
                    <a:moveTo>
                      <a:pt x="6" y="0"/>
                    </a:moveTo>
                    <a:lnTo>
                      <a:pt x="5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2" name="Freeform 613"/>
              <p:cNvSpPr>
                <a:spLocks/>
              </p:cNvSpPr>
              <p:nvPr/>
            </p:nvSpPr>
            <p:spPr bwMode="auto">
              <a:xfrm>
                <a:off x="1699" y="1484"/>
                <a:ext cx="32" cy="16"/>
              </a:xfrm>
              <a:custGeom>
                <a:avLst/>
                <a:gdLst>
                  <a:gd name="T0" fmla="*/ 25 w 32"/>
                  <a:gd name="T1" fmla="*/ 4 h 16"/>
                  <a:gd name="T2" fmla="*/ 25 w 32"/>
                  <a:gd name="T3" fmla="*/ 1 h 16"/>
                  <a:gd name="T4" fmla="*/ 22 w 32"/>
                  <a:gd name="T5" fmla="*/ 0 h 16"/>
                  <a:gd name="T6" fmla="*/ 17 w 32"/>
                  <a:gd name="T7" fmla="*/ 0 h 16"/>
                  <a:gd name="T8" fmla="*/ 11 w 32"/>
                  <a:gd name="T9" fmla="*/ 3 h 16"/>
                  <a:gd name="T10" fmla="*/ 5 w 32"/>
                  <a:gd name="T11" fmla="*/ 3 h 16"/>
                  <a:gd name="T12" fmla="*/ 0 w 32"/>
                  <a:gd name="T13" fmla="*/ 4 h 16"/>
                  <a:gd name="T14" fmla="*/ 0 w 32"/>
                  <a:gd name="T15" fmla="*/ 6 h 16"/>
                  <a:gd name="T16" fmla="*/ 2 w 32"/>
                  <a:gd name="T17" fmla="*/ 8 h 16"/>
                  <a:gd name="T18" fmla="*/ 5 w 32"/>
                  <a:gd name="T19" fmla="*/ 8 h 16"/>
                  <a:gd name="T20" fmla="*/ 7 w 32"/>
                  <a:gd name="T21" fmla="*/ 9 h 16"/>
                  <a:gd name="T22" fmla="*/ 5 w 32"/>
                  <a:gd name="T23" fmla="*/ 11 h 16"/>
                  <a:gd name="T24" fmla="*/ 8 w 32"/>
                  <a:gd name="T25" fmla="*/ 13 h 16"/>
                  <a:gd name="T26" fmla="*/ 16 w 32"/>
                  <a:gd name="T27" fmla="*/ 10 h 16"/>
                  <a:gd name="T28" fmla="*/ 18 w 32"/>
                  <a:gd name="T29" fmla="*/ 11 h 16"/>
                  <a:gd name="T30" fmla="*/ 16 w 32"/>
                  <a:gd name="T31" fmla="*/ 14 h 16"/>
                  <a:gd name="T32" fmla="*/ 15 w 32"/>
                  <a:gd name="T33" fmla="*/ 16 h 16"/>
                  <a:gd name="T34" fmla="*/ 20 w 32"/>
                  <a:gd name="T35" fmla="*/ 16 h 16"/>
                  <a:gd name="T36" fmla="*/ 25 w 32"/>
                  <a:gd name="T37" fmla="*/ 15 h 16"/>
                  <a:gd name="T38" fmla="*/ 26 w 32"/>
                  <a:gd name="T39" fmla="*/ 15 h 16"/>
                  <a:gd name="T40" fmla="*/ 27 w 32"/>
                  <a:gd name="T41" fmla="*/ 13 h 16"/>
                  <a:gd name="T42" fmla="*/ 28 w 32"/>
                  <a:gd name="T43" fmla="*/ 13 h 16"/>
                  <a:gd name="T44" fmla="*/ 32 w 32"/>
                  <a:gd name="T45" fmla="*/ 11 h 16"/>
                  <a:gd name="T46" fmla="*/ 32 w 32"/>
                  <a:gd name="T47" fmla="*/ 11 h 16"/>
                  <a:gd name="T48" fmla="*/ 32 w 32"/>
                  <a:gd name="T49" fmla="*/ 10 h 16"/>
                  <a:gd name="T50" fmla="*/ 30 w 32"/>
                  <a:gd name="T51" fmla="*/ 9 h 16"/>
                  <a:gd name="T52" fmla="*/ 27 w 32"/>
                  <a:gd name="T53" fmla="*/ 6 h 16"/>
                  <a:gd name="T54" fmla="*/ 26 w 32"/>
                  <a:gd name="T55" fmla="*/ 6 h 16"/>
                  <a:gd name="T56" fmla="*/ 25 w 32"/>
                  <a:gd name="T57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" h="16">
                    <a:moveTo>
                      <a:pt x="25" y="4"/>
                    </a:moveTo>
                    <a:lnTo>
                      <a:pt x="25" y="1"/>
                    </a:lnTo>
                    <a:lnTo>
                      <a:pt x="22" y="0"/>
                    </a:lnTo>
                    <a:lnTo>
                      <a:pt x="17" y="0"/>
                    </a:lnTo>
                    <a:lnTo>
                      <a:pt x="11" y="3"/>
                    </a:lnTo>
                    <a:lnTo>
                      <a:pt x="5" y="3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7" y="9"/>
                    </a:lnTo>
                    <a:lnTo>
                      <a:pt x="5" y="11"/>
                    </a:lnTo>
                    <a:lnTo>
                      <a:pt x="8" y="13"/>
                    </a:lnTo>
                    <a:lnTo>
                      <a:pt x="16" y="10"/>
                    </a:lnTo>
                    <a:lnTo>
                      <a:pt x="18" y="11"/>
                    </a:lnTo>
                    <a:lnTo>
                      <a:pt x="16" y="14"/>
                    </a:lnTo>
                    <a:lnTo>
                      <a:pt x="15" y="16"/>
                    </a:lnTo>
                    <a:lnTo>
                      <a:pt x="20" y="16"/>
                    </a:lnTo>
                    <a:lnTo>
                      <a:pt x="25" y="15"/>
                    </a:lnTo>
                    <a:lnTo>
                      <a:pt x="26" y="15"/>
                    </a:lnTo>
                    <a:lnTo>
                      <a:pt x="27" y="13"/>
                    </a:lnTo>
                    <a:lnTo>
                      <a:pt x="28" y="13"/>
                    </a:lnTo>
                    <a:lnTo>
                      <a:pt x="32" y="11"/>
                    </a:lnTo>
                    <a:lnTo>
                      <a:pt x="32" y="11"/>
                    </a:lnTo>
                    <a:lnTo>
                      <a:pt x="32" y="10"/>
                    </a:lnTo>
                    <a:lnTo>
                      <a:pt x="30" y="9"/>
                    </a:lnTo>
                    <a:lnTo>
                      <a:pt x="27" y="6"/>
                    </a:lnTo>
                    <a:lnTo>
                      <a:pt x="26" y="6"/>
                    </a:lnTo>
                    <a:lnTo>
                      <a:pt x="25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3" name="Freeform 614"/>
              <p:cNvSpPr>
                <a:spLocks/>
              </p:cNvSpPr>
              <p:nvPr/>
            </p:nvSpPr>
            <p:spPr bwMode="auto">
              <a:xfrm>
                <a:off x="1664" y="1554"/>
                <a:ext cx="32" cy="23"/>
              </a:xfrm>
              <a:custGeom>
                <a:avLst/>
                <a:gdLst>
                  <a:gd name="T0" fmla="*/ 22 w 32"/>
                  <a:gd name="T1" fmla="*/ 0 h 23"/>
                  <a:gd name="T2" fmla="*/ 18 w 32"/>
                  <a:gd name="T3" fmla="*/ 0 h 23"/>
                  <a:gd name="T4" fmla="*/ 7 w 32"/>
                  <a:gd name="T5" fmla="*/ 2 h 23"/>
                  <a:gd name="T6" fmla="*/ 3 w 32"/>
                  <a:gd name="T7" fmla="*/ 3 h 23"/>
                  <a:gd name="T8" fmla="*/ 2 w 32"/>
                  <a:gd name="T9" fmla="*/ 3 h 23"/>
                  <a:gd name="T10" fmla="*/ 1 w 32"/>
                  <a:gd name="T11" fmla="*/ 5 h 23"/>
                  <a:gd name="T12" fmla="*/ 0 w 32"/>
                  <a:gd name="T13" fmla="*/ 8 h 23"/>
                  <a:gd name="T14" fmla="*/ 0 w 32"/>
                  <a:gd name="T15" fmla="*/ 8 h 23"/>
                  <a:gd name="T16" fmla="*/ 2 w 32"/>
                  <a:gd name="T17" fmla="*/ 9 h 23"/>
                  <a:gd name="T18" fmla="*/ 5 w 32"/>
                  <a:gd name="T19" fmla="*/ 10 h 23"/>
                  <a:gd name="T20" fmla="*/ 10 w 32"/>
                  <a:gd name="T21" fmla="*/ 13 h 23"/>
                  <a:gd name="T22" fmla="*/ 11 w 32"/>
                  <a:gd name="T23" fmla="*/ 14 h 23"/>
                  <a:gd name="T24" fmla="*/ 11 w 32"/>
                  <a:gd name="T25" fmla="*/ 15 h 23"/>
                  <a:gd name="T26" fmla="*/ 15 w 32"/>
                  <a:gd name="T27" fmla="*/ 19 h 23"/>
                  <a:gd name="T28" fmla="*/ 18 w 32"/>
                  <a:gd name="T29" fmla="*/ 22 h 23"/>
                  <a:gd name="T30" fmla="*/ 20 w 32"/>
                  <a:gd name="T31" fmla="*/ 23 h 23"/>
                  <a:gd name="T32" fmla="*/ 21 w 32"/>
                  <a:gd name="T33" fmla="*/ 23 h 23"/>
                  <a:gd name="T34" fmla="*/ 22 w 32"/>
                  <a:gd name="T35" fmla="*/ 23 h 23"/>
                  <a:gd name="T36" fmla="*/ 23 w 32"/>
                  <a:gd name="T37" fmla="*/ 23 h 23"/>
                  <a:gd name="T38" fmla="*/ 25 w 32"/>
                  <a:gd name="T39" fmla="*/ 22 h 23"/>
                  <a:gd name="T40" fmla="*/ 26 w 32"/>
                  <a:gd name="T41" fmla="*/ 20 h 23"/>
                  <a:gd name="T42" fmla="*/ 26 w 32"/>
                  <a:gd name="T43" fmla="*/ 19 h 23"/>
                  <a:gd name="T44" fmla="*/ 28 w 32"/>
                  <a:gd name="T45" fmla="*/ 17 h 23"/>
                  <a:gd name="T46" fmla="*/ 31 w 32"/>
                  <a:gd name="T47" fmla="*/ 13 h 23"/>
                  <a:gd name="T48" fmla="*/ 32 w 32"/>
                  <a:gd name="T49" fmla="*/ 12 h 23"/>
                  <a:gd name="T50" fmla="*/ 32 w 32"/>
                  <a:gd name="T51" fmla="*/ 9 h 23"/>
                  <a:gd name="T52" fmla="*/ 32 w 32"/>
                  <a:gd name="T53" fmla="*/ 7 h 23"/>
                  <a:gd name="T54" fmla="*/ 32 w 32"/>
                  <a:gd name="T55" fmla="*/ 5 h 23"/>
                  <a:gd name="T56" fmla="*/ 31 w 32"/>
                  <a:gd name="T57" fmla="*/ 5 h 23"/>
                  <a:gd name="T58" fmla="*/ 30 w 32"/>
                  <a:gd name="T59" fmla="*/ 4 h 23"/>
                  <a:gd name="T60" fmla="*/ 28 w 32"/>
                  <a:gd name="T61" fmla="*/ 4 h 23"/>
                  <a:gd name="T62" fmla="*/ 25 w 32"/>
                  <a:gd name="T63" fmla="*/ 2 h 23"/>
                  <a:gd name="T64" fmla="*/ 22 w 32"/>
                  <a:gd name="T6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2" h="23">
                    <a:moveTo>
                      <a:pt x="22" y="0"/>
                    </a:moveTo>
                    <a:lnTo>
                      <a:pt x="18" y="0"/>
                    </a:lnTo>
                    <a:lnTo>
                      <a:pt x="7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5" y="10"/>
                    </a:lnTo>
                    <a:lnTo>
                      <a:pt x="10" y="13"/>
                    </a:lnTo>
                    <a:lnTo>
                      <a:pt x="11" y="14"/>
                    </a:lnTo>
                    <a:lnTo>
                      <a:pt x="11" y="15"/>
                    </a:lnTo>
                    <a:lnTo>
                      <a:pt x="15" y="19"/>
                    </a:lnTo>
                    <a:lnTo>
                      <a:pt x="18" y="22"/>
                    </a:lnTo>
                    <a:lnTo>
                      <a:pt x="20" y="23"/>
                    </a:lnTo>
                    <a:lnTo>
                      <a:pt x="21" y="23"/>
                    </a:lnTo>
                    <a:lnTo>
                      <a:pt x="22" y="23"/>
                    </a:lnTo>
                    <a:lnTo>
                      <a:pt x="23" y="23"/>
                    </a:lnTo>
                    <a:lnTo>
                      <a:pt x="25" y="22"/>
                    </a:lnTo>
                    <a:lnTo>
                      <a:pt x="26" y="20"/>
                    </a:lnTo>
                    <a:lnTo>
                      <a:pt x="26" y="19"/>
                    </a:lnTo>
                    <a:lnTo>
                      <a:pt x="28" y="17"/>
                    </a:lnTo>
                    <a:lnTo>
                      <a:pt x="31" y="13"/>
                    </a:lnTo>
                    <a:lnTo>
                      <a:pt x="32" y="12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32" y="5"/>
                    </a:lnTo>
                    <a:lnTo>
                      <a:pt x="31" y="5"/>
                    </a:lnTo>
                    <a:lnTo>
                      <a:pt x="30" y="4"/>
                    </a:lnTo>
                    <a:lnTo>
                      <a:pt x="28" y="4"/>
                    </a:lnTo>
                    <a:lnTo>
                      <a:pt x="25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4" name="Freeform 615"/>
              <p:cNvSpPr>
                <a:spLocks/>
              </p:cNvSpPr>
              <p:nvPr/>
            </p:nvSpPr>
            <p:spPr bwMode="auto">
              <a:xfrm>
                <a:off x="1691" y="1509"/>
                <a:ext cx="18" cy="11"/>
              </a:xfrm>
              <a:custGeom>
                <a:avLst/>
                <a:gdLst>
                  <a:gd name="T0" fmla="*/ 4 w 18"/>
                  <a:gd name="T1" fmla="*/ 4 h 11"/>
                  <a:gd name="T2" fmla="*/ 1 w 18"/>
                  <a:gd name="T3" fmla="*/ 6 h 11"/>
                  <a:gd name="T4" fmla="*/ 1 w 18"/>
                  <a:gd name="T5" fmla="*/ 8 h 11"/>
                  <a:gd name="T6" fmla="*/ 0 w 18"/>
                  <a:gd name="T7" fmla="*/ 8 h 11"/>
                  <a:gd name="T8" fmla="*/ 0 w 18"/>
                  <a:gd name="T9" fmla="*/ 8 h 11"/>
                  <a:gd name="T10" fmla="*/ 1 w 18"/>
                  <a:gd name="T11" fmla="*/ 9 h 11"/>
                  <a:gd name="T12" fmla="*/ 4 w 18"/>
                  <a:gd name="T13" fmla="*/ 10 h 11"/>
                  <a:gd name="T14" fmla="*/ 9 w 18"/>
                  <a:gd name="T15" fmla="*/ 11 h 11"/>
                  <a:gd name="T16" fmla="*/ 11 w 18"/>
                  <a:gd name="T17" fmla="*/ 11 h 11"/>
                  <a:gd name="T18" fmla="*/ 15 w 18"/>
                  <a:gd name="T19" fmla="*/ 10 h 11"/>
                  <a:gd name="T20" fmla="*/ 16 w 18"/>
                  <a:gd name="T21" fmla="*/ 9 h 11"/>
                  <a:gd name="T22" fmla="*/ 18 w 18"/>
                  <a:gd name="T23" fmla="*/ 9 h 11"/>
                  <a:gd name="T24" fmla="*/ 18 w 18"/>
                  <a:gd name="T25" fmla="*/ 8 h 11"/>
                  <a:gd name="T26" fmla="*/ 18 w 18"/>
                  <a:gd name="T27" fmla="*/ 8 h 11"/>
                  <a:gd name="T28" fmla="*/ 18 w 18"/>
                  <a:gd name="T29" fmla="*/ 6 h 11"/>
                  <a:gd name="T30" fmla="*/ 16 w 18"/>
                  <a:gd name="T31" fmla="*/ 5 h 11"/>
                  <a:gd name="T32" fmla="*/ 16 w 18"/>
                  <a:gd name="T33" fmla="*/ 4 h 11"/>
                  <a:gd name="T34" fmla="*/ 15 w 18"/>
                  <a:gd name="T35" fmla="*/ 3 h 11"/>
                  <a:gd name="T36" fmla="*/ 15 w 18"/>
                  <a:gd name="T37" fmla="*/ 1 h 11"/>
                  <a:gd name="T38" fmla="*/ 14 w 18"/>
                  <a:gd name="T39" fmla="*/ 1 h 11"/>
                  <a:gd name="T40" fmla="*/ 11 w 18"/>
                  <a:gd name="T41" fmla="*/ 0 h 11"/>
                  <a:gd name="T42" fmla="*/ 8 w 18"/>
                  <a:gd name="T43" fmla="*/ 0 h 11"/>
                  <a:gd name="T44" fmla="*/ 6 w 18"/>
                  <a:gd name="T45" fmla="*/ 0 h 11"/>
                  <a:gd name="T46" fmla="*/ 4 w 18"/>
                  <a:gd name="T47" fmla="*/ 3 h 11"/>
                  <a:gd name="T48" fmla="*/ 4 w 18"/>
                  <a:gd name="T4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" h="11">
                    <a:moveTo>
                      <a:pt x="4" y="4"/>
                    </a:moveTo>
                    <a:lnTo>
                      <a:pt x="1" y="6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4" y="10"/>
                    </a:lnTo>
                    <a:lnTo>
                      <a:pt x="9" y="11"/>
                    </a:lnTo>
                    <a:lnTo>
                      <a:pt x="11" y="11"/>
                    </a:lnTo>
                    <a:lnTo>
                      <a:pt x="15" y="10"/>
                    </a:lnTo>
                    <a:lnTo>
                      <a:pt x="16" y="9"/>
                    </a:lnTo>
                    <a:lnTo>
                      <a:pt x="18" y="9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6"/>
                    </a:lnTo>
                    <a:lnTo>
                      <a:pt x="16" y="5"/>
                    </a:lnTo>
                    <a:lnTo>
                      <a:pt x="16" y="4"/>
                    </a:lnTo>
                    <a:lnTo>
                      <a:pt x="15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5" name="Freeform 616"/>
              <p:cNvSpPr>
                <a:spLocks/>
              </p:cNvSpPr>
              <p:nvPr/>
            </p:nvSpPr>
            <p:spPr bwMode="auto">
              <a:xfrm>
                <a:off x="1806" y="1504"/>
                <a:ext cx="44" cy="28"/>
              </a:xfrm>
              <a:custGeom>
                <a:avLst/>
                <a:gdLst>
                  <a:gd name="T0" fmla="*/ 4 w 44"/>
                  <a:gd name="T1" fmla="*/ 18 h 28"/>
                  <a:gd name="T2" fmla="*/ 4 w 44"/>
                  <a:gd name="T3" fmla="*/ 19 h 28"/>
                  <a:gd name="T4" fmla="*/ 5 w 44"/>
                  <a:gd name="T5" fmla="*/ 19 h 28"/>
                  <a:gd name="T6" fmla="*/ 5 w 44"/>
                  <a:gd name="T7" fmla="*/ 19 h 28"/>
                  <a:gd name="T8" fmla="*/ 7 w 44"/>
                  <a:gd name="T9" fmla="*/ 19 h 28"/>
                  <a:gd name="T10" fmla="*/ 8 w 44"/>
                  <a:gd name="T11" fmla="*/ 19 h 28"/>
                  <a:gd name="T12" fmla="*/ 10 w 44"/>
                  <a:gd name="T13" fmla="*/ 21 h 28"/>
                  <a:gd name="T14" fmla="*/ 17 w 44"/>
                  <a:gd name="T15" fmla="*/ 23 h 28"/>
                  <a:gd name="T16" fmla="*/ 19 w 44"/>
                  <a:gd name="T17" fmla="*/ 23 h 28"/>
                  <a:gd name="T18" fmla="*/ 24 w 44"/>
                  <a:gd name="T19" fmla="*/ 25 h 28"/>
                  <a:gd name="T20" fmla="*/ 25 w 44"/>
                  <a:gd name="T21" fmla="*/ 27 h 28"/>
                  <a:gd name="T22" fmla="*/ 27 w 44"/>
                  <a:gd name="T23" fmla="*/ 27 h 28"/>
                  <a:gd name="T24" fmla="*/ 29 w 44"/>
                  <a:gd name="T25" fmla="*/ 28 h 28"/>
                  <a:gd name="T26" fmla="*/ 34 w 44"/>
                  <a:gd name="T27" fmla="*/ 27 h 28"/>
                  <a:gd name="T28" fmla="*/ 37 w 44"/>
                  <a:gd name="T29" fmla="*/ 27 h 28"/>
                  <a:gd name="T30" fmla="*/ 42 w 44"/>
                  <a:gd name="T31" fmla="*/ 27 h 28"/>
                  <a:gd name="T32" fmla="*/ 43 w 44"/>
                  <a:gd name="T33" fmla="*/ 27 h 28"/>
                  <a:gd name="T34" fmla="*/ 43 w 44"/>
                  <a:gd name="T35" fmla="*/ 25 h 28"/>
                  <a:gd name="T36" fmla="*/ 43 w 44"/>
                  <a:gd name="T37" fmla="*/ 25 h 28"/>
                  <a:gd name="T38" fmla="*/ 43 w 44"/>
                  <a:gd name="T39" fmla="*/ 24 h 28"/>
                  <a:gd name="T40" fmla="*/ 44 w 44"/>
                  <a:gd name="T41" fmla="*/ 24 h 28"/>
                  <a:gd name="T42" fmla="*/ 44 w 44"/>
                  <a:gd name="T43" fmla="*/ 24 h 28"/>
                  <a:gd name="T44" fmla="*/ 44 w 44"/>
                  <a:gd name="T45" fmla="*/ 21 h 28"/>
                  <a:gd name="T46" fmla="*/ 44 w 44"/>
                  <a:gd name="T47" fmla="*/ 19 h 28"/>
                  <a:gd name="T48" fmla="*/ 44 w 44"/>
                  <a:gd name="T49" fmla="*/ 19 h 28"/>
                  <a:gd name="T50" fmla="*/ 43 w 44"/>
                  <a:gd name="T51" fmla="*/ 16 h 28"/>
                  <a:gd name="T52" fmla="*/ 43 w 44"/>
                  <a:gd name="T53" fmla="*/ 15 h 28"/>
                  <a:gd name="T54" fmla="*/ 43 w 44"/>
                  <a:gd name="T55" fmla="*/ 14 h 28"/>
                  <a:gd name="T56" fmla="*/ 44 w 44"/>
                  <a:gd name="T57" fmla="*/ 14 h 28"/>
                  <a:gd name="T58" fmla="*/ 43 w 44"/>
                  <a:gd name="T59" fmla="*/ 11 h 28"/>
                  <a:gd name="T60" fmla="*/ 42 w 44"/>
                  <a:gd name="T61" fmla="*/ 10 h 28"/>
                  <a:gd name="T62" fmla="*/ 40 w 44"/>
                  <a:gd name="T63" fmla="*/ 8 h 28"/>
                  <a:gd name="T64" fmla="*/ 38 w 44"/>
                  <a:gd name="T65" fmla="*/ 5 h 28"/>
                  <a:gd name="T66" fmla="*/ 33 w 44"/>
                  <a:gd name="T67" fmla="*/ 3 h 28"/>
                  <a:gd name="T68" fmla="*/ 30 w 44"/>
                  <a:gd name="T69" fmla="*/ 0 h 28"/>
                  <a:gd name="T70" fmla="*/ 28 w 44"/>
                  <a:gd name="T71" fmla="*/ 0 h 28"/>
                  <a:gd name="T72" fmla="*/ 24 w 44"/>
                  <a:gd name="T73" fmla="*/ 0 h 28"/>
                  <a:gd name="T74" fmla="*/ 23 w 44"/>
                  <a:gd name="T75" fmla="*/ 0 h 28"/>
                  <a:gd name="T76" fmla="*/ 14 w 44"/>
                  <a:gd name="T77" fmla="*/ 3 h 28"/>
                  <a:gd name="T78" fmla="*/ 12 w 44"/>
                  <a:gd name="T79" fmla="*/ 4 h 28"/>
                  <a:gd name="T80" fmla="*/ 9 w 44"/>
                  <a:gd name="T81" fmla="*/ 5 h 28"/>
                  <a:gd name="T82" fmla="*/ 8 w 44"/>
                  <a:gd name="T83" fmla="*/ 8 h 28"/>
                  <a:gd name="T84" fmla="*/ 8 w 44"/>
                  <a:gd name="T85" fmla="*/ 9 h 28"/>
                  <a:gd name="T86" fmla="*/ 7 w 44"/>
                  <a:gd name="T87" fmla="*/ 10 h 28"/>
                  <a:gd name="T88" fmla="*/ 5 w 44"/>
                  <a:gd name="T89" fmla="*/ 11 h 28"/>
                  <a:gd name="T90" fmla="*/ 4 w 44"/>
                  <a:gd name="T91" fmla="*/ 11 h 28"/>
                  <a:gd name="T92" fmla="*/ 2 w 44"/>
                  <a:gd name="T93" fmla="*/ 14 h 28"/>
                  <a:gd name="T94" fmla="*/ 0 w 44"/>
                  <a:gd name="T95" fmla="*/ 15 h 28"/>
                  <a:gd name="T96" fmla="*/ 0 w 44"/>
                  <a:gd name="T97" fmla="*/ 16 h 28"/>
                  <a:gd name="T98" fmla="*/ 0 w 44"/>
                  <a:gd name="T99" fmla="*/ 18 h 28"/>
                  <a:gd name="T100" fmla="*/ 2 w 44"/>
                  <a:gd name="T101" fmla="*/ 18 h 28"/>
                  <a:gd name="T102" fmla="*/ 4 w 44"/>
                  <a:gd name="T103" fmla="*/ 18 h 28"/>
                  <a:gd name="T104" fmla="*/ 4 w 44"/>
                  <a:gd name="T10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4" h="28">
                    <a:moveTo>
                      <a:pt x="4" y="18"/>
                    </a:moveTo>
                    <a:lnTo>
                      <a:pt x="4" y="19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7" y="19"/>
                    </a:lnTo>
                    <a:lnTo>
                      <a:pt x="8" y="19"/>
                    </a:lnTo>
                    <a:lnTo>
                      <a:pt x="10" y="21"/>
                    </a:lnTo>
                    <a:lnTo>
                      <a:pt x="17" y="23"/>
                    </a:lnTo>
                    <a:lnTo>
                      <a:pt x="19" y="23"/>
                    </a:lnTo>
                    <a:lnTo>
                      <a:pt x="24" y="25"/>
                    </a:lnTo>
                    <a:lnTo>
                      <a:pt x="25" y="27"/>
                    </a:lnTo>
                    <a:lnTo>
                      <a:pt x="27" y="27"/>
                    </a:lnTo>
                    <a:lnTo>
                      <a:pt x="29" y="28"/>
                    </a:lnTo>
                    <a:lnTo>
                      <a:pt x="34" y="27"/>
                    </a:lnTo>
                    <a:lnTo>
                      <a:pt x="37" y="27"/>
                    </a:lnTo>
                    <a:lnTo>
                      <a:pt x="42" y="27"/>
                    </a:lnTo>
                    <a:lnTo>
                      <a:pt x="43" y="27"/>
                    </a:lnTo>
                    <a:lnTo>
                      <a:pt x="43" y="25"/>
                    </a:lnTo>
                    <a:lnTo>
                      <a:pt x="43" y="25"/>
                    </a:lnTo>
                    <a:lnTo>
                      <a:pt x="43" y="24"/>
                    </a:lnTo>
                    <a:lnTo>
                      <a:pt x="44" y="24"/>
                    </a:lnTo>
                    <a:lnTo>
                      <a:pt x="44" y="24"/>
                    </a:lnTo>
                    <a:lnTo>
                      <a:pt x="44" y="21"/>
                    </a:lnTo>
                    <a:lnTo>
                      <a:pt x="44" y="19"/>
                    </a:lnTo>
                    <a:lnTo>
                      <a:pt x="44" y="19"/>
                    </a:lnTo>
                    <a:lnTo>
                      <a:pt x="43" y="16"/>
                    </a:lnTo>
                    <a:lnTo>
                      <a:pt x="43" y="15"/>
                    </a:lnTo>
                    <a:lnTo>
                      <a:pt x="43" y="14"/>
                    </a:lnTo>
                    <a:lnTo>
                      <a:pt x="44" y="14"/>
                    </a:lnTo>
                    <a:lnTo>
                      <a:pt x="43" y="11"/>
                    </a:lnTo>
                    <a:lnTo>
                      <a:pt x="42" y="10"/>
                    </a:lnTo>
                    <a:lnTo>
                      <a:pt x="40" y="8"/>
                    </a:lnTo>
                    <a:lnTo>
                      <a:pt x="38" y="5"/>
                    </a:lnTo>
                    <a:lnTo>
                      <a:pt x="33" y="3"/>
                    </a:lnTo>
                    <a:lnTo>
                      <a:pt x="30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23" y="0"/>
                    </a:lnTo>
                    <a:lnTo>
                      <a:pt x="14" y="3"/>
                    </a:lnTo>
                    <a:lnTo>
                      <a:pt x="12" y="4"/>
                    </a:lnTo>
                    <a:lnTo>
                      <a:pt x="9" y="5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7" y="10"/>
                    </a:lnTo>
                    <a:lnTo>
                      <a:pt x="5" y="11"/>
                    </a:lnTo>
                    <a:lnTo>
                      <a:pt x="4" y="11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18"/>
                    </a:lnTo>
                    <a:lnTo>
                      <a:pt x="4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6" name="Freeform 617"/>
              <p:cNvSpPr>
                <a:spLocks/>
              </p:cNvSpPr>
              <p:nvPr/>
            </p:nvSpPr>
            <p:spPr bwMode="auto">
              <a:xfrm>
                <a:off x="2056" y="1858"/>
                <a:ext cx="6" cy="3"/>
              </a:xfrm>
              <a:custGeom>
                <a:avLst/>
                <a:gdLst>
                  <a:gd name="T0" fmla="*/ 5 w 6"/>
                  <a:gd name="T1" fmla="*/ 2 h 3"/>
                  <a:gd name="T2" fmla="*/ 6 w 6"/>
                  <a:gd name="T3" fmla="*/ 2 h 3"/>
                  <a:gd name="T4" fmla="*/ 6 w 6"/>
                  <a:gd name="T5" fmla="*/ 0 h 3"/>
                  <a:gd name="T6" fmla="*/ 3 w 6"/>
                  <a:gd name="T7" fmla="*/ 0 h 3"/>
                  <a:gd name="T8" fmla="*/ 1 w 6"/>
                  <a:gd name="T9" fmla="*/ 2 h 3"/>
                  <a:gd name="T10" fmla="*/ 0 w 6"/>
                  <a:gd name="T11" fmla="*/ 2 h 3"/>
                  <a:gd name="T12" fmla="*/ 0 w 6"/>
                  <a:gd name="T13" fmla="*/ 3 h 3"/>
                  <a:gd name="T14" fmla="*/ 2 w 6"/>
                  <a:gd name="T15" fmla="*/ 2 h 3"/>
                  <a:gd name="T16" fmla="*/ 5 w 6"/>
                  <a:gd name="T1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3">
                    <a:moveTo>
                      <a:pt x="5" y="2"/>
                    </a:moveTo>
                    <a:lnTo>
                      <a:pt x="6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7" name="Freeform 618"/>
              <p:cNvSpPr>
                <a:spLocks/>
              </p:cNvSpPr>
              <p:nvPr/>
            </p:nvSpPr>
            <p:spPr bwMode="auto">
              <a:xfrm>
                <a:off x="2058" y="1802"/>
                <a:ext cx="14" cy="8"/>
              </a:xfrm>
              <a:custGeom>
                <a:avLst/>
                <a:gdLst>
                  <a:gd name="T0" fmla="*/ 8 w 14"/>
                  <a:gd name="T1" fmla="*/ 8 h 8"/>
                  <a:gd name="T2" fmla="*/ 10 w 14"/>
                  <a:gd name="T3" fmla="*/ 8 h 8"/>
                  <a:gd name="T4" fmla="*/ 11 w 14"/>
                  <a:gd name="T5" fmla="*/ 6 h 8"/>
                  <a:gd name="T6" fmla="*/ 13 w 14"/>
                  <a:gd name="T7" fmla="*/ 6 h 8"/>
                  <a:gd name="T8" fmla="*/ 14 w 14"/>
                  <a:gd name="T9" fmla="*/ 5 h 8"/>
                  <a:gd name="T10" fmla="*/ 14 w 14"/>
                  <a:gd name="T11" fmla="*/ 4 h 8"/>
                  <a:gd name="T12" fmla="*/ 14 w 14"/>
                  <a:gd name="T13" fmla="*/ 4 h 8"/>
                  <a:gd name="T14" fmla="*/ 13 w 14"/>
                  <a:gd name="T15" fmla="*/ 1 h 8"/>
                  <a:gd name="T16" fmla="*/ 11 w 14"/>
                  <a:gd name="T17" fmla="*/ 1 h 8"/>
                  <a:gd name="T18" fmla="*/ 10 w 14"/>
                  <a:gd name="T19" fmla="*/ 1 h 8"/>
                  <a:gd name="T20" fmla="*/ 9 w 14"/>
                  <a:gd name="T21" fmla="*/ 0 h 8"/>
                  <a:gd name="T22" fmla="*/ 8 w 14"/>
                  <a:gd name="T23" fmla="*/ 0 h 8"/>
                  <a:gd name="T24" fmla="*/ 4 w 14"/>
                  <a:gd name="T25" fmla="*/ 0 h 8"/>
                  <a:gd name="T26" fmla="*/ 1 w 14"/>
                  <a:gd name="T27" fmla="*/ 0 h 8"/>
                  <a:gd name="T28" fmla="*/ 0 w 14"/>
                  <a:gd name="T29" fmla="*/ 0 h 8"/>
                  <a:gd name="T30" fmla="*/ 0 w 14"/>
                  <a:gd name="T31" fmla="*/ 1 h 8"/>
                  <a:gd name="T32" fmla="*/ 0 w 14"/>
                  <a:gd name="T33" fmla="*/ 3 h 8"/>
                  <a:gd name="T34" fmla="*/ 4 w 14"/>
                  <a:gd name="T35" fmla="*/ 5 h 8"/>
                  <a:gd name="T36" fmla="*/ 6 w 14"/>
                  <a:gd name="T37" fmla="*/ 8 h 8"/>
                  <a:gd name="T38" fmla="*/ 8 w 14"/>
                  <a:gd name="T3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" h="8">
                    <a:moveTo>
                      <a:pt x="8" y="8"/>
                    </a:moveTo>
                    <a:lnTo>
                      <a:pt x="10" y="8"/>
                    </a:lnTo>
                    <a:lnTo>
                      <a:pt x="11" y="6"/>
                    </a:lnTo>
                    <a:lnTo>
                      <a:pt x="13" y="6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4" y="5"/>
                    </a:lnTo>
                    <a:lnTo>
                      <a:pt x="6" y="8"/>
                    </a:ln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8" name="Freeform 619"/>
              <p:cNvSpPr>
                <a:spLocks/>
              </p:cNvSpPr>
              <p:nvPr/>
            </p:nvSpPr>
            <p:spPr bwMode="auto">
              <a:xfrm>
                <a:off x="2102" y="1683"/>
                <a:ext cx="7" cy="8"/>
              </a:xfrm>
              <a:custGeom>
                <a:avLst/>
                <a:gdLst>
                  <a:gd name="T0" fmla="*/ 7 w 7"/>
                  <a:gd name="T1" fmla="*/ 5 h 8"/>
                  <a:gd name="T2" fmla="*/ 6 w 7"/>
                  <a:gd name="T3" fmla="*/ 4 h 8"/>
                  <a:gd name="T4" fmla="*/ 5 w 7"/>
                  <a:gd name="T5" fmla="*/ 1 h 8"/>
                  <a:gd name="T6" fmla="*/ 4 w 7"/>
                  <a:gd name="T7" fmla="*/ 0 h 8"/>
                  <a:gd name="T8" fmla="*/ 2 w 7"/>
                  <a:gd name="T9" fmla="*/ 0 h 8"/>
                  <a:gd name="T10" fmla="*/ 1 w 7"/>
                  <a:gd name="T11" fmla="*/ 0 h 8"/>
                  <a:gd name="T12" fmla="*/ 0 w 7"/>
                  <a:gd name="T13" fmla="*/ 1 h 8"/>
                  <a:gd name="T14" fmla="*/ 0 w 7"/>
                  <a:gd name="T15" fmla="*/ 3 h 8"/>
                  <a:gd name="T16" fmla="*/ 0 w 7"/>
                  <a:gd name="T17" fmla="*/ 3 h 8"/>
                  <a:gd name="T18" fmla="*/ 0 w 7"/>
                  <a:gd name="T19" fmla="*/ 4 h 8"/>
                  <a:gd name="T20" fmla="*/ 1 w 7"/>
                  <a:gd name="T21" fmla="*/ 5 h 8"/>
                  <a:gd name="T22" fmla="*/ 4 w 7"/>
                  <a:gd name="T23" fmla="*/ 6 h 8"/>
                  <a:gd name="T24" fmla="*/ 5 w 7"/>
                  <a:gd name="T25" fmla="*/ 8 h 8"/>
                  <a:gd name="T26" fmla="*/ 6 w 7"/>
                  <a:gd name="T27" fmla="*/ 8 h 8"/>
                  <a:gd name="T28" fmla="*/ 7 w 7"/>
                  <a:gd name="T29" fmla="*/ 8 h 8"/>
                  <a:gd name="T30" fmla="*/ 7 w 7"/>
                  <a:gd name="T31" fmla="*/ 6 h 8"/>
                  <a:gd name="T32" fmla="*/ 7 w 7"/>
                  <a:gd name="T33" fmla="*/ 6 h 8"/>
                  <a:gd name="T34" fmla="*/ 7 w 7"/>
                  <a:gd name="T35" fmla="*/ 6 h 8"/>
                  <a:gd name="T36" fmla="*/ 7 w 7"/>
                  <a:gd name="T37" fmla="*/ 6 h 8"/>
                  <a:gd name="T38" fmla="*/ 7 w 7"/>
                  <a:gd name="T39" fmla="*/ 5 h 8"/>
                  <a:gd name="T40" fmla="*/ 7 w 7"/>
                  <a:gd name="T41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" h="8">
                    <a:moveTo>
                      <a:pt x="7" y="5"/>
                    </a:moveTo>
                    <a:lnTo>
                      <a:pt x="6" y="4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4" y="6"/>
                    </a:lnTo>
                    <a:lnTo>
                      <a:pt x="5" y="8"/>
                    </a:lnTo>
                    <a:lnTo>
                      <a:pt x="6" y="8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79" name="Freeform 620"/>
              <p:cNvSpPr>
                <a:spLocks/>
              </p:cNvSpPr>
              <p:nvPr/>
            </p:nvSpPr>
            <p:spPr bwMode="auto">
              <a:xfrm>
                <a:off x="2053" y="1946"/>
                <a:ext cx="3" cy="6"/>
              </a:xfrm>
              <a:custGeom>
                <a:avLst/>
                <a:gdLst>
                  <a:gd name="T0" fmla="*/ 1 w 3"/>
                  <a:gd name="T1" fmla="*/ 6 h 6"/>
                  <a:gd name="T2" fmla="*/ 1 w 3"/>
                  <a:gd name="T3" fmla="*/ 6 h 6"/>
                  <a:gd name="T4" fmla="*/ 3 w 3"/>
                  <a:gd name="T5" fmla="*/ 5 h 6"/>
                  <a:gd name="T6" fmla="*/ 3 w 3"/>
                  <a:gd name="T7" fmla="*/ 4 h 6"/>
                  <a:gd name="T8" fmla="*/ 3 w 3"/>
                  <a:gd name="T9" fmla="*/ 3 h 6"/>
                  <a:gd name="T10" fmla="*/ 3 w 3"/>
                  <a:gd name="T11" fmla="*/ 0 h 6"/>
                  <a:gd name="T12" fmla="*/ 3 w 3"/>
                  <a:gd name="T13" fmla="*/ 0 h 6"/>
                  <a:gd name="T14" fmla="*/ 1 w 3"/>
                  <a:gd name="T15" fmla="*/ 1 h 6"/>
                  <a:gd name="T16" fmla="*/ 1 w 3"/>
                  <a:gd name="T17" fmla="*/ 1 h 6"/>
                  <a:gd name="T18" fmla="*/ 1 w 3"/>
                  <a:gd name="T19" fmla="*/ 3 h 6"/>
                  <a:gd name="T20" fmla="*/ 1 w 3"/>
                  <a:gd name="T21" fmla="*/ 4 h 6"/>
                  <a:gd name="T22" fmla="*/ 0 w 3"/>
                  <a:gd name="T23" fmla="*/ 5 h 6"/>
                  <a:gd name="T24" fmla="*/ 0 w 3"/>
                  <a:gd name="T25" fmla="*/ 6 h 6"/>
                  <a:gd name="T26" fmla="*/ 0 w 3"/>
                  <a:gd name="T27" fmla="*/ 6 h 6"/>
                  <a:gd name="T28" fmla="*/ 0 w 3"/>
                  <a:gd name="T29" fmla="*/ 6 h 6"/>
                  <a:gd name="T30" fmla="*/ 1 w 3"/>
                  <a:gd name="T3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" h="6">
                    <a:moveTo>
                      <a:pt x="1" y="6"/>
                    </a:moveTo>
                    <a:lnTo>
                      <a:pt x="1" y="6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0" name="Freeform 621"/>
              <p:cNvSpPr>
                <a:spLocks/>
              </p:cNvSpPr>
              <p:nvPr/>
            </p:nvSpPr>
            <p:spPr bwMode="auto">
              <a:xfrm>
                <a:off x="2066" y="1790"/>
                <a:ext cx="6" cy="2"/>
              </a:xfrm>
              <a:custGeom>
                <a:avLst/>
                <a:gdLst>
                  <a:gd name="T0" fmla="*/ 3 w 6"/>
                  <a:gd name="T1" fmla="*/ 2 h 2"/>
                  <a:gd name="T2" fmla="*/ 5 w 6"/>
                  <a:gd name="T3" fmla="*/ 1 h 2"/>
                  <a:gd name="T4" fmla="*/ 6 w 6"/>
                  <a:gd name="T5" fmla="*/ 0 h 2"/>
                  <a:gd name="T6" fmla="*/ 5 w 6"/>
                  <a:gd name="T7" fmla="*/ 0 h 2"/>
                  <a:gd name="T8" fmla="*/ 5 w 6"/>
                  <a:gd name="T9" fmla="*/ 0 h 2"/>
                  <a:gd name="T10" fmla="*/ 3 w 6"/>
                  <a:gd name="T11" fmla="*/ 0 h 2"/>
                  <a:gd name="T12" fmla="*/ 0 w 6"/>
                  <a:gd name="T13" fmla="*/ 0 h 2"/>
                  <a:gd name="T14" fmla="*/ 0 w 6"/>
                  <a:gd name="T15" fmla="*/ 1 h 2"/>
                  <a:gd name="T16" fmla="*/ 0 w 6"/>
                  <a:gd name="T17" fmla="*/ 1 h 2"/>
                  <a:gd name="T18" fmla="*/ 0 w 6"/>
                  <a:gd name="T19" fmla="*/ 1 h 2"/>
                  <a:gd name="T20" fmla="*/ 3 w 6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2">
                    <a:moveTo>
                      <a:pt x="3" y="2"/>
                    </a:moveTo>
                    <a:lnTo>
                      <a:pt x="5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1" name="Freeform 622"/>
              <p:cNvSpPr>
                <a:spLocks/>
              </p:cNvSpPr>
              <p:nvPr/>
            </p:nvSpPr>
            <p:spPr bwMode="auto">
              <a:xfrm>
                <a:off x="2074" y="1692"/>
                <a:ext cx="32" cy="25"/>
              </a:xfrm>
              <a:custGeom>
                <a:avLst/>
                <a:gdLst>
                  <a:gd name="T0" fmla="*/ 20 w 32"/>
                  <a:gd name="T1" fmla="*/ 0 h 25"/>
                  <a:gd name="T2" fmla="*/ 19 w 32"/>
                  <a:gd name="T3" fmla="*/ 0 h 25"/>
                  <a:gd name="T4" fmla="*/ 18 w 32"/>
                  <a:gd name="T5" fmla="*/ 0 h 25"/>
                  <a:gd name="T6" fmla="*/ 17 w 32"/>
                  <a:gd name="T7" fmla="*/ 0 h 25"/>
                  <a:gd name="T8" fmla="*/ 14 w 32"/>
                  <a:gd name="T9" fmla="*/ 0 h 25"/>
                  <a:gd name="T10" fmla="*/ 10 w 32"/>
                  <a:gd name="T11" fmla="*/ 1 h 25"/>
                  <a:gd name="T12" fmla="*/ 9 w 32"/>
                  <a:gd name="T13" fmla="*/ 1 h 25"/>
                  <a:gd name="T14" fmla="*/ 9 w 32"/>
                  <a:gd name="T15" fmla="*/ 2 h 25"/>
                  <a:gd name="T16" fmla="*/ 5 w 32"/>
                  <a:gd name="T17" fmla="*/ 5 h 25"/>
                  <a:gd name="T18" fmla="*/ 3 w 32"/>
                  <a:gd name="T19" fmla="*/ 9 h 25"/>
                  <a:gd name="T20" fmla="*/ 2 w 32"/>
                  <a:gd name="T21" fmla="*/ 11 h 25"/>
                  <a:gd name="T22" fmla="*/ 0 w 32"/>
                  <a:gd name="T23" fmla="*/ 14 h 25"/>
                  <a:gd name="T24" fmla="*/ 0 w 32"/>
                  <a:gd name="T25" fmla="*/ 15 h 25"/>
                  <a:gd name="T26" fmla="*/ 2 w 32"/>
                  <a:gd name="T27" fmla="*/ 19 h 25"/>
                  <a:gd name="T28" fmla="*/ 3 w 32"/>
                  <a:gd name="T29" fmla="*/ 21 h 25"/>
                  <a:gd name="T30" fmla="*/ 4 w 32"/>
                  <a:gd name="T31" fmla="*/ 24 h 25"/>
                  <a:gd name="T32" fmla="*/ 5 w 32"/>
                  <a:gd name="T33" fmla="*/ 25 h 25"/>
                  <a:gd name="T34" fmla="*/ 5 w 32"/>
                  <a:gd name="T35" fmla="*/ 25 h 25"/>
                  <a:gd name="T36" fmla="*/ 7 w 32"/>
                  <a:gd name="T37" fmla="*/ 25 h 25"/>
                  <a:gd name="T38" fmla="*/ 9 w 32"/>
                  <a:gd name="T39" fmla="*/ 25 h 25"/>
                  <a:gd name="T40" fmla="*/ 14 w 32"/>
                  <a:gd name="T41" fmla="*/ 25 h 25"/>
                  <a:gd name="T42" fmla="*/ 18 w 32"/>
                  <a:gd name="T43" fmla="*/ 25 h 25"/>
                  <a:gd name="T44" fmla="*/ 22 w 32"/>
                  <a:gd name="T45" fmla="*/ 24 h 25"/>
                  <a:gd name="T46" fmla="*/ 28 w 32"/>
                  <a:gd name="T47" fmla="*/ 23 h 25"/>
                  <a:gd name="T48" fmla="*/ 28 w 32"/>
                  <a:gd name="T49" fmla="*/ 21 h 25"/>
                  <a:gd name="T50" fmla="*/ 30 w 32"/>
                  <a:gd name="T51" fmla="*/ 20 h 25"/>
                  <a:gd name="T52" fmla="*/ 32 w 32"/>
                  <a:gd name="T53" fmla="*/ 19 h 25"/>
                  <a:gd name="T54" fmla="*/ 32 w 32"/>
                  <a:gd name="T55" fmla="*/ 16 h 25"/>
                  <a:gd name="T56" fmla="*/ 32 w 32"/>
                  <a:gd name="T57" fmla="*/ 14 h 25"/>
                  <a:gd name="T58" fmla="*/ 32 w 32"/>
                  <a:gd name="T59" fmla="*/ 9 h 25"/>
                  <a:gd name="T60" fmla="*/ 32 w 32"/>
                  <a:gd name="T61" fmla="*/ 8 h 25"/>
                  <a:gd name="T62" fmla="*/ 32 w 32"/>
                  <a:gd name="T63" fmla="*/ 6 h 25"/>
                  <a:gd name="T64" fmla="*/ 32 w 32"/>
                  <a:gd name="T65" fmla="*/ 5 h 25"/>
                  <a:gd name="T66" fmla="*/ 32 w 32"/>
                  <a:gd name="T67" fmla="*/ 4 h 25"/>
                  <a:gd name="T68" fmla="*/ 32 w 32"/>
                  <a:gd name="T69" fmla="*/ 4 h 25"/>
                  <a:gd name="T70" fmla="*/ 32 w 32"/>
                  <a:gd name="T71" fmla="*/ 2 h 25"/>
                  <a:gd name="T72" fmla="*/ 30 w 32"/>
                  <a:gd name="T73" fmla="*/ 1 h 25"/>
                  <a:gd name="T74" fmla="*/ 23 w 32"/>
                  <a:gd name="T75" fmla="*/ 0 h 25"/>
                  <a:gd name="T76" fmla="*/ 20 w 32"/>
                  <a:gd name="T7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2" h="25">
                    <a:moveTo>
                      <a:pt x="20" y="0"/>
                    </a:move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5" y="5"/>
                    </a:lnTo>
                    <a:lnTo>
                      <a:pt x="3" y="9"/>
                    </a:lnTo>
                    <a:lnTo>
                      <a:pt x="2" y="11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2" y="19"/>
                    </a:lnTo>
                    <a:lnTo>
                      <a:pt x="3" y="21"/>
                    </a:lnTo>
                    <a:lnTo>
                      <a:pt x="4" y="24"/>
                    </a:lnTo>
                    <a:lnTo>
                      <a:pt x="5" y="25"/>
                    </a:lnTo>
                    <a:lnTo>
                      <a:pt x="5" y="25"/>
                    </a:lnTo>
                    <a:lnTo>
                      <a:pt x="7" y="25"/>
                    </a:lnTo>
                    <a:lnTo>
                      <a:pt x="9" y="25"/>
                    </a:lnTo>
                    <a:lnTo>
                      <a:pt x="14" y="25"/>
                    </a:lnTo>
                    <a:lnTo>
                      <a:pt x="18" y="25"/>
                    </a:lnTo>
                    <a:lnTo>
                      <a:pt x="22" y="24"/>
                    </a:lnTo>
                    <a:lnTo>
                      <a:pt x="28" y="23"/>
                    </a:lnTo>
                    <a:lnTo>
                      <a:pt x="28" y="21"/>
                    </a:lnTo>
                    <a:lnTo>
                      <a:pt x="30" y="20"/>
                    </a:lnTo>
                    <a:lnTo>
                      <a:pt x="32" y="19"/>
                    </a:lnTo>
                    <a:lnTo>
                      <a:pt x="32" y="16"/>
                    </a:lnTo>
                    <a:lnTo>
                      <a:pt x="32" y="14"/>
                    </a:lnTo>
                    <a:lnTo>
                      <a:pt x="32" y="9"/>
                    </a:lnTo>
                    <a:lnTo>
                      <a:pt x="32" y="8"/>
                    </a:lnTo>
                    <a:lnTo>
                      <a:pt x="32" y="6"/>
                    </a:lnTo>
                    <a:lnTo>
                      <a:pt x="32" y="5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2" name="Freeform 623"/>
              <p:cNvSpPr>
                <a:spLocks/>
              </p:cNvSpPr>
              <p:nvPr/>
            </p:nvSpPr>
            <p:spPr bwMode="auto">
              <a:xfrm>
                <a:off x="2035" y="1879"/>
                <a:ext cx="4" cy="1"/>
              </a:xfrm>
              <a:custGeom>
                <a:avLst/>
                <a:gdLst>
                  <a:gd name="T0" fmla="*/ 3 w 4"/>
                  <a:gd name="T1" fmla="*/ 1 h 1"/>
                  <a:gd name="T2" fmla="*/ 4 w 4"/>
                  <a:gd name="T3" fmla="*/ 0 h 1"/>
                  <a:gd name="T4" fmla="*/ 3 w 4"/>
                  <a:gd name="T5" fmla="*/ 0 h 1"/>
                  <a:gd name="T6" fmla="*/ 2 w 4"/>
                  <a:gd name="T7" fmla="*/ 0 h 1"/>
                  <a:gd name="T8" fmla="*/ 2 w 4"/>
                  <a:gd name="T9" fmla="*/ 0 h 1"/>
                  <a:gd name="T10" fmla="*/ 0 w 4"/>
                  <a:gd name="T11" fmla="*/ 0 h 1"/>
                  <a:gd name="T12" fmla="*/ 0 w 4"/>
                  <a:gd name="T13" fmla="*/ 1 h 1"/>
                  <a:gd name="T14" fmla="*/ 2 w 4"/>
                  <a:gd name="T15" fmla="*/ 1 h 1"/>
                  <a:gd name="T16" fmla="*/ 3 w 4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3" name="Freeform 624"/>
              <p:cNvSpPr>
                <a:spLocks/>
              </p:cNvSpPr>
              <p:nvPr/>
            </p:nvSpPr>
            <p:spPr bwMode="auto">
              <a:xfrm>
                <a:off x="2037" y="2005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1 h 2"/>
                  <a:gd name="T10" fmla="*/ 0 w 1"/>
                  <a:gd name="T11" fmla="*/ 0 h 2"/>
                  <a:gd name="T12" fmla="*/ 0 w 1"/>
                  <a:gd name="T13" fmla="*/ 1 h 2"/>
                  <a:gd name="T14" fmla="*/ 0 w 1"/>
                  <a:gd name="T15" fmla="*/ 1 h 2"/>
                  <a:gd name="T16" fmla="*/ 0 w 1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4" name="Freeform 625"/>
              <p:cNvSpPr>
                <a:spLocks/>
              </p:cNvSpPr>
              <p:nvPr/>
            </p:nvSpPr>
            <p:spPr bwMode="auto">
              <a:xfrm>
                <a:off x="2038" y="193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5" name="Freeform 626"/>
              <p:cNvSpPr>
                <a:spLocks/>
              </p:cNvSpPr>
              <p:nvPr/>
            </p:nvSpPr>
            <p:spPr bwMode="auto">
              <a:xfrm>
                <a:off x="2037" y="1946"/>
                <a:ext cx="6" cy="5"/>
              </a:xfrm>
              <a:custGeom>
                <a:avLst/>
                <a:gdLst>
                  <a:gd name="T0" fmla="*/ 1 w 6"/>
                  <a:gd name="T1" fmla="*/ 5 h 5"/>
                  <a:gd name="T2" fmla="*/ 5 w 6"/>
                  <a:gd name="T3" fmla="*/ 3 h 5"/>
                  <a:gd name="T4" fmla="*/ 6 w 6"/>
                  <a:gd name="T5" fmla="*/ 1 h 5"/>
                  <a:gd name="T6" fmla="*/ 6 w 6"/>
                  <a:gd name="T7" fmla="*/ 0 h 5"/>
                  <a:gd name="T8" fmla="*/ 6 w 6"/>
                  <a:gd name="T9" fmla="*/ 0 h 5"/>
                  <a:gd name="T10" fmla="*/ 5 w 6"/>
                  <a:gd name="T11" fmla="*/ 1 h 5"/>
                  <a:gd name="T12" fmla="*/ 3 w 6"/>
                  <a:gd name="T13" fmla="*/ 1 h 5"/>
                  <a:gd name="T14" fmla="*/ 3 w 6"/>
                  <a:gd name="T15" fmla="*/ 1 h 5"/>
                  <a:gd name="T16" fmla="*/ 2 w 6"/>
                  <a:gd name="T17" fmla="*/ 3 h 5"/>
                  <a:gd name="T18" fmla="*/ 2 w 6"/>
                  <a:gd name="T19" fmla="*/ 3 h 5"/>
                  <a:gd name="T20" fmla="*/ 0 w 6"/>
                  <a:gd name="T21" fmla="*/ 3 h 5"/>
                  <a:gd name="T22" fmla="*/ 0 w 6"/>
                  <a:gd name="T23" fmla="*/ 4 h 5"/>
                  <a:gd name="T24" fmla="*/ 0 w 6"/>
                  <a:gd name="T25" fmla="*/ 5 h 5"/>
                  <a:gd name="T26" fmla="*/ 0 w 6"/>
                  <a:gd name="T27" fmla="*/ 5 h 5"/>
                  <a:gd name="T28" fmla="*/ 1 w 6"/>
                  <a:gd name="T2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" h="5">
                    <a:moveTo>
                      <a:pt x="1" y="5"/>
                    </a:moveTo>
                    <a:lnTo>
                      <a:pt x="5" y="3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6" name="Freeform 627"/>
              <p:cNvSpPr>
                <a:spLocks/>
              </p:cNvSpPr>
              <p:nvPr/>
            </p:nvSpPr>
            <p:spPr bwMode="auto">
              <a:xfrm>
                <a:off x="1815" y="1661"/>
                <a:ext cx="9" cy="6"/>
              </a:xfrm>
              <a:custGeom>
                <a:avLst/>
                <a:gdLst>
                  <a:gd name="T0" fmla="*/ 4 w 9"/>
                  <a:gd name="T1" fmla="*/ 5 h 6"/>
                  <a:gd name="T2" fmla="*/ 4 w 9"/>
                  <a:gd name="T3" fmla="*/ 6 h 6"/>
                  <a:gd name="T4" fmla="*/ 4 w 9"/>
                  <a:gd name="T5" fmla="*/ 6 h 6"/>
                  <a:gd name="T6" fmla="*/ 6 w 9"/>
                  <a:gd name="T7" fmla="*/ 6 h 6"/>
                  <a:gd name="T8" fmla="*/ 8 w 9"/>
                  <a:gd name="T9" fmla="*/ 6 h 6"/>
                  <a:gd name="T10" fmla="*/ 8 w 9"/>
                  <a:gd name="T11" fmla="*/ 6 h 6"/>
                  <a:gd name="T12" fmla="*/ 9 w 9"/>
                  <a:gd name="T13" fmla="*/ 5 h 6"/>
                  <a:gd name="T14" fmla="*/ 9 w 9"/>
                  <a:gd name="T15" fmla="*/ 3 h 6"/>
                  <a:gd name="T16" fmla="*/ 9 w 9"/>
                  <a:gd name="T17" fmla="*/ 2 h 6"/>
                  <a:gd name="T18" fmla="*/ 6 w 9"/>
                  <a:gd name="T19" fmla="*/ 1 h 6"/>
                  <a:gd name="T20" fmla="*/ 5 w 9"/>
                  <a:gd name="T21" fmla="*/ 0 h 6"/>
                  <a:gd name="T22" fmla="*/ 4 w 9"/>
                  <a:gd name="T23" fmla="*/ 0 h 6"/>
                  <a:gd name="T24" fmla="*/ 3 w 9"/>
                  <a:gd name="T25" fmla="*/ 0 h 6"/>
                  <a:gd name="T26" fmla="*/ 1 w 9"/>
                  <a:gd name="T27" fmla="*/ 0 h 6"/>
                  <a:gd name="T28" fmla="*/ 1 w 9"/>
                  <a:gd name="T29" fmla="*/ 1 h 6"/>
                  <a:gd name="T30" fmla="*/ 0 w 9"/>
                  <a:gd name="T31" fmla="*/ 2 h 6"/>
                  <a:gd name="T32" fmla="*/ 0 w 9"/>
                  <a:gd name="T33" fmla="*/ 3 h 6"/>
                  <a:gd name="T34" fmla="*/ 0 w 9"/>
                  <a:gd name="T35" fmla="*/ 3 h 6"/>
                  <a:gd name="T36" fmla="*/ 0 w 9"/>
                  <a:gd name="T37" fmla="*/ 5 h 6"/>
                  <a:gd name="T38" fmla="*/ 0 w 9"/>
                  <a:gd name="T39" fmla="*/ 6 h 6"/>
                  <a:gd name="T40" fmla="*/ 1 w 9"/>
                  <a:gd name="T41" fmla="*/ 6 h 6"/>
                  <a:gd name="T42" fmla="*/ 3 w 9"/>
                  <a:gd name="T43" fmla="*/ 5 h 6"/>
                  <a:gd name="T44" fmla="*/ 3 w 9"/>
                  <a:gd name="T45" fmla="*/ 3 h 6"/>
                  <a:gd name="T46" fmla="*/ 3 w 9"/>
                  <a:gd name="T47" fmla="*/ 2 h 6"/>
                  <a:gd name="T48" fmla="*/ 3 w 9"/>
                  <a:gd name="T49" fmla="*/ 1 h 6"/>
                  <a:gd name="T50" fmla="*/ 3 w 9"/>
                  <a:gd name="T51" fmla="*/ 1 h 6"/>
                  <a:gd name="T52" fmla="*/ 4 w 9"/>
                  <a:gd name="T53" fmla="*/ 1 h 6"/>
                  <a:gd name="T54" fmla="*/ 4 w 9"/>
                  <a:gd name="T55" fmla="*/ 1 h 6"/>
                  <a:gd name="T56" fmla="*/ 5 w 9"/>
                  <a:gd name="T57" fmla="*/ 2 h 6"/>
                  <a:gd name="T58" fmla="*/ 5 w 9"/>
                  <a:gd name="T59" fmla="*/ 3 h 6"/>
                  <a:gd name="T60" fmla="*/ 5 w 9"/>
                  <a:gd name="T61" fmla="*/ 5 h 6"/>
                  <a:gd name="T62" fmla="*/ 4 w 9"/>
                  <a:gd name="T6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" h="6">
                    <a:moveTo>
                      <a:pt x="4" y="5"/>
                    </a:moveTo>
                    <a:lnTo>
                      <a:pt x="4" y="6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7" name="Freeform 628"/>
              <p:cNvSpPr>
                <a:spLocks/>
              </p:cNvSpPr>
              <p:nvPr/>
            </p:nvSpPr>
            <p:spPr bwMode="auto">
              <a:xfrm>
                <a:off x="1722" y="1549"/>
                <a:ext cx="87" cy="69"/>
              </a:xfrm>
              <a:custGeom>
                <a:avLst/>
                <a:gdLst>
                  <a:gd name="T0" fmla="*/ 87 w 87"/>
                  <a:gd name="T1" fmla="*/ 39 h 69"/>
                  <a:gd name="T2" fmla="*/ 84 w 87"/>
                  <a:gd name="T3" fmla="*/ 34 h 69"/>
                  <a:gd name="T4" fmla="*/ 77 w 87"/>
                  <a:gd name="T5" fmla="*/ 35 h 69"/>
                  <a:gd name="T6" fmla="*/ 78 w 87"/>
                  <a:gd name="T7" fmla="*/ 32 h 69"/>
                  <a:gd name="T8" fmla="*/ 74 w 87"/>
                  <a:gd name="T9" fmla="*/ 29 h 69"/>
                  <a:gd name="T10" fmla="*/ 71 w 87"/>
                  <a:gd name="T11" fmla="*/ 25 h 69"/>
                  <a:gd name="T12" fmla="*/ 63 w 87"/>
                  <a:gd name="T13" fmla="*/ 27 h 69"/>
                  <a:gd name="T14" fmla="*/ 59 w 87"/>
                  <a:gd name="T15" fmla="*/ 27 h 69"/>
                  <a:gd name="T16" fmla="*/ 68 w 87"/>
                  <a:gd name="T17" fmla="*/ 19 h 69"/>
                  <a:gd name="T18" fmla="*/ 76 w 87"/>
                  <a:gd name="T19" fmla="*/ 14 h 69"/>
                  <a:gd name="T20" fmla="*/ 71 w 87"/>
                  <a:gd name="T21" fmla="*/ 14 h 69"/>
                  <a:gd name="T22" fmla="*/ 72 w 87"/>
                  <a:gd name="T23" fmla="*/ 12 h 69"/>
                  <a:gd name="T24" fmla="*/ 78 w 87"/>
                  <a:gd name="T25" fmla="*/ 10 h 69"/>
                  <a:gd name="T26" fmla="*/ 78 w 87"/>
                  <a:gd name="T27" fmla="*/ 5 h 69"/>
                  <a:gd name="T28" fmla="*/ 71 w 87"/>
                  <a:gd name="T29" fmla="*/ 3 h 69"/>
                  <a:gd name="T30" fmla="*/ 63 w 87"/>
                  <a:gd name="T31" fmla="*/ 4 h 69"/>
                  <a:gd name="T32" fmla="*/ 49 w 87"/>
                  <a:gd name="T33" fmla="*/ 7 h 69"/>
                  <a:gd name="T34" fmla="*/ 34 w 87"/>
                  <a:gd name="T35" fmla="*/ 3 h 69"/>
                  <a:gd name="T36" fmla="*/ 39 w 87"/>
                  <a:gd name="T37" fmla="*/ 4 h 69"/>
                  <a:gd name="T38" fmla="*/ 24 w 87"/>
                  <a:gd name="T39" fmla="*/ 4 h 69"/>
                  <a:gd name="T40" fmla="*/ 24 w 87"/>
                  <a:gd name="T41" fmla="*/ 8 h 69"/>
                  <a:gd name="T42" fmla="*/ 29 w 87"/>
                  <a:gd name="T43" fmla="*/ 10 h 69"/>
                  <a:gd name="T44" fmla="*/ 28 w 87"/>
                  <a:gd name="T45" fmla="*/ 13 h 69"/>
                  <a:gd name="T46" fmla="*/ 19 w 87"/>
                  <a:gd name="T47" fmla="*/ 10 h 69"/>
                  <a:gd name="T48" fmla="*/ 17 w 87"/>
                  <a:gd name="T49" fmla="*/ 14 h 69"/>
                  <a:gd name="T50" fmla="*/ 29 w 87"/>
                  <a:gd name="T51" fmla="*/ 18 h 69"/>
                  <a:gd name="T52" fmla="*/ 38 w 87"/>
                  <a:gd name="T53" fmla="*/ 20 h 69"/>
                  <a:gd name="T54" fmla="*/ 34 w 87"/>
                  <a:gd name="T55" fmla="*/ 19 h 69"/>
                  <a:gd name="T56" fmla="*/ 30 w 87"/>
                  <a:gd name="T57" fmla="*/ 20 h 69"/>
                  <a:gd name="T58" fmla="*/ 33 w 87"/>
                  <a:gd name="T59" fmla="*/ 23 h 69"/>
                  <a:gd name="T60" fmla="*/ 37 w 87"/>
                  <a:gd name="T61" fmla="*/ 27 h 69"/>
                  <a:gd name="T62" fmla="*/ 34 w 87"/>
                  <a:gd name="T63" fmla="*/ 29 h 69"/>
                  <a:gd name="T64" fmla="*/ 30 w 87"/>
                  <a:gd name="T65" fmla="*/ 32 h 69"/>
                  <a:gd name="T66" fmla="*/ 19 w 87"/>
                  <a:gd name="T67" fmla="*/ 33 h 69"/>
                  <a:gd name="T68" fmla="*/ 15 w 87"/>
                  <a:gd name="T69" fmla="*/ 28 h 69"/>
                  <a:gd name="T70" fmla="*/ 10 w 87"/>
                  <a:gd name="T71" fmla="*/ 24 h 69"/>
                  <a:gd name="T72" fmla="*/ 3 w 87"/>
                  <a:gd name="T73" fmla="*/ 25 h 69"/>
                  <a:gd name="T74" fmla="*/ 0 w 87"/>
                  <a:gd name="T75" fmla="*/ 32 h 69"/>
                  <a:gd name="T76" fmla="*/ 10 w 87"/>
                  <a:gd name="T77" fmla="*/ 39 h 69"/>
                  <a:gd name="T78" fmla="*/ 13 w 87"/>
                  <a:gd name="T79" fmla="*/ 43 h 69"/>
                  <a:gd name="T80" fmla="*/ 20 w 87"/>
                  <a:gd name="T81" fmla="*/ 44 h 69"/>
                  <a:gd name="T82" fmla="*/ 24 w 87"/>
                  <a:gd name="T83" fmla="*/ 47 h 69"/>
                  <a:gd name="T84" fmla="*/ 33 w 87"/>
                  <a:gd name="T85" fmla="*/ 52 h 69"/>
                  <a:gd name="T86" fmla="*/ 45 w 87"/>
                  <a:gd name="T87" fmla="*/ 63 h 69"/>
                  <a:gd name="T88" fmla="*/ 52 w 87"/>
                  <a:gd name="T89" fmla="*/ 68 h 69"/>
                  <a:gd name="T90" fmla="*/ 58 w 87"/>
                  <a:gd name="T91" fmla="*/ 69 h 69"/>
                  <a:gd name="T92" fmla="*/ 63 w 87"/>
                  <a:gd name="T93" fmla="*/ 65 h 69"/>
                  <a:gd name="T94" fmla="*/ 59 w 87"/>
                  <a:gd name="T95" fmla="*/ 57 h 69"/>
                  <a:gd name="T96" fmla="*/ 61 w 87"/>
                  <a:gd name="T97" fmla="*/ 57 h 69"/>
                  <a:gd name="T98" fmla="*/ 63 w 87"/>
                  <a:gd name="T99" fmla="*/ 60 h 69"/>
                  <a:gd name="T100" fmla="*/ 78 w 87"/>
                  <a:gd name="T101" fmla="*/ 59 h 69"/>
                  <a:gd name="T102" fmla="*/ 84 w 87"/>
                  <a:gd name="T103" fmla="*/ 53 h 69"/>
                  <a:gd name="T104" fmla="*/ 84 w 87"/>
                  <a:gd name="T105" fmla="*/ 48 h 69"/>
                  <a:gd name="T106" fmla="*/ 84 w 87"/>
                  <a:gd name="T107" fmla="*/ 45 h 69"/>
                  <a:gd name="T108" fmla="*/ 84 w 87"/>
                  <a:gd name="T109" fmla="*/ 4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7" h="69">
                    <a:moveTo>
                      <a:pt x="84" y="43"/>
                    </a:moveTo>
                    <a:lnTo>
                      <a:pt x="86" y="42"/>
                    </a:lnTo>
                    <a:lnTo>
                      <a:pt x="87" y="40"/>
                    </a:lnTo>
                    <a:lnTo>
                      <a:pt x="87" y="39"/>
                    </a:lnTo>
                    <a:lnTo>
                      <a:pt x="87" y="38"/>
                    </a:lnTo>
                    <a:lnTo>
                      <a:pt x="87" y="35"/>
                    </a:lnTo>
                    <a:lnTo>
                      <a:pt x="86" y="34"/>
                    </a:lnTo>
                    <a:lnTo>
                      <a:pt x="84" y="34"/>
                    </a:lnTo>
                    <a:lnTo>
                      <a:pt x="84" y="34"/>
                    </a:lnTo>
                    <a:lnTo>
                      <a:pt x="81" y="34"/>
                    </a:lnTo>
                    <a:lnTo>
                      <a:pt x="78" y="35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7" y="34"/>
                    </a:lnTo>
                    <a:lnTo>
                      <a:pt x="78" y="33"/>
                    </a:lnTo>
                    <a:lnTo>
                      <a:pt x="78" y="32"/>
                    </a:lnTo>
                    <a:lnTo>
                      <a:pt x="76" y="30"/>
                    </a:lnTo>
                    <a:lnTo>
                      <a:pt x="74" y="29"/>
                    </a:lnTo>
                    <a:lnTo>
                      <a:pt x="74" y="29"/>
                    </a:lnTo>
                    <a:lnTo>
                      <a:pt x="74" y="29"/>
                    </a:lnTo>
                    <a:lnTo>
                      <a:pt x="76" y="28"/>
                    </a:lnTo>
                    <a:lnTo>
                      <a:pt x="74" y="28"/>
                    </a:lnTo>
                    <a:lnTo>
                      <a:pt x="73" y="27"/>
                    </a:lnTo>
                    <a:lnTo>
                      <a:pt x="71" y="25"/>
                    </a:lnTo>
                    <a:lnTo>
                      <a:pt x="69" y="25"/>
                    </a:lnTo>
                    <a:lnTo>
                      <a:pt x="66" y="25"/>
                    </a:lnTo>
                    <a:lnTo>
                      <a:pt x="64" y="25"/>
                    </a:lnTo>
                    <a:lnTo>
                      <a:pt x="63" y="27"/>
                    </a:lnTo>
                    <a:lnTo>
                      <a:pt x="61" y="28"/>
                    </a:lnTo>
                    <a:lnTo>
                      <a:pt x="59" y="28"/>
                    </a:lnTo>
                    <a:lnTo>
                      <a:pt x="59" y="27"/>
                    </a:lnTo>
                    <a:lnTo>
                      <a:pt x="59" y="27"/>
                    </a:lnTo>
                    <a:lnTo>
                      <a:pt x="59" y="25"/>
                    </a:lnTo>
                    <a:lnTo>
                      <a:pt x="61" y="25"/>
                    </a:lnTo>
                    <a:lnTo>
                      <a:pt x="63" y="23"/>
                    </a:lnTo>
                    <a:lnTo>
                      <a:pt x="68" y="19"/>
                    </a:lnTo>
                    <a:lnTo>
                      <a:pt x="73" y="17"/>
                    </a:lnTo>
                    <a:lnTo>
                      <a:pt x="76" y="15"/>
                    </a:lnTo>
                    <a:lnTo>
                      <a:pt x="76" y="15"/>
                    </a:lnTo>
                    <a:lnTo>
                      <a:pt x="76" y="14"/>
                    </a:lnTo>
                    <a:lnTo>
                      <a:pt x="74" y="13"/>
                    </a:lnTo>
                    <a:lnTo>
                      <a:pt x="73" y="13"/>
                    </a:lnTo>
                    <a:lnTo>
                      <a:pt x="72" y="14"/>
                    </a:lnTo>
                    <a:lnTo>
                      <a:pt x="71" y="14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1" y="12"/>
                    </a:lnTo>
                    <a:lnTo>
                      <a:pt x="72" y="12"/>
                    </a:lnTo>
                    <a:lnTo>
                      <a:pt x="74" y="12"/>
                    </a:lnTo>
                    <a:lnTo>
                      <a:pt x="76" y="10"/>
                    </a:lnTo>
                    <a:lnTo>
                      <a:pt x="77" y="10"/>
                    </a:lnTo>
                    <a:lnTo>
                      <a:pt x="78" y="10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78" y="5"/>
                    </a:lnTo>
                    <a:lnTo>
                      <a:pt x="77" y="4"/>
                    </a:lnTo>
                    <a:lnTo>
                      <a:pt x="76" y="4"/>
                    </a:lnTo>
                    <a:lnTo>
                      <a:pt x="74" y="3"/>
                    </a:lnTo>
                    <a:lnTo>
                      <a:pt x="71" y="3"/>
                    </a:lnTo>
                    <a:lnTo>
                      <a:pt x="69" y="3"/>
                    </a:lnTo>
                    <a:lnTo>
                      <a:pt x="68" y="3"/>
                    </a:lnTo>
                    <a:lnTo>
                      <a:pt x="67" y="3"/>
                    </a:lnTo>
                    <a:lnTo>
                      <a:pt x="63" y="4"/>
                    </a:lnTo>
                    <a:lnTo>
                      <a:pt x="58" y="5"/>
                    </a:lnTo>
                    <a:lnTo>
                      <a:pt x="54" y="5"/>
                    </a:lnTo>
                    <a:lnTo>
                      <a:pt x="50" y="7"/>
                    </a:lnTo>
                    <a:lnTo>
                      <a:pt x="49" y="7"/>
                    </a:lnTo>
                    <a:lnTo>
                      <a:pt x="38" y="0"/>
                    </a:lnTo>
                    <a:lnTo>
                      <a:pt x="35" y="2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5" y="4"/>
                    </a:lnTo>
                    <a:lnTo>
                      <a:pt x="37" y="4"/>
                    </a:lnTo>
                    <a:lnTo>
                      <a:pt x="38" y="3"/>
                    </a:lnTo>
                    <a:lnTo>
                      <a:pt x="39" y="4"/>
                    </a:lnTo>
                    <a:lnTo>
                      <a:pt x="38" y="5"/>
                    </a:lnTo>
                    <a:lnTo>
                      <a:pt x="35" y="5"/>
                    </a:lnTo>
                    <a:lnTo>
                      <a:pt x="30" y="4"/>
                    </a:lnTo>
                    <a:lnTo>
                      <a:pt x="24" y="4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7"/>
                    </a:lnTo>
                    <a:lnTo>
                      <a:pt x="24" y="8"/>
                    </a:lnTo>
                    <a:lnTo>
                      <a:pt x="25" y="9"/>
                    </a:lnTo>
                    <a:lnTo>
                      <a:pt x="27" y="10"/>
                    </a:lnTo>
                    <a:lnTo>
                      <a:pt x="28" y="10"/>
                    </a:lnTo>
                    <a:lnTo>
                      <a:pt x="29" y="10"/>
                    </a:lnTo>
                    <a:lnTo>
                      <a:pt x="30" y="13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8" y="13"/>
                    </a:lnTo>
                    <a:lnTo>
                      <a:pt x="25" y="10"/>
                    </a:lnTo>
                    <a:lnTo>
                      <a:pt x="24" y="10"/>
                    </a:lnTo>
                    <a:lnTo>
                      <a:pt x="22" y="10"/>
                    </a:lnTo>
                    <a:lnTo>
                      <a:pt x="19" y="10"/>
                    </a:lnTo>
                    <a:lnTo>
                      <a:pt x="17" y="12"/>
                    </a:lnTo>
                    <a:lnTo>
                      <a:pt x="17" y="13"/>
                    </a:lnTo>
                    <a:lnTo>
                      <a:pt x="17" y="13"/>
                    </a:lnTo>
                    <a:lnTo>
                      <a:pt x="17" y="14"/>
                    </a:lnTo>
                    <a:lnTo>
                      <a:pt x="18" y="14"/>
                    </a:lnTo>
                    <a:lnTo>
                      <a:pt x="25" y="19"/>
                    </a:lnTo>
                    <a:lnTo>
                      <a:pt x="27" y="19"/>
                    </a:lnTo>
                    <a:lnTo>
                      <a:pt x="29" y="18"/>
                    </a:lnTo>
                    <a:lnTo>
                      <a:pt x="30" y="18"/>
                    </a:lnTo>
                    <a:lnTo>
                      <a:pt x="33" y="17"/>
                    </a:lnTo>
                    <a:lnTo>
                      <a:pt x="34" y="17"/>
                    </a:lnTo>
                    <a:lnTo>
                      <a:pt x="38" y="20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7" y="20"/>
                    </a:lnTo>
                    <a:lnTo>
                      <a:pt x="34" y="19"/>
                    </a:lnTo>
                    <a:lnTo>
                      <a:pt x="33" y="19"/>
                    </a:lnTo>
                    <a:lnTo>
                      <a:pt x="32" y="19"/>
                    </a:lnTo>
                    <a:lnTo>
                      <a:pt x="30" y="20"/>
                    </a:lnTo>
                    <a:lnTo>
                      <a:pt x="30" y="20"/>
                    </a:lnTo>
                    <a:lnTo>
                      <a:pt x="30" y="22"/>
                    </a:lnTo>
                    <a:lnTo>
                      <a:pt x="30" y="23"/>
                    </a:lnTo>
                    <a:lnTo>
                      <a:pt x="32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34" y="24"/>
                    </a:lnTo>
                    <a:lnTo>
                      <a:pt x="35" y="24"/>
                    </a:lnTo>
                    <a:lnTo>
                      <a:pt x="37" y="27"/>
                    </a:lnTo>
                    <a:lnTo>
                      <a:pt x="37" y="28"/>
                    </a:lnTo>
                    <a:lnTo>
                      <a:pt x="35" y="28"/>
                    </a:lnTo>
                    <a:lnTo>
                      <a:pt x="35" y="29"/>
                    </a:lnTo>
                    <a:lnTo>
                      <a:pt x="34" y="29"/>
                    </a:lnTo>
                    <a:lnTo>
                      <a:pt x="33" y="27"/>
                    </a:lnTo>
                    <a:lnTo>
                      <a:pt x="32" y="27"/>
                    </a:lnTo>
                    <a:lnTo>
                      <a:pt x="32" y="32"/>
                    </a:lnTo>
                    <a:lnTo>
                      <a:pt x="30" y="32"/>
                    </a:lnTo>
                    <a:lnTo>
                      <a:pt x="30" y="32"/>
                    </a:lnTo>
                    <a:lnTo>
                      <a:pt x="25" y="33"/>
                    </a:lnTo>
                    <a:lnTo>
                      <a:pt x="23" y="34"/>
                    </a:lnTo>
                    <a:lnTo>
                      <a:pt x="19" y="33"/>
                    </a:lnTo>
                    <a:lnTo>
                      <a:pt x="19" y="33"/>
                    </a:lnTo>
                    <a:lnTo>
                      <a:pt x="18" y="30"/>
                    </a:lnTo>
                    <a:lnTo>
                      <a:pt x="15" y="29"/>
                    </a:lnTo>
                    <a:lnTo>
                      <a:pt x="15" y="28"/>
                    </a:lnTo>
                    <a:lnTo>
                      <a:pt x="13" y="28"/>
                    </a:lnTo>
                    <a:lnTo>
                      <a:pt x="13" y="27"/>
                    </a:lnTo>
                    <a:lnTo>
                      <a:pt x="12" y="25"/>
                    </a:lnTo>
                    <a:lnTo>
                      <a:pt x="10" y="24"/>
                    </a:lnTo>
                    <a:lnTo>
                      <a:pt x="9" y="24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3" y="25"/>
                    </a:lnTo>
                    <a:lnTo>
                      <a:pt x="2" y="27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3"/>
                    </a:lnTo>
                    <a:lnTo>
                      <a:pt x="4" y="37"/>
                    </a:lnTo>
                    <a:lnTo>
                      <a:pt x="10" y="39"/>
                    </a:lnTo>
                    <a:lnTo>
                      <a:pt x="10" y="40"/>
                    </a:lnTo>
                    <a:lnTo>
                      <a:pt x="12" y="42"/>
                    </a:lnTo>
                    <a:lnTo>
                      <a:pt x="13" y="42"/>
                    </a:lnTo>
                    <a:lnTo>
                      <a:pt x="13" y="43"/>
                    </a:lnTo>
                    <a:lnTo>
                      <a:pt x="13" y="44"/>
                    </a:lnTo>
                    <a:lnTo>
                      <a:pt x="17" y="45"/>
                    </a:lnTo>
                    <a:lnTo>
                      <a:pt x="19" y="44"/>
                    </a:lnTo>
                    <a:lnTo>
                      <a:pt x="20" y="44"/>
                    </a:lnTo>
                    <a:lnTo>
                      <a:pt x="20" y="44"/>
                    </a:lnTo>
                    <a:lnTo>
                      <a:pt x="22" y="45"/>
                    </a:lnTo>
                    <a:lnTo>
                      <a:pt x="23" y="47"/>
                    </a:lnTo>
                    <a:lnTo>
                      <a:pt x="24" y="47"/>
                    </a:lnTo>
                    <a:lnTo>
                      <a:pt x="27" y="47"/>
                    </a:lnTo>
                    <a:lnTo>
                      <a:pt x="28" y="47"/>
                    </a:lnTo>
                    <a:lnTo>
                      <a:pt x="29" y="48"/>
                    </a:lnTo>
                    <a:lnTo>
                      <a:pt x="33" y="52"/>
                    </a:lnTo>
                    <a:lnTo>
                      <a:pt x="35" y="54"/>
                    </a:lnTo>
                    <a:lnTo>
                      <a:pt x="42" y="58"/>
                    </a:lnTo>
                    <a:lnTo>
                      <a:pt x="43" y="60"/>
                    </a:lnTo>
                    <a:lnTo>
                      <a:pt x="45" y="63"/>
                    </a:lnTo>
                    <a:lnTo>
                      <a:pt x="48" y="67"/>
                    </a:lnTo>
                    <a:lnTo>
                      <a:pt x="48" y="68"/>
                    </a:lnTo>
                    <a:lnTo>
                      <a:pt x="49" y="68"/>
                    </a:lnTo>
                    <a:lnTo>
                      <a:pt x="52" y="68"/>
                    </a:lnTo>
                    <a:lnTo>
                      <a:pt x="53" y="68"/>
                    </a:lnTo>
                    <a:lnTo>
                      <a:pt x="54" y="69"/>
                    </a:lnTo>
                    <a:lnTo>
                      <a:pt x="56" y="69"/>
                    </a:lnTo>
                    <a:lnTo>
                      <a:pt x="58" y="69"/>
                    </a:lnTo>
                    <a:lnTo>
                      <a:pt x="59" y="69"/>
                    </a:lnTo>
                    <a:lnTo>
                      <a:pt x="63" y="67"/>
                    </a:lnTo>
                    <a:lnTo>
                      <a:pt x="63" y="65"/>
                    </a:lnTo>
                    <a:lnTo>
                      <a:pt x="63" y="65"/>
                    </a:lnTo>
                    <a:lnTo>
                      <a:pt x="62" y="63"/>
                    </a:lnTo>
                    <a:lnTo>
                      <a:pt x="59" y="59"/>
                    </a:lnTo>
                    <a:lnTo>
                      <a:pt x="59" y="58"/>
                    </a:lnTo>
                    <a:lnTo>
                      <a:pt x="59" y="57"/>
                    </a:lnTo>
                    <a:lnTo>
                      <a:pt x="61" y="55"/>
                    </a:lnTo>
                    <a:lnTo>
                      <a:pt x="61" y="55"/>
                    </a:lnTo>
                    <a:lnTo>
                      <a:pt x="61" y="57"/>
                    </a:lnTo>
                    <a:lnTo>
                      <a:pt x="61" y="57"/>
                    </a:lnTo>
                    <a:lnTo>
                      <a:pt x="61" y="58"/>
                    </a:lnTo>
                    <a:lnTo>
                      <a:pt x="62" y="59"/>
                    </a:lnTo>
                    <a:lnTo>
                      <a:pt x="62" y="60"/>
                    </a:lnTo>
                    <a:lnTo>
                      <a:pt x="63" y="60"/>
                    </a:lnTo>
                    <a:lnTo>
                      <a:pt x="71" y="62"/>
                    </a:lnTo>
                    <a:lnTo>
                      <a:pt x="73" y="62"/>
                    </a:lnTo>
                    <a:lnTo>
                      <a:pt x="76" y="60"/>
                    </a:lnTo>
                    <a:lnTo>
                      <a:pt x="78" y="59"/>
                    </a:lnTo>
                    <a:lnTo>
                      <a:pt x="79" y="58"/>
                    </a:lnTo>
                    <a:lnTo>
                      <a:pt x="79" y="58"/>
                    </a:lnTo>
                    <a:lnTo>
                      <a:pt x="84" y="57"/>
                    </a:lnTo>
                    <a:lnTo>
                      <a:pt x="84" y="53"/>
                    </a:lnTo>
                    <a:lnTo>
                      <a:pt x="83" y="52"/>
                    </a:lnTo>
                    <a:lnTo>
                      <a:pt x="83" y="52"/>
                    </a:lnTo>
                    <a:lnTo>
                      <a:pt x="82" y="50"/>
                    </a:lnTo>
                    <a:lnTo>
                      <a:pt x="84" y="48"/>
                    </a:lnTo>
                    <a:lnTo>
                      <a:pt x="84" y="48"/>
                    </a:lnTo>
                    <a:lnTo>
                      <a:pt x="84" y="47"/>
                    </a:lnTo>
                    <a:lnTo>
                      <a:pt x="84" y="45"/>
                    </a:lnTo>
                    <a:lnTo>
                      <a:pt x="84" y="45"/>
                    </a:lnTo>
                    <a:lnTo>
                      <a:pt x="82" y="44"/>
                    </a:lnTo>
                    <a:lnTo>
                      <a:pt x="82" y="44"/>
                    </a:lnTo>
                    <a:lnTo>
                      <a:pt x="83" y="44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8" name="Freeform 629"/>
              <p:cNvSpPr>
                <a:spLocks/>
              </p:cNvSpPr>
              <p:nvPr/>
            </p:nvSpPr>
            <p:spPr bwMode="auto">
              <a:xfrm>
                <a:off x="701" y="347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0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89" name="Freeform 630"/>
              <p:cNvSpPr>
                <a:spLocks/>
              </p:cNvSpPr>
              <p:nvPr/>
            </p:nvSpPr>
            <p:spPr bwMode="auto">
              <a:xfrm>
                <a:off x="1888" y="1667"/>
                <a:ext cx="3" cy="4"/>
              </a:xfrm>
              <a:custGeom>
                <a:avLst/>
                <a:gdLst>
                  <a:gd name="T0" fmla="*/ 3 w 3"/>
                  <a:gd name="T1" fmla="*/ 1 h 4"/>
                  <a:gd name="T2" fmla="*/ 2 w 3"/>
                  <a:gd name="T3" fmla="*/ 0 h 4"/>
                  <a:gd name="T4" fmla="*/ 1 w 3"/>
                  <a:gd name="T5" fmla="*/ 0 h 4"/>
                  <a:gd name="T6" fmla="*/ 0 w 3"/>
                  <a:gd name="T7" fmla="*/ 0 h 4"/>
                  <a:gd name="T8" fmla="*/ 0 w 3"/>
                  <a:gd name="T9" fmla="*/ 0 h 4"/>
                  <a:gd name="T10" fmla="*/ 0 w 3"/>
                  <a:gd name="T11" fmla="*/ 1 h 4"/>
                  <a:gd name="T12" fmla="*/ 1 w 3"/>
                  <a:gd name="T13" fmla="*/ 1 h 4"/>
                  <a:gd name="T14" fmla="*/ 1 w 3"/>
                  <a:gd name="T15" fmla="*/ 2 h 4"/>
                  <a:gd name="T16" fmla="*/ 2 w 3"/>
                  <a:gd name="T17" fmla="*/ 2 h 4"/>
                  <a:gd name="T18" fmla="*/ 2 w 3"/>
                  <a:gd name="T19" fmla="*/ 4 h 4"/>
                  <a:gd name="T20" fmla="*/ 3 w 3"/>
                  <a:gd name="T21" fmla="*/ 4 h 4"/>
                  <a:gd name="T22" fmla="*/ 3 w 3"/>
                  <a:gd name="T23" fmla="*/ 2 h 4"/>
                  <a:gd name="T24" fmla="*/ 3 w 3"/>
                  <a:gd name="T25" fmla="*/ 1 h 4"/>
                  <a:gd name="T26" fmla="*/ 3 w 3"/>
                  <a:gd name="T2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4">
                    <a:moveTo>
                      <a:pt x="3" y="1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0" name="Freeform 631"/>
              <p:cNvSpPr>
                <a:spLocks/>
              </p:cNvSpPr>
              <p:nvPr/>
            </p:nvSpPr>
            <p:spPr bwMode="auto">
              <a:xfrm>
                <a:off x="1765" y="1654"/>
                <a:ext cx="60" cy="34"/>
              </a:xfrm>
              <a:custGeom>
                <a:avLst/>
                <a:gdLst>
                  <a:gd name="T0" fmla="*/ 46 w 60"/>
                  <a:gd name="T1" fmla="*/ 13 h 34"/>
                  <a:gd name="T2" fmla="*/ 38 w 60"/>
                  <a:gd name="T3" fmla="*/ 9 h 34"/>
                  <a:gd name="T4" fmla="*/ 35 w 60"/>
                  <a:gd name="T5" fmla="*/ 7 h 34"/>
                  <a:gd name="T6" fmla="*/ 33 w 60"/>
                  <a:gd name="T7" fmla="*/ 5 h 34"/>
                  <a:gd name="T8" fmla="*/ 31 w 60"/>
                  <a:gd name="T9" fmla="*/ 5 h 34"/>
                  <a:gd name="T10" fmla="*/ 30 w 60"/>
                  <a:gd name="T11" fmla="*/ 5 h 34"/>
                  <a:gd name="T12" fmla="*/ 30 w 60"/>
                  <a:gd name="T13" fmla="*/ 5 h 34"/>
                  <a:gd name="T14" fmla="*/ 31 w 60"/>
                  <a:gd name="T15" fmla="*/ 4 h 34"/>
                  <a:gd name="T16" fmla="*/ 28 w 60"/>
                  <a:gd name="T17" fmla="*/ 2 h 34"/>
                  <a:gd name="T18" fmla="*/ 25 w 60"/>
                  <a:gd name="T19" fmla="*/ 0 h 34"/>
                  <a:gd name="T20" fmla="*/ 21 w 60"/>
                  <a:gd name="T21" fmla="*/ 2 h 34"/>
                  <a:gd name="T22" fmla="*/ 19 w 60"/>
                  <a:gd name="T23" fmla="*/ 3 h 34"/>
                  <a:gd name="T24" fmla="*/ 18 w 60"/>
                  <a:gd name="T25" fmla="*/ 4 h 34"/>
                  <a:gd name="T26" fmla="*/ 19 w 60"/>
                  <a:gd name="T27" fmla="*/ 7 h 34"/>
                  <a:gd name="T28" fmla="*/ 21 w 60"/>
                  <a:gd name="T29" fmla="*/ 10 h 34"/>
                  <a:gd name="T30" fmla="*/ 19 w 60"/>
                  <a:gd name="T31" fmla="*/ 9 h 34"/>
                  <a:gd name="T32" fmla="*/ 16 w 60"/>
                  <a:gd name="T33" fmla="*/ 8 h 34"/>
                  <a:gd name="T34" fmla="*/ 15 w 60"/>
                  <a:gd name="T35" fmla="*/ 8 h 34"/>
                  <a:gd name="T36" fmla="*/ 15 w 60"/>
                  <a:gd name="T37" fmla="*/ 9 h 34"/>
                  <a:gd name="T38" fmla="*/ 15 w 60"/>
                  <a:gd name="T39" fmla="*/ 10 h 34"/>
                  <a:gd name="T40" fmla="*/ 15 w 60"/>
                  <a:gd name="T41" fmla="*/ 12 h 34"/>
                  <a:gd name="T42" fmla="*/ 16 w 60"/>
                  <a:gd name="T43" fmla="*/ 13 h 34"/>
                  <a:gd name="T44" fmla="*/ 15 w 60"/>
                  <a:gd name="T45" fmla="*/ 14 h 34"/>
                  <a:gd name="T46" fmla="*/ 10 w 60"/>
                  <a:gd name="T47" fmla="*/ 18 h 34"/>
                  <a:gd name="T48" fmla="*/ 2 w 60"/>
                  <a:gd name="T49" fmla="*/ 18 h 34"/>
                  <a:gd name="T50" fmla="*/ 1 w 60"/>
                  <a:gd name="T51" fmla="*/ 20 h 34"/>
                  <a:gd name="T52" fmla="*/ 1 w 60"/>
                  <a:gd name="T53" fmla="*/ 23 h 34"/>
                  <a:gd name="T54" fmla="*/ 4 w 60"/>
                  <a:gd name="T55" fmla="*/ 24 h 34"/>
                  <a:gd name="T56" fmla="*/ 7 w 60"/>
                  <a:gd name="T57" fmla="*/ 24 h 34"/>
                  <a:gd name="T58" fmla="*/ 7 w 60"/>
                  <a:gd name="T59" fmla="*/ 24 h 34"/>
                  <a:gd name="T60" fmla="*/ 9 w 60"/>
                  <a:gd name="T61" fmla="*/ 23 h 34"/>
                  <a:gd name="T62" fmla="*/ 10 w 60"/>
                  <a:gd name="T63" fmla="*/ 23 h 34"/>
                  <a:gd name="T64" fmla="*/ 10 w 60"/>
                  <a:gd name="T65" fmla="*/ 24 h 34"/>
                  <a:gd name="T66" fmla="*/ 11 w 60"/>
                  <a:gd name="T67" fmla="*/ 25 h 34"/>
                  <a:gd name="T68" fmla="*/ 15 w 60"/>
                  <a:gd name="T69" fmla="*/ 27 h 34"/>
                  <a:gd name="T70" fmla="*/ 18 w 60"/>
                  <a:gd name="T71" fmla="*/ 25 h 34"/>
                  <a:gd name="T72" fmla="*/ 19 w 60"/>
                  <a:gd name="T73" fmla="*/ 25 h 34"/>
                  <a:gd name="T74" fmla="*/ 19 w 60"/>
                  <a:gd name="T75" fmla="*/ 27 h 34"/>
                  <a:gd name="T76" fmla="*/ 19 w 60"/>
                  <a:gd name="T77" fmla="*/ 28 h 34"/>
                  <a:gd name="T78" fmla="*/ 26 w 60"/>
                  <a:gd name="T79" fmla="*/ 30 h 34"/>
                  <a:gd name="T80" fmla="*/ 33 w 60"/>
                  <a:gd name="T81" fmla="*/ 33 h 34"/>
                  <a:gd name="T82" fmla="*/ 41 w 60"/>
                  <a:gd name="T83" fmla="*/ 34 h 34"/>
                  <a:gd name="T84" fmla="*/ 46 w 60"/>
                  <a:gd name="T85" fmla="*/ 33 h 34"/>
                  <a:gd name="T86" fmla="*/ 51 w 60"/>
                  <a:gd name="T87" fmla="*/ 30 h 34"/>
                  <a:gd name="T88" fmla="*/ 54 w 60"/>
                  <a:gd name="T89" fmla="*/ 28 h 34"/>
                  <a:gd name="T90" fmla="*/ 58 w 60"/>
                  <a:gd name="T91" fmla="*/ 28 h 34"/>
                  <a:gd name="T92" fmla="*/ 60 w 60"/>
                  <a:gd name="T93" fmla="*/ 27 h 34"/>
                  <a:gd name="T94" fmla="*/ 60 w 60"/>
                  <a:gd name="T95" fmla="*/ 24 h 34"/>
                  <a:gd name="T96" fmla="*/ 58 w 60"/>
                  <a:gd name="T97" fmla="*/ 24 h 34"/>
                  <a:gd name="T98" fmla="*/ 54 w 60"/>
                  <a:gd name="T99" fmla="*/ 24 h 34"/>
                  <a:gd name="T100" fmla="*/ 51 w 60"/>
                  <a:gd name="T101" fmla="*/ 20 h 34"/>
                  <a:gd name="T102" fmla="*/ 48 w 60"/>
                  <a:gd name="T103" fmla="*/ 1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0" h="34">
                    <a:moveTo>
                      <a:pt x="48" y="15"/>
                    </a:moveTo>
                    <a:lnTo>
                      <a:pt x="46" y="13"/>
                    </a:lnTo>
                    <a:lnTo>
                      <a:pt x="40" y="10"/>
                    </a:lnTo>
                    <a:lnTo>
                      <a:pt x="38" y="9"/>
                    </a:lnTo>
                    <a:lnTo>
                      <a:pt x="36" y="8"/>
                    </a:lnTo>
                    <a:lnTo>
                      <a:pt x="35" y="7"/>
                    </a:lnTo>
                    <a:lnTo>
                      <a:pt x="33" y="5"/>
                    </a:lnTo>
                    <a:lnTo>
                      <a:pt x="33" y="5"/>
                    </a:lnTo>
                    <a:lnTo>
                      <a:pt x="31" y="5"/>
                    </a:lnTo>
                    <a:lnTo>
                      <a:pt x="31" y="5"/>
                    </a:lnTo>
                    <a:lnTo>
                      <a:pt x="30" y="7"/>
                    </a:lnTo>
                    <a:lnTo>
                      <a:pt x="30" y="5"/>
                    </a:lnTo>
                    <a:lnTo>
                      <a:pt x="30" y="5"/>
                    </a:lnTo>
                    <a:lnTo>
                      <a:pt x="30" y="5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0" y="4"/>
                    </a:lnTo>
                    <a:lnTo>
                      <a:pt x="28" y="2"/>
                    </a:lnTo>
                    <a:lnTo>
                      <a:pt x="26" y="2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1" y="2"/>
                    </a:lnTo>
                    <a:lnTo>
                      <a:pt x="20" y="2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9" y="7"/>
                    </a:lnTo>
                    <a:lnTo>
                      <a:pt x="20" y="9"/>
                    </a:lnTo>
                    <a:lnTo>
                      <a:pt x="21" y="10"/>
                    </a:lnTo>
                    <a:lnTo>
                      <a:pt x="20" y="10"/>
                    </a:lnTo>
                    <a:lnTo>
                      <a:pt x="19" y="9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5" y="8"/>
                    </a:lnTo>
                    <a:lnTo>
                      <a:pt x="15" y="8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16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5" y="12"/>
                    </a:lnTo>
                    <a:lnTo>
                      <a:pt x="16" y="13"/>
                    </a:lnTo>
                    <a:lnTo>
                      <a:pt x="16" y="13"/>
                    </a:lnTo>
                    <a:lnTo>
                      <a:pt x="16" y="13"/>
                    </a:lnTo>
                    <a:lnTo>
                      <a:pt x="15" y="14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2" y="18"/>
                    </a:lnTo>
                    <a:lnTo>
                      <a:pt x="1" y="19"/>
                    </a:lnTo>
                    <a:lnTo>
                      <a:pt x="1" y="20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3"/>
                    </a:lnTo>
                    <a:lnTo>
                      <a:pt x="4" y="24"/>
                    </a:lnTo>
                    <a:lnTo>
                      <a:pt x="5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3"/>
                    </a:lnTo>
                    <a:lnTo>
                      <a:pt x="9" y="23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1" y="25"/>
                    </a:lnTo>
                    <a:lnTo>
                      <a:pt x="11" y="25"/>
                    </a:lnTo>
                    <a:lnTo>
                      <a:pt x="13" y="27"/>
                    </a:lnTo>
                    <a:lnTo>
                      <a:pt x="15" y="27"/>
                    </a:lnTo>
                    <a:lnTo>
                      <a:pt x="16" y="25"/>
                    </a:lnTo>
                    <a:lnTo>
                      <a:pt x="18" y="25"/>
                    </a:lnTo>
                    <a:lnTo>
                      <a:pt x="18" y="25"/>
                    </a:lnTo>
                    <a:lnTo>
                      <a:pt x="19" y="25"/>
                    </a:lnTo>
                    <a:lnTo>
                      <a:pt x="19" y="27"/>
                    </a:lnTo>
                    <a:lnTo>
                      <a:pt x="19" y="27"/>
                    </a:lnTo>
                    <a:lnTo>
                      <a:pt x="19" y="28"/>
                    </a:lnTo>
                    <a:lnTo>
                      <a:pt x="19" y="28"/>
                    </a:lnTo>
                    <a:lnTo>
                      <a:pt x="24" y="29"/>
                    </a:lnTo>
                    <a:lnTo>
                      <a:pt x="26" y="30"/>
                    </a:lnTo>
                    <a:lnTo>
                      <a:pt x="30" y="33"/>
                    </a:lnTo>
                    <a:lnTo>
                      <a:pt x="33" y="33"/>
                    </a:lnTo>
                    <a:lnTo>
                      <a:pt x="36" y="33"/>
                    </a:lnTo>
                    <a:lnTo>
                      <a:pt x="41" y="34"/>
                    </a:lnTo>
                    <a:lnTo>
                      <a:pt x="45" y="34"/>
                    </a:lnTo>
                    <a:lnTo>
                      <a:pt x="46" y="33"/>
                    </a:lnTo>
                    <a:lnTo>
                      <a:pt x="50" y="30"/>
                    </a:lnTo>
                    <a:lnTo>
                      <a:pt x="51" y="30"/>
                    </a:lnTo>
                    <a:lnTo>
                      <a:pt x="53" y="29"/>
                    </a:lnTo>
                    <a:lnTo>
                      <a:pt x="54" y="28"/>
                    </a:lnTo>
                    <a:lnTo>
                      <a:pt x="55" y="28"/>
                    </a:lnTo>
                    <a:lnTo>
                      <a:pt x="58" y="28"/>
                    </a:lnTo>
                    <a:lnTo>
                      <a:pt x="59" y="27"/>
                    </a:lnTo>
                    <a:lnTo>
                      <a:pt x="60" y="27"/>
                    </a:lnTo>
                    <a:lnTo>
                      <a:pt x="60" y="25"/>
                    </a:lnTo>
                    <a:lnTo>
                      <a:pt x="60" y="24"/>
                    </a:lnTo>
                    <a:lnTo>
                      <a:pt x="59" y="24"/>
                    </a:lnTo>
                    <a:lnTo>
                      <a:pt x="58" y="24"/>
                    </a:lnTo>
                    <a:lnTo>
                      <a:pt x="56" y="25"/>
                    </a:lnTo>
                    <a:lnTo>
                      <a:pt x="54" y="24"/>
                    </a:lnTo>
                    <a:lnTo>
                      <a:pt x="53" y="23"/>
                    </a:lnTo>
                    <a:lnTo>
                      <a:pt x="51" y="20"/>
                    </a:lnTo>
                    <a:lnTo>
                      <a:pt x="49" y="18"/>
                    </a:lnTo>
                    <a:lnTo>
                      <a:pt x="48" y="1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1" name="Freeform 632"/>
              <p:cNvSpPr>
                <a:spLocks/>
              </p:cNvSpPr>
              <p:nvPr/>
            </p:nvSpPr>
            <p:spPr bwMode="auto">
              <a:xfrm>
                <a:off x="1891" y="1664"/>
                <a:ext cx="5" cy="5"/>
              </a:xfrm>
              <a:custGeom>
                <a:avLst/>
                <a:gdLst>
                  <a:gd name="T0" fmla="*/ 3 w 5"/>
                  <a:gd name="T1" fmla="*/ 5 h 5"/>
                  <a:gd name="T2" fmla="*/ 3 w 5"/>
                  <a:gd name="T3" fmla="*/ 5 h 5"/>
                  <a:gd name="T4" fmla="*/ 3 w 5"/>
                  <a:gd name="T5" fmla="*/ 5 h 5"/>
                  <a:gd name="T6" fmla="*/ 4 w 5"/>
                  <a:gd name="T7" fmla="*/ 5 h 5"/>
                  <a:gd name="T8" fmla="*/ 5 w 5"/>
                  <a:gd name="T9" fmla="*/ 3 h 5"/>
                  <a:gd name="T10" fmla="*/ 4 w 5"/>
                  <a:gd name="T11" fmla="*/ 2 h 5"/>
                  <a:gd name="T12" fmla="*/ 4 w 5"/>
                  <a:gd name="T13" fmla="*/ 0 h 5"/>
                  <a:gd name="T14" fmla="*/ 4 w 5"/>
                  <a:gd name="T15" fmla="*/ 2 h 5"/>
                  <a:gd name="T16" fmla="*/ 3 w 5"/>
                  <a:gd name="T17" fmla="*/ 2 h 5"/>
                  <a:gd name="T18" fmla="*/ 2 w 5"/>
                  <a:gd name="T19" fmla="*/ 2 h 5"/>
                  <a:gd name="T20" fmla="*/ 2 w 5"/>
                  <a:gd name="T21" fmla="*/ 2 h 5"/>
                  <a:gd name="T22" fmla="*/ 0 w 5"/>
                  <a:gd name="T23" fmla="*/ 3 h 5"/>
                  <a:gd name="T24" fmla="*/ 0 w 5"/>
                  <a:gd name="T25" fmla="*/ 4 h 5"/>
                  <a:gd name="T26" fmla="*/ 3 w 5"/>
                  <a:gd name="T2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5">
                    <a:moveTo>
                      <a:pt x="3" y="5"/>
                    </a:moveTo>
                    <a:lnTo>
                      <a:pt x="3" y="5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2" name="Freeform 633"/>
              <p:cNvSpPr>
                <a:spLocks/>
              </p:cNvSpPr>
              <p:nvPr/>
            </p:nvSpPr>
            <p:spPr bwMode="auto">
              <a:xfrm>
                <a:off x="2111" y="1697"/>
                <a:ext cx="18" cy="8"/>
              </a:xfrm>
              <a:custGeom>
                <a:avLst/>
                <a:gdLst>
                  <a:gd name="T0" fmla="*/ 2 w 18"/>
                  <a:gd name="T1" fmla="*/ 6 h 8"/>
                  <a:gd name="T2" fmla="*/ 3 w 18"/>
                  <a:gd name="T3" fmla="*/ 8 h 8"/>
                  <a:gd name="T4" fmla="*/ 5 w 18"/>
                  <a:gd name="T5" fmla="*/ 8 h 8"/>
                  <a:gd name="T6" fmla="*/ 8 w 18"/>
                  <a:gd name="T7" fmla="*/ 8 h 8"/>
                  <a:gd name="T8" fmla="*/ 15 w 18"/>
                  <a:gd name="T9" fmla="*/ 8 h 8"/>
                  <a:gd name="T10" fmla="*/ 18 w 18"/>
                  <a:gd name="T11" fmla="*/ 8 h 8"/>
                  <a:gd name="T12" fmla="*/ 18 w 18"/>
                  <a:gd name="T13" fmla="*/ 6 h 8"/>
                  <a:gd name="T14" fmla="*/ 18 w 18"/>
                  <a:gd name="T15" fmla="*/ 5 h 8"/>
                  <a:gd name="T16" fmla="*/ 17 w 18"/>
                  <a:gd name="T17" fmla="*/ 3 h 8"/>
                  <a:gd name="T18" fmla="*/ 17 w 18"/>
                  <a:gd name="T19" fmla="*/ 3 h 8"/>
                  <a:gd name="T20" fmla="*/ 17 w 18"/>
                  <a:gd name="T21" fmla="*/ 3 h 8"/>
                  <a:gd name="T22" fmla="*/ 16 w 18"/>
                  <a:gd name="T23" fmla="*/ 3 h 8"/>
                  <a:gd name="T24" fmla="*/ 11 w 18"/>
                  <a:gd name="T25" fmla="*/ 3 h 8"/>
                  <a:gd name="T26" fmla="*/ 8 w 18"/>
                  <a:gd name="T27" fmla="*/ 1 h 8"/>
                  <a:gd name="T28" fmla="*/ 5 w 18"/>
                  <a:gd name="T29" fmla="*/ 0 h 8"/>
                  <a:gd name="T30" fmla="*/ 0 w 18"/>
                  <a:gd name="T31" fmla="*/ 1 h 8"/>
                  <a:gd name="T32" fmla="*/ 0 w 18"/>
                  <a:gd name="T33" fmla="*/ 1 h 8"/>
                  <a:gd name="T34" fmla="*/ 0 w 18"/>
                  <a:gd name="T35" fmla="*/ 3 h 8"/>
                  <a:gd name="T36" fmla="*/ 0 w 18"/>
                  <a:gd name="T37" fmla="*/ 3 h 8"/>
                  <a:gd name="T38" fmla="*/ 1 w 18"/>
                  <a:gd name="T39" fmla="*/ 5 h 8"/>
                  <a:gd name="T40" fmla="*/ 2 w 18"/>
                  <a:gd name="T41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" h="8">
                    <a:moveTo>
                      <a:pt x="2" y="6"/>
                    </a:moveTo>
                    <a:lnTo>
                      <a:pt x="3" y="8"/>
                    </a:lnTo>
                    <a:lnTo>
                      <a:pt x="5" y="8"/>
                    </a:lnTo>
                    <a:lnTo>
                      <a:pt x="8" y="8"/>
                    </a:lnTo>
                    <a:lnTo>
                      <a:pt x="15" y="8"/>
                    </a:lnTo>
                    <a:lnTo>
                      <a:pt x="18" y="8"/>
                    </a:lnTo>
                    <a:lnTo>
                      <a:pt x="18" y="6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6" y="3"/>
                    </a:lnTo>
                    <a:lnTo>
                      <a:pt x="11" y="3"/>
                    </a:lnTo>
                    <a:lnTo>
                      <a:pt x="8" y="1"/>
                    </a:lnTo>
                    <a:lnTo>
                      <a:pt x="5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3" name="Freeform 634"/>
              <p:cNvSpPr>
                <a:spLocks/>
              </p:cNvSpPr>
              <p:nvPr/>
            </p:nvSpPr>
            <p:spPr bwMode="auto">
              <a:xfrm>
                <a:off x="1940" y="1692"/>
                <a:ext cx="9" cy="14"/>
              </a:xfrm>
              <a:custGeom>
                <a:avLst/>
                <a:gdLst>
                  <a:gd name="T0" fmla="*/ 2 w 9"/>
                  <a:gd name="T1" fmla="*/ 10 h 14"/>
                  <a:gd name="T2" fmla="*/ 2 w 9"/>
                  <a:gd name="T3" fmla="*/ 10 h 14"/>
                  <a:gd name="T4" fmla="*/ 2 w 9"/>
                  <a:gd name="T5" fmla="*/ 11 h 14"/>
                  <a:gd name="T6" fmla="*/ 2 w 9"/>
                  <a:gd name="T7" fmla="*/ 11 h 14"/>
                  <a:gd name="T8" fmla="*/ 4 w 9"/>
                  <a:gd name="T9" fmla="*/ 14 h 14"/>
                  <a:gd name="T10" fmla="*/ 5 w 9"/>
                  <a:gd name="T11" fmla="*/ 14 h 14"/>
                  <a:gd name="T12" fmla="*/ 5 w 9"/>
                  <a:gd name="T13" fmla="*/ 14 h 14"/>
                  <a:gd name="T14" fmla="*/ 7 w 9"/>
                  <a:gd name="T15" fmla="*/ 14 h 14"/>
                  <a:gd name="T16" fmla="*/ 8 w 9"/>
                  <a:gd name="T17" fmla="*/ 13 h 14"/>
                  <a:gd name="T18" fmla="*/ 8 w 9"/>
                  <a:gd name="T19" fmla="*/ 11 h 14"/>
                  <a:gd name="T20" fmla="*/ 9 w 9"/>
                  <a:gd name="T21" fmla="*/ 10 h 14"/>
                  <a:gd name="T22" fmla="*/ 9 w 9"/>
                  <a:gd name="T23" fmla="*/ 9 h 14"/>
                  <a:gd name="T24" fmla="*/ 9 w 9"/>
                  <a:gd name="T25" fmla="*/ 8 h 14"/>
                  <a:gd name="T26" fmla="*/ 8 w 9"/>
                  <a:gd name="T27" fmla="*/ 6 h 14"/>
                  <a:gd name="T28" fmla="*/ 8 w 9"/>
                  <a:gd name="T29" fmla="*/ 4 h 14"/>
                  <a:gd name="T30" fmla="*/ 8 w 9"/>
                  <a:gd name="T31" fmla="*/ 2 h 14"/>
                  <a:gd name="T32" fmla="*/ 8 w 9"/>
                  <a:gd name="T33" fmla="*/ 2 h 14"/>
                  <a:gd name="T34" fmla="*/ 7 w 9"/>
                  <a:gd name="T35" fmla="*/ 0 h 14"/>
                  <a:gd name="T36" fmla="*/ 4 w 9"/>
                  <a:gd name="T37" fmla="*/ 0 h 14"/>
                  <a:gd name="T38" fmla="*/ 3 w 9"/>
                  <a:gd name="T39" fmla="*/ 2 h 14"/>
                  <a:gd name="T40" fmla="*/ 2 w 9"/>
                  <a:gd name="T41" fmla="*/ 2 h 14"/>
                  <a:gd name="T42" fmla="*/ 2 w 9"/>
                  <a:gd name="T43" fmla="*/ 4 h 14"/>
                  <a:gd name="T44" fmla="*/ 0 w 9"/>
                  <a:gd name="T45" fmla="*/ 5 h 14"/>
                  <a:gd name="T46" fmla="*/ 0 w 9"/>
                  <a:gd name="T47" fmla="*/ 5 h 14"/>
                  <a:gd name="T48" fmla="*/ 2 w 9"/>
                  <a:gd name="T49" fmla="*/ 6 h 14"/>
                  <a:gd name="T50" fmla="*/ 3 w 9"/>
                  <a:gd name="T51" fmla="*/ 8 h 14"/>
                  <a:gd name="T52" fmla="*/ 2 w 9"/>
                  <a:gd name="T53" fmla="*/ 9 h 14"/>
                  <a:gd name="T54" fmla="*/ 2 w 9"/>
                  <a:gd name="T55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" h="14">
                    <a:moveTo>
                      <a:pt x="2" y="10"/>
                    </a:moveTo>
                    <a:lnTo>
                      <a:pt x="2" y="10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5" y="14"/>
                    </a:lnTo>
                    <a:lnTo>
                      <a:pt x="7" y="14"/>
                    </a:lnTo>
                    <a:lnTo>
                      <a:pt x="8" y="13"/>
                    </a:lnTo>
                    <a:lnTo>
                      <a:pt x="8" y="11"/>
                    </a:lnTo>
                    <a:lnTo>
                      <a:pt x="9" y="10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8" y="6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6"/>
                    </a:lnTo>
                    <a:lnTo>
                      <a:pt x="3" y="8"/>
                    </a:lnTo>
                    <a:lnTo>
                      <a:pt x="2" y="9"/>
                    </a:lnTo>
                    <a:lnTo>
                      <a:pt x="2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4" name="Freeform 635"/>
              <p:cNvSpPr>
                <a:spLocks/>
              </p:cNvSpPr>
              <p:nvPr/>
            </p:nvSpPr>
            <p:spPr bwMode="auto">
              <a:xfrm>
                <a:off x="2074" y="1664"/>
                <a:ext cx="9" cy="8"/>
              </a:xfrm>
              <a:custGeom>
                <a:avLst/>
                <a:gdLst>
                  <a:gd name="T0" fmla="*/ 9 w 9"/>
                  <a:gd name="T1" fmla="*/ 2 h 8"/>
                  <a:gd name="T2" fmla="*/ 5 w 9"/>
                  <a:gd name="T3" fmla="*/ 2 h 8"/>
                  <a:gd name="T4" fmla="*/ 4 w 9"/>
                  <a:gd name="T5" fmla="*/ 0 h 8"/>
                  <a:gd name="T6" fmla="*/ 3 w 9"/>
                  <a:gd name="T7" fmla="*/ 0 h 8"/>
                  <a:gd name="T8" fmla="*/ 0 w 9"/>
                  <a:gd name="T9" fmla="*/ 2 h 8"/>
                  <a:gd name="T10" fmla="*/ 0 w 9"/>
                  <a:gd name="T11" fmla="*/ 2 h 8"/>
                  <a:gd name="T12" fmla="*/ 0 w 9"/>
                  <a:gd name="T13" fmla="*/ 3 h 8"/>
                  <a:gd name="T14" fmla="*/ 0 w 9"/>
                  <a:gd name="T15" fmla="*/ 4 h 8"/>
                  <a:gd name="T16" fmla="*/ 0 w 9"/>
                  <a:gd name="T17" fmla="*/ 5 h 8"/>
                  <a:gd name="T18" fmla="*/ 0 w 9"/>
                  <a:gd name="T19" fmla="*/ 7 h 8"/>
                  <a:gd name="T20" fmla="*/ 2 w 9"/>
                  <a:gd name="T21" fmla="*/ 8 h 8"/>
                  <a:gd name="T22" fmla="*/ 2 w 9"/>
                  <a:gd name="T23" fmla="*/ 8 h 8"/>
                  <a:gd name="T24" fmla="*/ 3 w 9"/>
                  <a:gd name="T25" fmla="*/ 8 h 8"/>
                  <a:gd name="T26" fmla="*/ 5 w 9"/>
                  <a:gd name="T27" fmla="*/ 8 h 8"/>
                  <a:gd name="T28" fmla="*/ 7 w 9"/>
                  <a:gd name="T29" fmla="*/ 7 h 8"/>
                  <a:gd name="T30" fmla="*/ 7 w 9"/>
                  <a:gd name="T31" fmla="*/ 7 h 8"/>
                  <a:gd name="T32" fmla="*/ 8 w 9"/>
                  <a:gd name="T33" fmla="*/ 5 h 8"/>
                  <a:gd name="T34" fmla="*/ 9 w 9"/>
                  <a:gd name="T35" fmla="*/ 4 h 8"/>
                  <a:gd name="T36" fmla="*/ 9 w 9"/>
                  <a:gd name="T37" fmla="*/ 3 h 8"/>
                  <a:gd name="T38" fmla="*/ 9 w 9"/>
                  <a:gd name="T39" fmla="*/ 3 h 8"/>
                  <a:gd name="T40" fmla="*/ 9 w 9"/>
                  <a:gd name="T41" fmla="*/ 3 h 8"/>
                  <a:gd name="T42" fmla="*/ 9 w 9"/>
                  <a:gd name="T4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8">
                    <a:moveTo>
                      <a:pt x="9" y="2"/>
                    </a:moveTo>
                    <a:lnTo>
                      <a:pt x="5" y="2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5" name="Freeform 636"/>
              <p:cNvSpPr>
                <a:spLocks/>
              </p:cNvSpPr>
              <p:nvPr/>
            </p:nvSpPr>
            <p:spPr bwMode="auto">
              <a:xfrm>
                <a:off x="1935" y="1648"/>
                <a:ext cx="12" cy="4"/>
              </a:xfrm>
              <a:custGeom>
                <a:avLst/>
                <a:gdLst>
                  <a:gd name="T0" fmla="*/ 9 w 12"/>
                  <a:gd name="T1" fmla="*/ 4 h 4"/>
                  <a:gd name="T2" fmla="*/ 12 w 12"/>
                  <a:gd name="T3" fmla="*/ 3 h 4"/>
                  <a:gd name="T4" fmla="*/ 12 w 12"/>
                  <a:gd name="T5" fmla="*/ 3 h 4"/>
                  <a:gd name="T6" fmla="*/ 12 w 12"/>
                  <a:gd name="T7" fmla="*/ 1 h 4"/>
                  <a:gd name="T8" fmla="*/ 12 w 12"/>
                  <a:gd name="T9" fmla="*/ 1 h 4"/>
                  <a:gd name="T10" fmla="*/ 10 w 12"/>
                  <a:gd name="T11" fmla="*/ 0 h 4"/>
                  <a:gd name="T12" fmla="*/ 9 w 12"/>
                  <a:gd name="T13" fmla="*/ 0 h 4"/>
                  <a:gd name="T14" fmla="*/ 8 w 12"/>
                  <a:gd name="T15" fmla="*/ 0 h 4"/>
                  <a:gd name="T16" fmla="*/ 7 w 12"/>
                  <a:gd name="T17" fmla="*/ 0 h 4"/>
                  <a:gd name="T18" fmla="*/ 4 w 12"/>
                  <a:gd name="T19" fmla="*/ 0 h 4"/>
                  <a:gd name="T20" fmla="*/ 3 w 12"/>
                  <a:gd name="T21" fmla="*/ 0 h 4"/>
                  <a:gd name="T22" fmla="*/ 0 w 12"/>
                  <a:gd name="T23" fmla="*/ 0 h 4"/>
                  <a:gd name="T24" fmla="*/ 0 w 12"/>
                  <a:gd name="T25" fmla="*/ 1 h 4"/>
                  <a:gd name="T26" fmla="*/ 2 w 12"/>
                  <a:gd name="T27" fmla="*/ 3 h 4"/>
                  <a:gd name="T28" fmla="*/ 3 w 12"/>
                  <a:gd name="T29" fmla="*/ 3 h 4"/>
                  <a:gd name="T30" fmla="*/ 4 w 12"/>
                  <a:gd name="T31" fmla="*/ 3 h 4"/>
                  <a:gd name="T32" fmla="*/ 5 w 12"/>
                  <a:gd name="T33" fmla="*/ 3 h 4"/>
                  <a:gd name="T34" fmla="*/ 7 w 12"/>
                  <a:gd name="T35" fmla="*/ 4 h 4"/>
                  <a:gd name="T36" fmla="*/ 9 w 12"/>
                  <a:gd name="T3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4">
                    <a:moveTo>
                      <a:pt x="9" y="4"/>
                    </a:moveTo>
                    <a:lnTo>
                      <a:pt x="12" y="3"/>
                    </a:lnTo>
                    <a:lnTo>
                      <a:pt x="12" y="3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7" y="4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6" name="Freeform 637"/>
              <p:cNvSpPr>
                <a:spLocks/>
              </p:cNvSpPr>
              <p:nvPr/>
            </p:nvSpPr>
            <p:spPr bwMode="auto">
              <a:xfrm>
                <a:off x="1820" y="1543"/>
                <a:ext cx="74" cy="58"/>
              </a:xfrm>
              <a:custGeom>
                <a:avLst/>
                <a:gdLst>
                  <a:gd name="T0" fmla="*/ 64 w 74"/>
                  <a:gd name="T1" fmla="*/ 21 h 58"/>
                  <a:gd name="T2" fmla="*/ 65 w 74"/>
                  <a:gd name="T3" fmla="*/ 19 h 58"/>
                  <a:gd name="T4" fmla="*/ 68 w 74"/>
                  <a:gd name="T5" fmla="*/ 16 h 58"/>
                  <a:gd name="T6" fmla="*/ 71 w 74"/>
                  <a:gd name="T7" fmla="*/ 13 h 58"/>
                  <a:gd name="T8" fmla="*/ 74 w 74"/>
                  <a:gd name="T9" fmla="*/ 9 h 58"/>
                  <a:gd name="T10" fmla="*/ 70 w 74"/>
                  <a:gd name="T11" fmla="*/ 6 h 58"/>
                  <a:gd name="T12" fmla="*/ 55 w 74"/>
                  <a:gd name="T13" fmla="*/ 5 h 58"/>
                  <a:gd name="T14" fmla="*/ 48 w 74"/>
                  <a:gd name="T15" fmla="*/ 6 h 58"/>
                  <a:gd name="T16" fmla="*/ 44 w 74"/>
                  <a:gd name="T17" fmla="*/ 4 h 58"/>
                  <a:gd name="T18" fmla="*/ 40 w 74"/>
                  <a:gd name="T19" fmla="*/ 3 h 58"/>
                  <a:gd name="T20" fmla="*/ 31 w 74"/>
                  <a:gd name="T21" fmla="*/ 0 h 58"/>
                  <a:gd name="T22" fmla="*/ 26 w 74"/>
                  <a:gd name="T23" fmla="*/ 3 h 58"/>
                  <a:gd name="T24" fmla="*/ 16 w 74"/>
                  <a:gd name="T25" fmla="*/ 3 h 58"/>
                  <a:gd name="T26" fmla="*/ 9 w 74"/>
                  <a:gd name="T27" fmla="*/ 4 h 58"/>
                  <a:gd name="T28" fmla="*/ 8 w 74"/>
                  <a:gd name="T29" fmla="*/ 6 h 58"/>
                  <a:gd name="T30" fmla="*/ 6 w 74"/>
                  <a:gd name="T31" fmla="*/ 8 h 58"/>
                  <a:gd name="T32" fmla="*/ 8 w 74"/>
                  <a:gd name="T33" fmla="*/ 9 h 58"/>
                  <a:gd name="T34" fmla="*/ 10 w 74"/>
                  <a:gd name="T35" fmla="*/ 13 h 58"/>
                  <a:gd name="T36" fmla="*/ 14 w 74"/>
                  <a:gd name="T37" fmla="*/ 14 h 58"/>
                  <a:gd name="T38" fmla="*/ 11 w 74"/>
                  <a:gd name="T39" fmla="*/ 15 h 58"/>
                  <a:gd name="T40" fmla="*/ 4 w 74"/>
                  <a:gd name="T41" fmla="*/ 13 h 58"/>
                  <a:gd name="T42" fmla="*/ 1 w 74"/>
                  <a:gd name="T43" fmla="*/ 13 h 58"/>
                  <a:gd name="T44" fmla="*/ 0 w 74"/>
                  <a:gd name="T45" fmla="*/ 14 h 58"/>
                  <a:gd name="T46" fmla="*/ 0 w 74"/>
                  <a:gd name="T47" fmla="*/ 18 h 58"/>
                  <a:gd name="T48" fmla="*/ 1 w 74"/>
                  <a:gd name="T49" fmla="*/ 28 h 58"/>
                  <a:gd name="T50" fmla="*/ 0 w 74"/>
                  <a:gd name="T51" fmla="*/ 33 h 58"/>
                  <a:gd name="T52" fmla="*/ 0 w 74"/>
                  <a:gd name="T53" fmla="*/ 35 h 58"/>
                  <a:gd name="T54" fmla="*/ 1 w 74"/>
                  <a:gd name="T55" fmla="*/ 38 h 58"/>
                  <a:gd name="T56" fmla="*/ 6 w 74"/>
                  <a:gd name="T57" fmla="*/ 49 h 58"/>
                  <a:gd name="T58" fmla="*/ 6 w 74"/>
                  <a:gd name="T59" fmla="*/ 58 h 58"/>
                  <a:gd name="T60" fmla="*/ 14 w 74"/>
                  <a:gd name="T61" fmla="*/ 56 h 58"/>
                  <a:gd name="T62" fmla="*/ 21 w 74"/>
                  <a:gd name="T63" fmla="*/ 58 h 58"/>
                  <a:gd name="T64" fmla="*/ 23 w 74"/>
                  <a:gd name="T65" fmla="*/ 55 h 58"/>
                  <a:gd name="T66" fmla="*/ 29 w 74"/>
                  <a:gd name="T67" fmla="*/ 48 h 58"/>
                  <a:gd name="T68" fmla="*/ 29 w 74"/>
                  <a:gd name="T69" fmla="*/ 45 h 58"/>
                  <a:gd name="T70" fmla="*/ 29 w 74"/>
                  <a:gd name="T71" fmla="*/ 44 h 58"/>
                  <a:gd name="T72" fmla="*/ 24 w 74"/>
                  <a:gd name="T73" fmla="*/ 40 h 58"/>
                  <a:gd name="T74" fmla="*/ 20 w 74"/>
                  <a:gd name="T75" fmla="*/ 39 h 58"/>
                  <a:gd name="T76" fmla="*/ 31 w 74"/>
                  <a:gd name="T77" fmla="*/ 38 h 58"/>
                  <a:gd name="T78" fmla="*/ 48 w 74"/>
                  <a:gd name="T79" fmla="*/ 39 h 58"/>
                  <a:gd name="T80" fmla="*/ 51 w 74"/>
                  <a:gd name="T81" fmla="*/ 36 h 58"/>
                  <a:gd name="T82" fmla="*/ 56 w 74"/>
                  <a:gd name="T83" fmla="*/ 31 h 58"/>
                  <a:gd name="T84" fmla="*/ 59 w 74"/>
                  <a:gd name="T85" fmla="*/ 26 h 58"/>
                  <a:gd name="T86" fmla="*/ 56 w 74"/>
                  <a:gd name="T87" fmla="*/ 26 h 58"/>
                  <a:gd name="T88" fmla="*/ 61 w 74"/>
                  <a:gd name="T89" fmla="*/ 2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4" h="58">
                    <a:moveTo>
                      <a:pt x="61" y="24"/>
                    </a:moveTo>
                    <a:lnTo>
                      <a:pt x="64" y="21"/>
                    </a:lnTo>
                    <a:lnTo>
                      <a:pt x="64" y="20"/>
                    </a:lnTo>
                    <a:lnTo>
                      <a:pt x="65" y="19"/>
                    </a:lnTo>
                    <a:lnTo>
                      <a:pt x="65" y="18"/>
                    </a:lnTo>
                    <a:lnTo>
                      <a:pt x="68" y="16"/>
                    </a:lnTo>
                    <a:lnTo>
                      <a:pt x="70" y="14"/>
                    </a:lnTo>
                    <a:lnTo>
                      <a:pt x="71" y="13"/>
                    </a:lnTo>
                    <a:lnTo>
                      <a:pt x="73" y="10"/>
                    </a:lnTo>
                    <a:lnTo>
                      <a:pt x="74" y="9"/>
                    </a:lnTo>
                    <a:lnTo>
                      <a:pt x="71" y="8"/>
                    </a:lnTo>
                    <a:lnTo>
                      <a:pt x="70" y="6"/>
                    </a:lnTo>
                    <a:lnTo>
                      <a:pt x="63" y="5"/>
                    </a:lnTo>
                    <a:lnTo>
                      <a:pt x="55" y="5"/>
                    </a:lnTo>
                    <a:lnTo>
                      <a:pt x="53" y="5"/>
                    </a:lnTo>
                    <a:lnTo>
                      <a:pt x="48" y="6"/>
                    </a:lnTo>
                    <a:lnTo>
                      <a:pt x="46" y="5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0" y="3"/>
                    </a:lnTo>
                    <a:lnTo>
                      <a:pt x="34" y="1"/>
                    </a:lnTo>
                    <a:lnTo>
                      <a:pt x="31" y="0"/>
                    </a:lnTo>
                    <a:lnTo>
                      <a:pt x="29" y="1"/>
                    </a:lnTo>
                    <a:lnTo>
                      <a:pt x="26" y="3"/>
                    </a:lnTo>
                    <a:lnTo>
                      <a:pt x="24" y="3"/>
                    </a:lnTo>
                    <a:lnTo>
                      <a:pt x="16" y="3"/>
                    </a:lnTo>
                    <a:lnTo>
                      <a:pt x="13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8" y="9"/>
                    </a:lnTo>
                    <a:lnTo>
                      <a:pt x="8" y="10"/>
                    </a:lnTo>
                    <a:lnTo>
                      <a:pt x="10" y="13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9" y="14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1" y="13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1" y="36"/>
                    </a:lnTo>
                    <a:lnTo>
                      <a:pt x="1" y="38"/>
                    </a:lnTo>
                    <a:lnTo>
                      <a:pt x="5" y="45"/>
                    </a:lnTo>
                    <a:lnTo>
                      <a:pt x="6" y="49"/>
                    </a:lnTo>
                    <a:lnTo>
                      <a:pt x="6" y="54"/>
                    </a:lnTo>
                    <a:lnTo>
                      <a:pt x="6" y="58"/>
                    </a:lnTo>
                    <a:lnTo>
                      <a:pt x="9" y="58"/>
                    </a:lnTo>
                    <a:lnTo>
                      <a:pt x="14" y="56"/>
                    </a:lnTo>
                    <a:lnTo>
                      <a:pt x="16" y="56"/>
                    </a:lnTo>
                    <a:lnTo>
                      <a:pt x="21" y="58"/>
                    </a:lnTo>
                    <a:lnTo>
                      <a:pt x="23" y="58"/>
                    </a:lnTo>
                    <a:lnTo>
                      <a:pt x="23" y="55"/>
                    </a:lnTo>
                    <a:lnTo>
                      <a:pt x="25" y="51"/>
                    </a:lnTo>
                    <a:lnTo>
                      <a:pt x="29" y="48"/>
                    </a:lnTo>
                    <a:lnTo>
                      <a:pt x="29" y="46"/>
                    </a:lnTo>
                    <a:lnTo>
                      <a:pt x="29" y="45"/>
                    </a:lnTo>
                    <a:lnTo>
                      <a:pt x="29" y="44"/>
                    </a:lnTo>
                    <a:lnTo>
                      <a:pt x="29" y="44"/>
                    </a:lnTo>
                    <a:lnTo>
                      <a:pt x="26" y="40"/>
                    </a:lnTo>
                    <a:lnTo>
                      <a:pt x="24" y="40"/>
                    </a:lnTo>
                    <a:lnTo>
                      <a:pt x="20" y="39"/>
                    </a:lnTo>
                    <a:lnTo>
                      <a:pt x="20" y="39"/>
                    </a:lnTo>
                    <a:lnTo>
                      <a:pt x="29" y="38"/>
                    </a:lnTo>
                    <a:lnTo>
                      <a:pt x="31" y="38"/>
                    </a:lnTo>
                    <a:lnTo>
                      <a:pt x="45" y="39"/>
                    </a:lnTo>
                    <a:lnTo>
                      <a:pt x="48" y="39"/>
                    </a:lnTo>
                    <a:lnTo>
                      <a:pt x="49" y="39"/>
                    </a:lnTo>
                    <a:lnTo>
                      <a:pt x="51" y="36"/>
                    </a:lnTo>
                    <a:lnTo>
                      <a:pt x="54" y="34"/>
                    </a:lnTo>
                    <a:lnTo>
                      <a:pt x="56" y="31"/>
                    </a:lnTo>
                    <a:lnTo>
                      <a:pt x="58" y="28"/>
                    </a:lnTo>
                    <a:lnTo>
                      <a:pt x="59" y="26"/>
                    </a:lnTo>
                    <a:lnTo>
                      <a:pt x="58" y="26"/>
                    </a:lnTo>
                    <a:lnTo>
                      <a:pt x="56" y="26"/>
                    </a:lnTo>
                    <a:lnTo>
                      <a:pt x="60" y="25"/>
                    </a:lnTo>
                    <a:lnTo>
                      <a:pt x="61" y="2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7" name="Freeform 638"/>
              <p:cNvSpPr>
                <a:spLocks/>
              </p:cNvSpPr>
              <p:nvPr/>
            </p:nvSpPr>
            <p:spPr bwMode="auto">
              <a:xfrm>
                <a:off x="664" y="307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  <a:gd name="T8" fmla="*/ 1 w 1"/>
                  <a:gd name="T9" fmla="*/ 0 h 1"/>
                  <a:gd name="T10" fmla="*/ 1 w 1"/>
                  <a:gd name="T11" fmla="*/ 0 h 1"/>
                  <a:gd name="T12" fmla="*/ 0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8" name="Freeform 639"/>
              <p:cNvSpPr>
                <a:spLocks/>
              </p:cNvSpPr>
              <p:nvPr/>
            </p:nvSpPr>
            <p:spPr bwMode="auto">
              <a:xfrm>
                <a:off x="648" y="3047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99" name="Freeform 640"/>
              <p:cNvSpPr>
                <a:spLocks/>
              </p:cNvSpPr>
              <p:nvPr/>
            </p:nvSpPr>
            <p:spPr bwMode="auto">
              <a:xfrm>
                <a:off x="649" y="308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  <a:gd name="T14" fmla="*/ 1 w 1"/>
                  <a:gd name="T15" fmla="*/ 1 h 1"/>
                  <a:gd name="T16" fmla="*/ 1 w 1"/>
                  <a:gd name="T17" fmla="*/ 1 h 1"/>
                  <a:gd name="T18" fmla="*/ 1 w 1"/>
                  <a:gd name="T19" fmla="*/ 1 h 1"/>
                  <a:gd name="T20" fmla="*/ 1 w 1"/>
                  <a:gd name="T21" fmla="*/ 1 h 1"/>
                  <a:gd name="T22" fmla="*/ 1 w 1"/>
                  <a:gd name="T23" fmla="*/ 1 h 1"/>
                  <a:gd name="T24" fmla="*/ 1 w 1"/>
                  <a:gd name="T25" fmla="*/ 0 h 1"/>
                  <a:gd name="T26" fmla="*/ 1 w 1"/>
                  <a:gd name="T2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0" name="Freeform 641"/>
              <p:cNvSpPr>
                <a:spLocks/>
              </p:cNvSpPr>
              <p:nvPr/>
            </p:nvSpPr>
            <p:spPr bwMode="auto">
              <a:xfrm>
                <a:off x="662" y="3057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0 h 2"/>
                  <a:gd name="T6" fmla="*/ 0 w 1"/>
                  <a:gd name="T7" fmla="*/ 1 h 2"/>
                  <a:gd name="T8" fmla="*/ 0 w 1"/>
                  <a:gd name="T9" fmla="*/ 1 h 2"/>
                  <a:gd name="T10" fmla="*/ 0 w 1"/>
                  <a:gd name="T11" fmla="*/ 1 h 2"/>
                  <a:gd name="T12" fmla="*/ 0 w 1"/>
                  <a:gd name="T13" fmla="*/ 2 h 2"/>
                  <a:gd name="T14" fmla="*/ 0 w 1"/>
                  <a:gd name="T15" fmla="*/ 2 h 2"/>
                  <a:gd name="T16" fmla="*/ 1 w 1"/>
                  <a:gd name="T17" fmla="*/ 2 h 2"/>
                  <a:gd name="T18" fmla="*/ 1 w 1"/>
                  <a:gd name="T19" fmla="*/ 1 h 2"/>
                  <a:gd name="T20" fmla="*/ 1 w 1"/>
                  <a:gd name="T21" fmla="*/ 1 h 2"/>
                  <a:gd name="T22" fmla="*/ 1 w 1"/>
                  <a:gd name="T23" fmla="*/ 1 h 2"/>
                  <a:gd name="T24" fmla="*/ 1 w 1"/>
                  <a:gd name="T2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1" name="Freeform 642"/>
              <p:cNvSpPr>
                <a:spLocks/>
              </p:cNvSpPr>
              <p:nvPr/>
            </p:nvSpPr>
            <p:spPr bwMode="auto">
              <a:xfrm>
                <a:off x="660" y="3068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2 w 2"/>
                  <a:gd name="T11" fmla="*/ 1 h 1"/>
                  <a:gd name="T12" fmla="*/ 2 w 2"/>
                  <a:gd name="T13" fmla="*/ 0 h 1"/>
                  <a:gd name="T14" fmla="*/ 2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2" name="Freeform 643"/>
              <p:cNvSpPr>
                <a:spLocks/>
              </p:cNvSpPr>
              <p:nvPr/>
            </p:nvSpPr>
            <p:spPr bwMode="auto">
              <a:xfrm>
                <a:off x="648" y="3050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2 h 4"/>
                  <a:gd name="T6" fmla="*/ 0 w 2"/>
                  <a:gd name="T7" fmla="*/ 4 h 4"/>
                  <a:gd name="T8" fmla="*/ 0 w 2"/>
                  <a:gd name="T9" fmla="*/ 4 h 4"/>
                  <a:gd name="T10" fmla="*/ 1 w 2"/>
                  <a:gd name="T11" fmla="*/ 3 h 4"/>
                  <a:gd name="T12" fmla="*/ 2 w 2"/>
                  <a:gd name="T13" fmla="*/ 2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3" name="Freeform 644"/>
              <p:cNvSpPr>
                <a:spLocks/>
              </p:cNvSpPr>
              <p:nvPr/>
            </p:nvSpPr>
            <p:spPr bwMode="auto">
              <a:xfrm>
                <a:off x="1214" y="1659"/>
                <a:ext cx="5" cy="3"/>
              </a:xfrm>
              <a:custGeom>
                <a:avLst/>
                <a:gdLst>
                  <a:gd name="T0" fmla="*/ 2 w 5"/>
                  <a:gd name="T1" fmla="*/ 3 h 3"/>
                  <a:gd name="T2" fmla="*/ 2 w 5"/>
                  <a:gd name="T3" fmla="*/ 3 h 3"/>
                  <a:gd name="T4" fmla="*/ 5 w 5"/>
                  <a:gd name="T5" fmla="*/ 2 h 3"/>
                  <a:gd name="T6" fmla="*/ 5 w 5"/>
                  <a:gd name="T7" fmla="*/ 2 h 3"/>
                  <a:gd name="T8" fmla="*/ 2 w 5"/>
                  <a:gd name="T9" fmla="*/ 0 h 3"/>
                  <a:gd name="T10" fmla="*/ 1 w 5"/>
                  <a:gd name="T11" fmla="*/ 0 h 3"/>
                  <a:gd name="T12" fmla="*/ 0 w 5"/>
                  <a:gd name="T13" fmla="*/ 2 h 3"/>
                  <a:gd name="T14" fmla="*/ 0 w 5"/>
                  <a:gd name="T15" fmla="*/ 3 h 3"/>
                  <a:gd name="T16" fmla="*/ 2 w 5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lnTo>
                      <a:pt x="2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4" name="Freeform 645"/>
              <p:cNvSpPr>
                <a:spLocks/>
              </p:cNvSpPr>
              <p:nvPr/>
            </p:nvSpPr>
            <p:spPr bwMode="auto">
              <a:xfrm>
                <a:off x="756" y="2880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  <a:gd name="T10" fmla="*/ 0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1 h 1"/>
                  <a:gd name="T26" fmla="*/ 1 w 1"/>
                  <a:gd name="T2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5" name="Freeform 646"/>
              <p:cNvSpPr>
                <a:spLocks/>
              </p:cNvSpPr>
              <p:nvPr/>
            </p:nvSpPr>
            <p:spPr bwMode="auto">
              <a:xfrm>
                <a:off x="648" y="3043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6" name="Freeform 647"/>
              <p:cNvSpPr>
                <a:spLocks/>
              </p:cNvSpPr>
              <p:nvPr/>
            </p:nvSpPr>
            <p:spPr bwMode="auto">
              <a:xfrm>
                <a:off x="698" y="2034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1 h 1"/>
                  <a:gd name="T12" fmla="*/ 1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7" name="Freeform 648"/>
              <p:cNvSpPr>
                <a:spLocks/>
              </p:cNvSpPr>
              <p:nvPr/>
            </p:nvSpPr>
            <p:spPr bwMode="auto">
              <a:xfrm>
                <a:off x="665" y="31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8" name="Freeform 649"/>
              <p:cNvSpPr>
                <a:spLocks/>
              </p:cNvSpPr>
              <p:nvPr/>
            </p:nvSpPr>
            <p:spPr bwMode="auto">
              <a:xfrm>
                <a:off x="691" y="2031"/>
                <a:ext cx="7" cy="7"/>
              </a:xfrm>
              <a:custGeom>
                <a:avLst/>
                <a:gdLst>
                  <a:gd name="T0" fmla="*/ 2 w 7"/>
                  <a:gd name="T1" fmla="*/ 7 h 7"/>
                  <a:gd name="T2" fmla="*/ 5 w 7"/>
                  <a:gd name="T3" fmla="*/ 5 h 7"/>
                  <a:gd name="T4" fmla="*/ 6 w 7"/>
                  <a:gd name="T5" fmla="*/ 4 h 7"/>
                  <a:gd name="T6" fmla="*/ 6 w 7"/>
                  <a:gd name="T7" fmla="*/ 5 h 7"/>
                  <a:gd name="T8" fmla="*/ 6 w 7"/>
                  <a:gd name="T9" fmla="*/ 4 h 7"/>
                  <a:gd name="T10" fmla="*/ 7 w 7"/>
                  <a:gd name="T11" fmla="*/ 4 h 7"/>
                  <a:gd name="T12" fmla="*/ 7 w 7"/>
                  <a:gd name="T13" fmla="*/ 3 h 7"/>
                  <a:gd name="T14" fmla="*/ 6 w 7"/>
                  <a:gd name="T15" fmla="*/ 3 h 7"/>
                  <a:gd name="T16" fmla="*/ 5 w 7"/>
                  <a:gd name="T17" fmla="*/ 3 h 7"/>
                  <a:gd name="T18" fmla="*/ 5 w 7"/>
                  <a:gd name="T19" fmla="*/ 3 h 7"/>
                  <a:gd name="T20" fmla="*/ 5 w 7"/>
                  <a:gd name="T21" fmla="*/ 2 h 7"/>
                  <a:gd name="T22" fmla="*/ 5 w 7"/>
                  <a:gd name="T23" fmla="*/ 0 h 7"/>
                  <a:gd name="T24" fmla="*/ 5 w 7"/>
                  <a:gd name="T25" fmla="*/ 0 h 7"/>
                  <a:gd name="T26" fmla="*/ 3 w 7"/>
                  <a:gd name="T27" fmla="*/ 0 h 7"/>
                  <a:gd name="T28" fmla="*/ 2 w 7"/>
                  <a:gd name="T29" fmla="*/ 2 h 7"/>
                  <a:gd name="T30" fmla="*/ 2 w 7"/>
                  <a:gd name="T31" fmla="*/ 3 h 7"/>
                  <a:gd name="T32" fmla="*/ 2 w 7"/>
                  <a:gd name="T33" fmla="*/ 3 h 7"/>
                  <a:gd name="T34" fmla="*/ 1 w 7"/>
                  <a:gd name="T35" fmla="*/ 4 h 7"/>
                  <a:gd name="T36" fmla="*/ 0 w 7"/>
                  <a:gd name="T37" fmla="*/ 7 h 7"/>
                  <a:gd name="T38" fmla="*/ 1 w 7"/>
                  <a:gd name="T39" fmla="*/ 5 h 7"/>
                  <a:gd name="T40" fmla="*/ 2 w 7"/>
                  <a:gd name="T4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" h="7">
                    <a:moveTo>
                      <a:pt x="2" y="7"/>
                    </a:moveTo>
                    <a:lnTo>
                      <a:pt x="5" y="5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09" name="Freeform 650"/>
              <p:cNvSpPr>
                <a:spLocks/>
              </p:cNvSpPr>
              <p:nvPr/>
            </p:nvSpPr>
            <p:spPr bwMode="auto">
              <a:xfrm>
                <a:off x="692" y="3461"/>
                <a:ext cx="9" cy="7"/>
              </a:xfrm>
              <a:custGeom>
                <a:avLst/>
                <a:gdLst>
                  <a:gd name="T0" fmla="*/ 7 w 9"/>
                  <a:gd name="T1" fmla="*/ 1 h 7"/>
                  <a:gd name="T2" fmla="*/ 9 w 9"/>
                  <a:gd name="T3" fmla="*/ 1 h 7"/>
                  <a:gd name="T4" fmla="*/ 9 w 9"/>
                  <a:gd name="T5" fmla="*/ 0 h 7"/>
                  <a:gd name="T6" fmla="*/ 4 w 9"/>
                  <a:gd name="T7" fmla="*/ 0 h 7"/>
                  <a:gd name="T8" fmla="*/ 2 w 9"/>
                  <a:gd name="T9" fmla="*/ 1 h 7"/>
                  <a:gd name="T10" fmla="*/ 1 w 9"/>
                  <a:gd name="T11" fmla="*/ 1 h 7"/>
                  <a:gd name="T12" fmla="*/ 0 w 9"/>
                  <a:gd name="T13" fmla="*/ 2 h 7"/>
                  <a:gd name="T14" fmla="*/ 0 w 9"/>
                  <a:gd name="T15" fmla="*/ 2 h 7"/>
                  <a:gd name="T16" fmla="*/ 2 w 9"/>
                  <a:gd name="T17" fmla="*/ 2 h 7"/>
                  <a:gd name="T18" fmla="*/ 4 w 9"/>
                  <a:gd name="T19" fmla="*/ 2 h 7"/>
                  <a:gd name="T20" fmla="*/ 5 w 9"/>
                  <a:gd name="T21" fmla="*/ 4 h 7"/>
                  <a:gd name="T22" fmla="*/ 4 w 9"/>
                  <a:gd name="T23" fmla="*/ 4 h 7"/>
                  <a:gd name="T24" fmla="*/ 2 w 9"/>
                  <a:gd name="T25" fmla="*/ 5 h 7"/>
                  <a:gd name="T26" fmla="*/ 2 w 9"/>
                  <a:gd name="T27" fmla="*/ 5 h 7"/>
                  <a:gd name="T28" fmla="*/ 4 w 9"/>
                  <a:gd name="T29" fmla="*/ 6 h 7"/>
                  <a:gd name="T30" fmla="*/ 4 w 9"/>
                  <a:gd name="T31" fmla="*/ 7 h 7"/>
                  <a:gd name="T32" fmla="*/ 5 w 9"/>
                  <a:gd name="T33" fmla="*/ 7 h 7"/>
                  <a:gd name="T34" fmla="*/ 5 w 9"/>
                  <a:gd name="T35" fmla="*/ 6 h 7"/>
                  <a:gd name="T36" fmla="*/ 7 w 9"/>
                  <a:gd name="T37" fmla="*/ 6 h 7"/>
                  <a:gd name="T38" fmla="*/ 7 w 9"/>
                  <a:gd name="T39" fmla="*/ 5 h 7"/>
                  <a:gd name="T40" fmla="*/ 6 w 9"/>
                  <a:gd name="T41" fmla="*/ 4 h 7"/>
                  <a:gd name="T42" fmla="*/ 6 w 9"/>
                  <a:gd name="T43" fmla="*/ 4 h 7"/>
                  <a:gd name="T44" fmla="*/ 5 w 9"/>
                  <a:gd name="T45" fmla="*/ 2 h 7"/>
                  <a:gd name="T46" fmla="*/ 5 w 9"/>
                  <a:gd name="T47" fmla="*/ 1 h 7"/>
                  <a:gd name="T48" fmla="*/ 5 w 9"/>
                  <a:gd name="T49" fmla="*/ 1 h 7"/>
                  <a:gd name="T50" fmla="*/ 5 w 9"/>
                  <a:gd name="T51" fmla="*/ 1 h 7"/>
                  <a:gd name="T52" fmla="*/ 5 w 9"/>
                  <a:gd name="T53" fmla="*/ 1 h 7"/>
                  <a:gd name="T54" fmla="*/ 6 w 9"/>
                  <a:gd name="T55" fmla="*/ 1 h 7"/>
                  <a:gd name="T56" fmla="*/ 6 w 9"/>
                  <a:gd name="T57" fmla="*/ 1 h 7"/>
                  <a:gd name="T58" fmla="*/ 6 w 9"/>
                  <a:gd name="T59" fmla="*/ 2 h 7"/>
                  <a:gd name="T60" fmla="*/ 7 w 9"/>
                  <a:gd name="T6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" h="7">
                    <a:moveTo>
                      <a:pt x="7" y="1"/>
                    </a:moveTo>
                    <a:lnTo>
                      <a:pt x="9" y="1"/>
                    </a:lnTo>
                    <a:lnTo>
                      <a:pt x="9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5" y="6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0" name="Freeform 651"/>
              <p:cNvSpPr>
                <a:spLocks/>
              </p:cNvSpPr>
              <p:nvPr/>
            </p:nvSpPr>
            <p:spPr bwMode="auto">
              <a:xfrm>
                <a:off x="681" y="2033"/>
                <a:ext cx="8" cy="3"/>
              </a:xfrm>
              <a:custGeom>
                <a:avLst/>
                <a:gdLst>
                  <a:gd name="T0" fmla="*/ 7 w 8"/>
                  <a:gd name="T1" fmla="*/ 0 h 3"/>
                  <a:gd name="T2" fmla="*/ 6 w 8"/>
                  <a:gd name="T3" fmla="*/ 0 h 3"/>
                  <a:gd name="T4" fmla="*/ 6 w 8"/>
                  <a:gd name="T5" fmla="*/ 1 h 3"/>
                  <a:gd name="T6" fmla="*/ 5 w 8"/>
                  <a:gd name="T7" fmla="*/ 1 h 3"/>
                  <a:gd name="T8" fmla="*/ 5 w 8"/>
                  <a:gd name="T9" fmla="*/ 2 h 3"/>
                  <a:gd name="T10" fmla="*/ 0 w 8"/>
                  <a:gd name="T11" fmla="*/ 3 h 3"/>
                  <a:gd name="T12" fmla="*/ 0 w 8"/>
                  <a:gd name="T13" fmla="*/ 3 h 3"/>
                  <a:gd name="T14" fmla="*/ 0 w 8"/>
                  <a:gd name="T15" fmla="*/ 3 h 3"/>
                  <a:gd name="T16" fmla="*/ 1 w 8"/>
                  <a:gd name="T17" fmla="*/ 3 h 3"/>
                  <a:gd name="T18" fmla="*/ 2 w 8"/>
                  <a:gd name="T19" fmla="*/ 3 h 3"/>
                  <a:gd name="T20" fmla="*/ 3 w 8"/>
                  <a:gd name="T21" fmla="*/ 3 h 3"/>
                  <a:gd name="T22" fmla="*/ 6 w 8"/>
                  <a:gd name="T23" fmla="*/ 3 h 3"/>
                  <a:gd name="T24" fmla="*/ 6 w 8"/>
                  <a:gd name="T25" fmla="*/ 3 h 3"/>
                  <a:gd name="T26" fmla="*/ 7 w 8"/>
                  <a:gd name="T27" fmla="*/ 3 h 3"/>
                  <a:gd name="T28" fmla="*/ 7 w 8"/>
                  <a:gd name="T29" fmla="*/ 1 h 3"/>
                  <a:gd name="T30" fmla="*/ 7 w 8"/>
                  <a:gd name="T31" fmla="*/ 1 h 3"/>
                  <a:gd name="T32" fmla="*/ 7 w 8"/>
                  <a:gd name="T33" fmla="*/ 1 h 3"/>
                  <a:gd name="T34" fmla="*/ 8 w 8"/>
                  <a:gd name="T35" fmla="*/ 0 h 3"/>
                  <a:gd name="T36" fmla="*/ 7 w 8"/>
                  <a:gd name="T37" fmla="*/ 0 h 3"/>
                  <a:gd name="T38" fmla="*/ 7 w 8"/>
                  <a:gd name="T3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" h="3">
                    <a:moveTo>
                      <a:pt x="7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1" name="Freeform 652"/>
              <p:cNvSpPr>
                <a:spLocks/>
              </p:cNvSpPr>
              <p:nvPr/>
            </p:nvSpPr>
            <p:spPr bwMode="auto">
              <a:xfrm>
                <a:off x="701" y="3001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0 h 2"/>
                  <a:gd name="T8" fmla="*/ 0 w 1"/>
                  <a:gd name="T9" fmla="*/ 2 h 2"/>
                  <a:gd name="T10" fmla="*/ 0 w 1"/>
                  <a:gd name="T11" fmla="*/ 2 h 2"/>
                  <a:gd name="T12" fmla="*/ 1 w 1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2" name="Freeform 653"/>
              <p:cNvSpPr>
                <a:spLocks/>
              </p:cNvSpPr>
              <p:nvPr/>
            </p:nvSpPr>
            <p:spPr bwMode="auto">
              <a:xfrm>
                <a:off x="671" y="306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3" name="Freeform 654"/>
              <p:cNvSpPr>
                <a:spLocks/>
              </p:cNvSpPr>
              <p:nvPr/>
            </p:nvSpPr>
            <p:spPr bwMode="auto">
              <a:xfrm>
                <a:off x="673" y="2033"/>
                <a:ext cx="8" cy="5"/>
              </a:xfrm>
              <a:custGeom>
                <a:avLst/>
                <a:gdLst>
                  <a:gd name="T0" fmla="*/ 5 w 8"/>
                  <a:gd name="T1" fmla="*/ 1 h 5"/>
                  <a:gd name="T2" fmla="*/ 5 w 8"/>
                  <a:gd name="T3" fmla="*/ 1 h 5"/>
                  <a:gd name="T4" fmla="*/ 4 w 8"/>
                  <a:gd name="T5" fmla="*/ 0 h 5"/>
                  <a:gd name="T6" fmla="*/ 1 w 8"/>
                  <a:gd name="T7" fmla="*/ 0 h 5"/>
                  <a:gd name="T8" fmla="*/ 0 w 8"/>
                  <a:gd name="T9" fmla="*/ 0 h 5"/>
                  <a:gd name="T10" fmla="*/ 0 w 8"/>
                  <a:gd name="T11" fmla="*/ 0 h 5"/>
                  <a:gd name="T12" fmla="*/ 0 w 8"/>
                  <a:gd name="T13" fmla="*/ 1 h 5"/>
                  <a:gd name="T14" fmla="*/ 3 w 8"/>
                  <a:gd name="T15" fmla="*/ 1 h 5"/>
                  <a:gd name="T16" fmla="*/ 3 w 8"/>
                  <a:gd name="T17" fmla="*/ 2 h 5"/>
                  <a:gd name="T18" fmla="*/ 3 w 8"/>
                  <a:gd name="T19" fmla="*/ 2 h 5"/>
                  <a:gd name="T20" fmla="*/ 3 w 8"/>
                  <a:gd name="T21" fmla="*/ 3 h 5"/>
                  <a:gd name="T22" fmla="*/ 1 w 8"/>
                  <a:gd name="T23" fmla="*/ 3 h 5"/>
                  <a:gd name="T24" fmla="*/ 3 w 8"/>
                  <a:gd name="T25" fmla="*/ 3 h 5"/>
                  <a:gd name="T26" fmla="*/ 4 w 8"/>
                  <a:gd name="T27" fmla="*/ 5 h 5"/>
                  <a:gd name="T28" fmla="*/ 4 w 8"/>
                  <a:gd name="T29" fmla="*/ 5 h 5"/>
                  <a:gd name="T30" fmla="*/ 5 w 8"/>
                  <a:gd name="T31" fmla="*/ 5 h 5"/>
                  <a:gd name="T32" fmla="*/ 5 w 8"/>
                  <a:gd name="T33" fmla="*/ 3 h 5"/>
                  <a:gd name="T34" fmla="*/ 6 w 8"/>
                  <a:gd name="T35" fmla="*/ 2 h 5"/>
                  <a:gd name="T36" fmla="*/ 6 w 8"/>
                  <a:gd name="T37" fmla="*/ 1 h 5"/>
                  <a:gd name="T38" fmla="*/ 8 w 8"/>
                  <a:gd name="T39" fmla="*/ 1 h 5"/>
                  <a:gd name="T40" fmla="*/ 5 w 8"/>
                  <a:gd name="T4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5">
                    <a:moveTo>
                      <a:pt x="5" y="1"/>
                    </a:moveTo>
                    <a:lnTo>
                      <a:pt x="5" y="1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4" name="Freeform 655"/>
              <p:cNvSpPr>
                <a:spLocks/>
              </p:cNvSpPr>
              <p:nvPr/>
            </p:nvSpPr>
            <p:spPr bwMode="auto">
              <a:xfrm>
                <a:off x="1401" y="1534"/>
                <a:ext cx="145" cy="90"/>
              </a:xfrm>
              <a:custGeom>
                <a:avLst/>
                <a:gdLst>
                  <a:gd name="T0" fmla="*/ 8 w 145"/>
                  <a:gd name="T1" fmla="*/ 68 h 90"/>
                  <a:gd name="T2" fmla="*/ 25 w 145"/>
                  <a:gd name="T3" fmla="*/ 75 h 90"/>
                  <a:gd name="T4" fmla="*/ 30 w 145"/>
                  <a:gd name="T5" fmla="*/ 80 h 90"/>
                  <a:gd name="T6" fmla="*/ 35 w 145"/>
                  <a:gd name="T7" fmla="*/ 88 h 90"/>
                  <a:gd name="T8" fmla="*/ 40 w 145"/>
                  <a:gd name="T9" fmla="*/ 90 h 90"/>
                  <a:gd name="T10" fmla="*/ 45 w 145"/>
                  <a:gd name="T11" fmla="*/ 88 h 90"/>
                  <a:gd name="T12" fmla="*/ 57 w 145"/>
                  <a:gd name="T13" fmla="*/ 80 h 90"/>
                  <a:gd name="T14" fmla="*/ 60 w 145"/>
                  <a:gd name="T15" fmla="*/ 83 h 90"/>
                  <a:gd name="T16" fmla="*/ 72 w 145"/>
                  <a:gd name="T17" fmla="*/ 79 h 90"/>
                  <a:gd name="T18" fmla="*/ 75 w 145"/>
                  <a:gd name="T19" fmla="*/ 77 h 90"/>
                  <a:gd name="T20" fmla="*/ 78 w 145"/>
                  <a:gd name="T21" fmla="*/ 64 h 90"/>
                  <a:gd name="T22" fmla="*/ 83 w 145"/>
                  <a:gd name="T23" fmla="*/ 60 h 90"/>
                  <a:gd name="T24" fmla="*/ 92 w 145"/>
                  <a:gd name="T25" fmla="*/ 52 h 90"/>
                  <a:gd name="T26" fmla="*/ 109 w 145"/>
                  <a:gd name="T27" fmla="*/ 44 h 90"/>
                  <a:gd name="T28" fmla="*/ 130 w 145"/>
                  <a:gd name="T29" fmla="*/ 34 h 90"/>
                  <a:gd name="T30" fmla="*/ 142 w 145"/>
                  <a:gd name="T31" fmla="*/ 30 h 90"/>
                  <a:gd name="T32" fmla="*/ 145 w 145"/>
                  <a:gd name="T33" fmla="*/ 28 h 90"/>
                  <a:gd name="T34" fmla="*/ 144 w 145"/>
                  <a:gd name="T35" fmla="*/ 24 h 90"/>
                  <a:gd name="T36" fmla="*/ 126 w 145"/>
                  <a:gd name="T37" fmla="*/ 14 h 90"/>
                  <a:gd name="T38" fmla="*/ 115 w 145"/>
                  <a:gd name="T39" fmla="*/ 8 h 90"/>
                  <a:gd name="T40" fmla="*/ 106 w 145"/>
                  <a:gd name="T41" fmla="*/ 8 h 90"/>
                  <a:gd name="T42" fmla="*/ 99 w 145"/>
                  <a:gd name="T43" fmla="*/ 9 h 90"/>
                  <a:gd name="T44" fmla="*/ 92 w 145"/>
                  <a:gd name="T45" fmla="*/ 14 h 90"/>
                  <a:gd name="T46" fmla="*/ 92 w 145"/>
                  <a:gd name="T47" fmla="*/ 10 h 90"/>
                  <a:gd name="T48" fmla="*/ 90 w 145"/>
                  <a:gd name="T49" fmla="*/ 9 h 90"/>
                  <a:gd name="T50" fmla="*/ 85 w 145"/>
                  <a:gd name="T51" fmla="*/ 12 h 90"/>
                  <a:gd name="T52" fmla="*/ 87 w 145"/>
                  <a:gd name="T53" fmla="*/ 8 h 90"/>
                  <a:gd name="T54" fmla="*/ 68 w 145"/>
                  <a:gd name="T55" fmla="*/ 3 h 90"/>
                  <a:gd name="T56" fmla="*/ 60 w 145"/>
                  <a:gd name="T57" fmla="*/ 0 h 90"/>
                  <a:gd name="T58" fmla="*/ 32 w 145"/>
                  <a:gd name="T59" fmla="*/ 3 h 90"/>
                  <a:gd name="T60" fmla="*/ 16 w 145"/>
                  <a:gd name="T61" fmla="*/ 7 h 90"/>
                  <a:gd name="T62" fmla="*/ 21 w 145"/>
                  <a:gd name="T63" fmla="*/ 15 h 90"/>
                  <a:gd name="T64" fmla="*/ 27 w 145"/>
                  <a:gd name="T65" fmla="*/ 19 h 90"/>
                  <a:gd name="T66" fmla="*/ 25 w 145"/>
                  <a:gd name="T67" fmla="*/ 24 h 90"/>
                  <a:gd name="T68" fmla="*/ 17 w 145"/>
                  <a:gd name="T69" fmla="*/ 34 h 90"/>
                  <a:gd name="T70" fmla="*/ 13 w 145"/>
                  <a:gd name="T71" fmla="*/ 39 h 90"/>
                  <a:gd name="T72" fmla="*/ 16 w 145"/>
                  <a:gd name="T73" fmla="*/ 40 h 90"/>
                  <a:gd name="T74" fmla="*/ 17 w 145"/>
                  <a:gd name="T75" fmla="*/ 42 h 90"/>
                  <a:gd name="T76" fmla="*/ 12 w 145"/>
                  <a:gd name="T77" fmla="*/ 44 h 90"/>
                  <a:gd name="T78" fmla="*/ 11 w 145"/>
                  <a:gd name="T79" fmla="*/ 47 h 90"/>
                  <a:gd name="T80" fmla="*/ 11 w 145"/>
                  <a:gd name="T81" fmla="*/ 52 h 90"/>
                  <a:gd name="T82" fmla="*/ 10 w 145"/>
                  <a:gd name="T83" fmla="*/ 53 h 90"/>
                  <a:gd name="T84" fmla="*/ 6 w 145"/>
                  <a:gd name="T85" fmla="*/ 57 h 90"/>
                  <a:gd name="T86" fmla="*/ 3 w 145"/>
                  <a:gd name="T87" fmla="*/ 60 h 90"/>
                  <a:gd name="T88" fmla="*/ 2 w 145"/>
                  <a:gd name="T89" fmla="*/ 62 h 90"/>
                  <a:gd name="T90" fmla="*/ 1 w 145"/>
                  <a:gd name="T91" fmla="*/ 63 h 90"/>
                  <a:gd name="T92" fmla="*/ 1 w 145"/>
                  <a:gd name="T93" fmla="*/ 65 h 90"/>
                  <a:gd name="T94" fmla="*/ 0 w 145"/>
                  <a:gd name="T95" fmla="*/ 6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5" h="90">
                    <a:moveTo>
                      <a:pt x="1" y="68"/>
                    </a:moveTo>
                    <a:lnTo>
                      <a:pt x="7" y="68"/>
                    </a:lnTo>
                    <a:lnTo>
                      <a:pt x="8" y="68"/>
                    </a:lnTo>
                    <a:lnTo>
                      <a:pt x="10" y="69"/>
                    </a:lnTo>
                    <a:lnTo>
                      <a:pt x="15" y="72"/>
                    </a:lnTo>
                    <a:lnTo>
                      <a:pt x="25" y="75"/>
                    </a:lnTo>
                    <a:lnTo>
                      <a:pt x="26" y="75"/>
                    </a:lnTo>
                    <a:lnTo>
                      <a:pt x="28" y="79"/>
                    </a:lnTo>
                    <a:lnTo>
                      <a:pt x="30" y="80"/>
                    </a:lnTo>
                    <a:lnTo>
                      <a:pt x="31" y="82"/>
                    </a:lnTo>
                    <a:lnTo>
                      <a:pt x="33" y="87"/>
                    </a:lnTo>
                    <a:lnTo>
                      <a:pt x="35" y="88"/>
                    </a:lnTo>
                    <a:lnTo>
                      <a:pt x="36" y="89"/>
                    </a:lnTo>
                    <a:lnTo>
                      <a:pt x="37" y="90"/>
                    </a:lnTo>
                    <a:lnTo>
                      <a:pt x="40" y="90"/>
                    </a:lnTo>
                    <a:lnTo>
                      <a:pt x="41" y="90"/>
                    </a:lnTo>
                    <a:lnTo>
                      <a:pt x="43" y="89"/>
                    </a:lnTo>
                    <a:lnTo>
                      <a:pt x="45" y="88"/>
                    </a:lnTo>
                    <a:lnTo>
                      <a:pt x="51" y="85"/>
                    </a:lnTo>
                    <a:lnTo>
                      <a:pt x="56" y="82"/>
                    </a:lnTo>
                    <a:lnTo>
                      <a:pt x="57" y="80"/>
                    </a:lnTo>
                    <a:lnTo>
                      <a:pt x="58" y="82"/>
                    </a:lnTo>
                    <a:lnTo>
                      <a:pt x="60" y="82"/>
                    </a:lnTo>
                    <a:lnTo>
                      <a:pt x="60" y="83"/>
                    </a:lnTo>
                    <a:lnTo>
                      <a:pt x="65" y="82"/>
                    </a:lnTo>
                    <a:lnTo>
                      <a:pt x="67" y="82"/>
                    </a:lnTo>
                    <a:lnTo>
                      <a:pt x="72" y="79"/>
                    </a:lnTo>
                    <a:lnTo>
                      <a:pt x="73" y="78"/>
                    </a:lnTo>
                    <a:lnTo>
                      <a:pt x="75" y="77"/>
                    </a:lnTo>
                    <a:lnTo>
                      <a:pt x="75" y="77"/>
                    </a:lnTo>
                    <a:lnTo>
                      <a:pt x="76" y="70"/>
                    </a:lnTo>
                    <a:lnTo>
                      <a:pt x="76" y="68"/>
                    </a:lnTo>
                    <a:lnTo>
                      <a:pt x="78" y="64"/>
                    </a:lnTo>
                    <a:lnTo>
                      <a:pt x="78" y="62"/>
                    </a:lnTo>
                    <a:lnTo>
                      <a:pt x="80" y="62"/>
                    </a:lnTo>
                    <a:lnTo>
                      <a:pt x="83" y="60"/>
                    </a:lnTo>
                    <a:lnTo>
                      <a:pt x="87" y="59"/>
                    </a:lnTo>
                    <a:lnTo>
                      <a:pt x="88" y="58"/>
                    </a:lnTo>
                    <a:lnTo>
                      <a:pt x="92" y="52"/>
                    </a:lnTo>
                    <a:lnTo>
                      <a:pt x="93" y="50"/>
                    </a:lnTo>
                    <a:lnTo>
                      <a:pt x="95" y="49"/>
                    </a:lnTo>
                    <a:lnTo>
                      <a:pt x="109" y="44"/>
                    </a:lnTo>
                    <a:lnTo>
                      <a:pt x="116" y="40"/>
                    </a:lnTo>
                    <a:lnTo>
                      <a:pt x="121" y="38"/>
                    </a:lnTo>
                    <a:lnTo>
                      <a:pt x="130" y="34"/>
                    </a:lnTo>
                    <a:lnTo>
                      <a:pt x="132" y="33"/>
                    </a:lnTo>
                    <a:lnTo>
                      <a:pt x="136" y="33"/>
                    </a:lnTo>
                    <a:lnTo>
                      <a:pt x="142" y="30"/>
                    </a:lnTo>
                    <a:lnTo>
                      <a:pt x="144" y="29"/>
                    </a:lnTo>
                    <a:lnTo>
                      <a:pt x="145" y="29"/>
                    </a:lnTo>
                    <a:lnTo>
                      <a:pt x="145" y="28"/>
                    </a:lnTo>
                    <a:lnTo>
                      <a:pt x="145" y="27"/>
                    </a:lnTo>
                    <a:lnTo>
                      <a:pt x="144" y="25"/>
                    </a:lnTo>
                    <a:lnTo>
                      <a:pt x="144" y="24"/>
                    </a:lnTo>
                    <a:lnTo>
                      <a:pt x="141" y="23"/>
                    </a:lnTo>
                    <a:lnTo>
                      <a:pt x="137" y="22"/>
                    </a:lnTo>
                    <a:lnTo>
                      <a:pt x="126" y="14"/>
                    </a:lnTo>
                    <a:lnTo>
                      <a:pt x="124" y="12"/>
                    </a:lnTo>
                    <a:lnTo>
                      <a:pt x="120" y="10"/>
                    </a:lnTo>
                    <a:lnTo>
                      <a:pt x="115" y="8"/>
                    </a:lnTo>
                    <a:lnTo>
                      <a:pt x="112" y="8"/>
                    </a:lnTo>
                    <a:lnTo>
                      <a:pt x="109" y="8"/>
                    </a:lnTo>
                    <a:lnTo>
                      <a:pt x="106" y="8"/>
                    </a:lnTo>
                    <a:lnTo>
                      <a:pt x="101" y="8"/>
                    </a:lnTo>
                    <a:lnTo>
                      <a:pt x="100" y="8"/>
                    </a:lnTo>
                    <a:lnTo>
                      <a:pt x="99" y="9"/>
                    </a:lnTo>
                    <a:lnTo>
                      <a:pt x="95" y="13"/>
                    </a:lnTo>
                    <a:lnTo>
                      <a:pt x="93" y="14"/>
                    </a:lnTo>
                    <a:lnTo>
                      <a:pt x="92" y="14"/>
                    </a:lnTo>
                    <a:lnTo>
                      <a:pt x="92" y="14"/>
                    </a:lnTo>
                    <a:lnTo>
                      <a:pt x="92" y="12"/>
                    </a:lnTo>
                    <a:lnTo>
                      <a:pt x="92" y="10"/>
                    </a:lnTo>
                    <a:lnTo>
                      <a:pt x="92" y="9"/>
                    </a:lnTo>
                    <a:lnTo>
                      <a:pt x="92" y="9"/>
                    </a:lnTo>
                    <a:lnTo>
                      <a:pt x="90" y="9"/>
                    </a:lnTo>
                    <a:lnTo>
                      <a:pt x="88" y="9"/>
                    </a:lnTo>
                    <a:lnTo>
                      <a:pt x="85" y="12"/>
                    </a:lnTo>
                    <a:lnTo>
                      <a:pt x="85" y="12"/>
                    </a:lnTo>
                    <a:lnTo>
                      <a:pt x="85" y="12"/>
                    </a:lnTo>
                    <a:lnTo>
                      <a:pt x="85" y="10"/>
                    </a:lnTo>
                    <a:lnTo>
                      <a:pt x="87" y="8"/>
                    </a:lnTo>
                    <a:lnTo>
                      <a:pt x="81" y="8"/>
                    </a:lnTo>
                    <a:lnTo>
                      <a:pt x="73" y="5"/>
                    </a:lnTo>
                    <a:lnTo>
                      <a:pt x="68" y="3"/>
                    </a:lnTo>
                    <a:lnTo>
                      <a:pt x="65" y="2"/>
                    </a:lnTo>
                    <a:lnTo>
                      <a:pt x="62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45" y="2"/>
                    </a:lnTo>
                    <a:lnTo>
                      <a:pt x="32" y="3"/>
                    </a:lnTo>
                    <a:lnTo>
                      <a:pt x="16" y="5"/>
                    </a:lnTo>
                    <a:lnTo>
                      <a:pt x="15" y="5"/>
                    </a:lnTo>
                    <a:lnTo>
                      <a:pt x="16" y="7"/>
                    </a:lnTo>
                    <a:lnTo>
                      <a:pt x="16" y="8"/>
                    </a:lnTo>
                    <a:lnTo>
                      <a:pt x="17" y="8"/>
                    </a:lnTo>
                    <a:lnTo>
                      <a:pt x="21" y="15"/>
                    </a:lnTo>
                    <a:lnTo>
                      <a:pt x="22" y="17"/>
                    </a:lnTo>
                    <a:lnTo>
                      <a:pt x="23" y="18"/>
                    </a:lnTo>
                    <a:lnTo>
                      <a:pt x="27" y="19"/>
                    </a:lnTo>
                    <a:lnTo>
                      <a:pt x="28" y="20"/>
                    </a:lnTo>
                    <a:lnTo>
                      <a:pt x="28" y="20"/>
                    </a:lnTo>
                    <a:lnTo>
                      <a:pt x="25" y="24"/>
                    </a:lnTo>
                    <a:lnTo>
                      <a:pt x="23" y="27"/>
                    </a:lnTo>
                    <a:lnTo>
                      <a:pt x="20" y="30"/>
                    </a:lnTo>
                    <a:lnTo>
                      <a:pt x="17" y="34"/>
                    </a:lnTo>
                    <a:lnTo>
                      <a:pt x="16" y="35"/>
                    </a:lnTo>
                    <a:lnTo>
                      <a:pt x="13" y="38"/>
                    </a:lnTo>
                    <a:lnTo>
                      <a:pt x="13" y="39"/>
                    </a:lnTo>
                    <a:lnTo>
                      <a:pt x="13" y="39"/>
                    </a:lnTo>
                    <a:lnTo>
                      <a:pt x="15" y="40"/>
                    </a:lnTo>
                    <a:lnTo>
                      <a:pt x="16" y="40"/>
                    </a:lnTo>
                    <a:lnTo>
                      <a:pt x="17" y="40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7" y="43"/>
                    </a:lnTo>
                    <a:lnTo>
                      <a:pt x="17" y="43"/>
                    </a:lnTo>
                    <a:lnTo>
                      <a:pt x="12" y="44"/>
                    </a:lnTo>
                    <a:lnTo>
                      <a:pt x="12" y="45"/>
                    </a:lnTo>
                    <a:lnTo>
                      <a:pt x="11" y="45"/>
                    </a:lnTo>
                    <a:lnTo>
                      <a:pt x="11" y="47"/>
                    </a:lnTo>
                    <a:lnTo>
                      <a:pt x="11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7" y="55"/>
                    </a:lnTo>
                    <a:lnTo>
                      <a:pt x="6" y="57"/>
                    </a:lnTo>
                    <a:lnTo>
                      <a:pt x="5" y="57"/>
                    </a:lnTo>
                    <a:lnTo>
                      <a:pt x="5" y="59"/>
                    </a:lnTo>
                    <a:lnTo>
                      <a:pt x="3" y="60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3" y="63"/>
                    </a:lnTo>
                    <a:lnTo>
                      <a:pt x="1" y="63"/>
                    </a:lnTo>
                    <a:lnTo>
                      <a:pt x="1" y="64"/>
                    </a:lnTo>
                    <a:lnTo>
                      <a:pt x="1" y="65"/>
                    </a:lnTo>
                    <a:lnTo>
                      <a:pt x="1" y="65"/>
                    </a:lnTo>
                    <a:lnTo>
                      <a:pt x="0" y="67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" y="6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5" name="Freeform 656"/>
              <p:cNvSpPr>
                <a:spLocks/>
              </p:cNvSpPr>
              <p:nvPr/>
            </p:nvSpPr>
            <p:spPr bwMode="auto">
              <a:xfrm>
                <a:off x="668" y="3084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  <a:gd name="T3" fmla="*/ 0 h 1"/>
                  <a:gd name="T4" fmla="*/ 0 h 1"/>
                  <a:gd name="T5" fmla="*/ 0 h 1"/>
                  <a:gd name="T6" fmla="*/ 0 h 1"/>
                  <a:gd name="T7" fmla="*/ 1 h 1"/>
                  <a:gd name="T8" fmla="*/ 1 h 1"/>
                  <a:gd name="T9" fmla="*/ 1 h 1"/>
                  <a:gd name="T10" fmla="*/ 1 h 1"/>
                  <a:gd name="T11" fmla="*/ 1 h 1"/>
                  <a:gd name="T12" fmla="*/ 1 h 1"/>
                  <a:gd name="T1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6" name="Freeform 657"/>
              <p:cNvSpPr>
                <a:spLocks/>
              </p:cNvSpPr>
              <p:nvPr/>
            </p:nvSpPr>
            <p:spPr bwMode="auto">
              <a:xfrm>
                <a:off x="673" y="3015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0 w 3"/>
                  <a:gd name="T3" fmla="*/ 0 h 1"/>
                  <a:gd name="T4" fmla="*/ 0 w 3"/>
                  <a:gd name="T5" fmla="*/ 1 h 1"/>
                  <a:gd name="T6" fmla="*/ 0 w 3"/>
                  <a:gd name="T7" fmla="*/ 1 h 1"/>
                  <a:gd name="T8" fmla="*/ 1 w 3"/>
                  <a:gd name="T9" fmla="*/ 1 h 1"/>
                  <a:gd name="T10" fmla="*/ 3 w 3"/>
                  <a:gd name="T11" fmla="*/ 1 h 1"/>
                  <a:gd name="T12" fmla="*/ 3 w 3"/>
                  <a:gd name="T13" fmla="*/ 1 h 1"/>
                  <a:gd name="T14" fmla="*/ 1 w 3"/>
                  <a:gd name="T15" fmla="*/ 1 h 1"/>
                  <a:gd name="T16" fmla="*/ 1 w 3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7" name="Freeform 658"/>
              <p:cNvSpPr>
                <a:spLocks/>
              </p:cNvSpPr>
              <p:nvPr/>
            </p:nvSpPr>
            <p:spPr bwMode="auto">
              <a:xfrm>
                <a:off x="1575" y="1433"/>
                <a:ext cx="51" cy="22"/>
              </a:xfrm>
              <a:custGeom>
                <a:avLst/>
                <a:gdLst>
                  <a:gd name="T0" fmla="*/ 42 w 51"/>
                  <a:gd name="T1" fmla="*/ 5 h 22"/>
                  <a:gd name="T2" fmla="*/ 48 w 51"/>
                  <a:gd name="T3" fmla="*/ 4 h 22"/>
                  <a:gd name="T4" fmla="*/ 50 w 51"/>
                  <a:gd name="T5" fmla="*/ 2 h 22"/>
                  <a:gd name="T6" fmla="*/ 51 w 51"/>
                  <a:gd name="T7" fmla="*/ 1 h 22"/>
                  <a:gd name="T8" fmla="*/ 51 w 51"/>
                  <a:gd name="T9" fmla="*/ 0 h 22"/>
                  <a:gd name="T10" fmla="*/ 50 w 51"/>
                  <a:gd name="T11" fmla="*/ 0 h 22"/>
                  <a:gd name="T12" fmla="*/ 40 w 51"/>
                  <a:gd name="T13" fmla="*/ 0 h 22"/>
                  <a:gd name="T14" fmla="*/ 36 w 51"/>
                  <a:gd name="T15" fmla="*/ 0 h 22"/>
                  <a:gd name="T16" fmla="*/ 33 w 51"/>
                  <a:gd name="T17" fmla="*/ 0 h 22"/>
                  <a:gd name="T18" fmla="*/ 28 w 51"/>
                  <a:gd name="T19" fmla="*/ 0 h 22"/>
                  <a:gd name="T20" fmla="*/ 13 w 51"/>
                  <a:gd name="T21" fmla="*/ 2 h 22"/>
                  <a:gd name="T22" fmla="*/ 7 w 51"/>
                  <a:gd name="T23" fmla="*/ 5 h 22"/>
                  <a:gd name="T24" fmla="*/ 3 w 51"/>
                  <a:gd name="T25" fmla="*/ 5 h 22"/>
                  <a:gd name="T26" fmla="*/ 1 w 51"/>
                  <a:gd name="T27" fmla="*/ 5 h 22"/>
                  <a:gd name="T28" fmla="*/ 1 w 51"/>
                  <a:gd name="T29" fmla="*/ 5 h 22"/>
                  <a:gd name="T30" fmla="*/ 0 w 51"/>
                  <a:gd name="T31" fmla="*/ 6 h 22"/>
                  <a:gd name="T32" fmla="*/ 0 w 51"/>
                  <a:gd name="T33" fmla="*/ 7 h 22"/>
                  <a:gd name="T34" fmla="*/ 0 w 51"/>
                  <a:gd name="T35" fmla="*/ 9 h 22"/>
                  <a:gd name="T36" fmla="*/ 0 w 51"/>
                  <a:gd name="T37" fmla="*/ 9 h 22"/>
                  <a:gd name="T38" fmla="*/ 1 w 51"/>
                  <a:gd name="T39" fmla="*/ 11 h 22"/>
                  <a:gd name="T40" fmla="*/ 2 w 51"/>
                  <a:gd name="T41" fmla="*/ 12 h 22"/>
                  <a:gd name="T42" fmla="*/ 2 w 51"/>
                  <a:gd name="T43" fmla="*/ 14 h 22"/>
                  <a:gd name="T44" fmla="*/ 2 w 51"/>
                  <a:gd name="T45" fmla="*/ 14 h 22"/>
                  <a:gd name="T46" fmla="*/ 1 w 51"/>
                  <a:gd name="T47" fmla="*/ 15 h 22"/>
                  <a:gd name="T48" fmla="*/ 1 w 51"/>
                  <a:gd name="T49" fmla="*/ 15 h 22"/>
                  <a:gd name="T50" fmla="*/ 1 w 51"/>
                  <a:gd name="T51" fmla="*/ 16 h 22"/>
                  <a:gd name="T52" fmla="*/ 2 w 51"/>
                  <a:gd name="T53" fmla="*/ 16 h 22"/>
                  <a:gd name="T54" fmla="*/ 3 w 51"/>
                  <a:gd name="T55" fmla="*/ 17 h 22"/>
                  <a:gd name="T56" fmla="*/ 5 w 51"/>
                  <a:gd name="T57" fmla="*/ 19 h 22"/>
                  <a:gd name="T58" fmla="*/ 8 w 51"/>
                  <a:gd name="T59" fmla="*/ 19 h 22"/>
                  <a:gd name="T60" fmla="*/ 12 w 51"/>
                  <a:gd name="T61" fmla="*/ 21 h 22"/>
                  <a:gd name="T62" fmla="*/ 16 w 51"/>
                  <a:gd name="T63" fmla="*/ 22 h 22"/>
                  <a:gd name="T64" fmla="*/ 18 w 51"/>
                  <a:gd name="T65" fmla="*/ 22 h 22"/>
                  <a:gd name="T66" fmla="*/ 28 w 51"/>
                  <a:gd name="T67" fmla="*/ 20 h 22"/>
                  <a:gd name="T68" fmla="*/ 31 w 51"/>
                  <a:gd name="T69" fmla="*/ 19 h 22"/>
                  <a:gd name="T70" fmla="*/ 33 w 51"/>
                  <a:gd name="T71" fmla="*/ 20 h 22"/>
                  <a:gd name="T72" fmla="*/ 36 w 51"/>
                  <a:gd name="T73" fmla="*/ 19 h 22"/>
                  <a:gd name="T74" fmla="*/ 41 w 51"/>
                  <a:gd name="T75" fmla="*/ 17 h 22"/>
                  <a:gd name="T76" fmla="*/ 42 w 51"/>
                  <a:gd name="T77" fmla="*/ 16 h 22"/>
                  <a:gd name="T78" fmla="*/ 43 w 51"/>
                  <a:gd name="T79" fmla="*/ 15 h 22"/>
                  <a:gd name="T80" fmla="*/ 43 w 51"/>
                  <a:gd name="T81" fmla="*/ 14 h 22"/>
                  <a:gd name="T82" fmla="*/ 43 w 51"/>
                  <a:gd name="T83" fmla="*/ 11 h 22"/>
                  <a:gd name="T84" fmla="*/ 43 w 51"/>
                  <a:gd name="T85" fmla="*/ 10 h 22"/>
                  <a:gd name="T86" fmla="*/ 43 w 51"/>
                  <a:gd name="T87" fmla="*/ 10 h 22"/>
                  <a:gd name="T88" fmla="*/ 43 w 51"/>
                  <a:gd name="T89" fmla="*/ 9 h 22"/>
                  <a:gd name="T90" fmla="*/ 41 w 51"/>
                  <a:gd name="T91" fmla="*/ 9 h 22"/>
                  <a:gd name="T92" fmla="*/ 36 w 51"/>
                  <a:gd name="T93" fmla="*/ 9 h 22"/>
                  <a:gd name="T94" fmla="*/ 35 w 51"/>
                  <a:gd name="T95" fmla="*/ 9 h 22"/>
                  <a:gd name="T96" fmla="*/ 33 w 51"/>
                  <a:gd name="T97" fmla="*/ 7 h 22"/>
                  <a:gd name="T98" fmla="*/ 33 w 51"/>
                  <a:gd name="T99" fmla="*/ 7 h 22"/>
                  <a:gd name="T100" fmla="*/ 35 w 51"/>
                  <a:gd name="T101" fmla="*/ 7 h 22"/>
                  <a:gd name="T102" fmla="*/ 42 w 51"/>
                  <a:gd name="T103" fmla="*/ 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1" h="22">
                    <a:moveTo>
                      <a:pt x="42" y="5"/>
                    </a:moveTo>
                    <a:lnTo>
                      <a:pt x="48" y="4"/>
                    </a:lnTo>
                    <a:lnTo>
                      <a:pt x="50" y="2"/>
                    </a:lnTo>
                    <a:lnTo>
                      <a:pt x="51" y="1"/>
                    </a:lnTo>
                    <a:lnTo>
                      <a:pt x="51" y="0"/>
                    </a:lnTo>
                    <a:lnTo>
                      <a:pt x="50" y="0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8" y="0"/>
                    </a:lnTo>
                    <a:lnTo>
                      <a:pt x="13" y="2"/>
                    </a:lnTo>
                    <a:lnTo>
                      <a:pt x="7" y="5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1" y="11"/>
                    </a:lnTo>
                    <a:lnTo>
                      <a:pt x="2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5" y="19"/>
                    </a:lnTo>
                    <a:lnTo>
                      <a:pt x="8" y="19"/>
                    </a:lnTo>
                    <a:lnTo>
                      <a:pt x="12" y="21"/>
                    </a:lnTo>
                    <a:lnTo>
                      <a:pt x="16" y="22"/>
                    </a:lnTo>
                    <a:lnTo>
                      <a:pt x="18" y="22"/>
                    </a:lnTo>
                    <a:lnTo>
                      <a:pt x="28" y="20"/>
                    </a:lnTo>
                    <a:lnTo>
                      <a:pt x="31" y="19"/>
                    </a:lnTo>
                    <a:lnTo>
                      <a:pt x="33" y="20"/>
                    </a:lnTo>
                    <a:lnTo>
                      <a:pt x="36" y="19"/>
                    </a:lnTo>
                    <a:lnTo>
                      <a:pt x="41" y="17"/>
                    </a:lnTo>
                    <a:lnTo>
                      <a:pt x="42" y="16"/>
                    </a:lnTo>
                    <a:lnTo>
                      <a:pt x="43" y="15"/>
                    </a:lnTo>
                    <a:lnTo>
                      <a:pt x="43" y="14"/>
                    </a:lnTo>
                    <a:lnTo>
                      <a:pt x="43" y="11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9"/>
                    </a:lnTo>
                    <a:lnTo>
                      <a:pt x="41" y="9"/>
                    </a:lnTo>
                    <a:lnTo>
                      <a:pt x="36" y="9"/>
                    </a:lnTo>
                    <a:lnTo>
                      <a:pt x="35" y="9"/>
                    </a:lnTo>
                    <a:lnTo>
                      <a:pt x="33" y="7"/>
                    </a:lnTo>
                    <a:lnTo>
                      <a:pt x="33" y="7"/>
                    </a:lnTo>
                    <a:lnTo>
                      <a:pt x="35" y="7"/>
                    </a:lnTo>
                    <a:lnTo>
                      <a:pt x="4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8" name="Freeform 659"/>
              <p:cNvSpPr>
                <a:spLocks/>
              </p:cNvSpPr>
              <p:nvPr/>
            </p:nvSpPr>
            <p:spPr bwMode="auto">
              <a:xfrm>
                <a:off x="2042" y="1489"/>
                <a:ext cx="11" cy="9"/>
              </a:xfrm>
              <a:custGeom>
                <a:avLst/>
                <a:gdLst>
                  <a:gd name="T0" fmla="*/ 10 w 11"/>
                  <a:gd name="T1" fmla="*/ 0 h 9"/>
                  <a:gd name="T2" fmla="*/ 7 w 11"/>
                  <a:gd name="T3" fmla="*/ 1 h 9"/>
                  <a:gd name="T4" fmla="*/ 3 w 11"/>
                  <a:gd name="T5" fmla="*/ 4 h 9"/>
                  <a:gd name="T6" fmla="*/ 1 w 11"/>
                  <a:gd name="T7" fmla="*/ 5 h 9"/>
                  <a:gd name="T8" fmla="*/ 0 w 11"/>
                  <a:gd name="T9" fmla="*/ 8 h 9"/>
                  <a:gd name="T10" fmla="*/ 1 w 11"/>
                  <a:gd name="T11" fmla="*/ 9 h 9"/>
                  <a:gd name="T12" fmla="*/ 2 w 11"/>
                  <a:gd name="T13" fmla="*/ 9 h 9"/>
                  <a:gd name="T14" fmla="*/ 5 w 11"/>
                  <a:gd name="T15" fmla="*/ 9 h 9"/>
                  <a:gd name="T16" fmla="*/ 7 w 11"/>
                  <a:gd name="T17" fmla="*/ 8 h 9"/>
                  <a:gd name="T18" fmla="*/ 8 w 11"/>
                  <a:gd name="T19" fmla="*/ 8 h 9"/>
                  <a:gd name="T20" fmla="*/ 8 w 11"/>
                  <a:gd name="T21" fmla="*/ 6 h 9"/>
                  <a:gd name="T22" fmla="*/ 8 w 11"/>
                  <a:gd name="T23" fmla="*/ 5 h 9"/>
                  <a:gd name="T24" fmla="*/ 10 w 11"/>
                  <a:gd name="T25" fmla="*/ 4 h 9"/>
                  <a:gd name="T26" fmla="*/ 11 w 11"/>
                  <a:gd name="T27" fmla="*/ 1 h 9"/>
                  <a:gd name="T28" fmla="*/ 10 w 11"/>
                  <a:gd name="T29" fmla="*/ 0 h 9"/>
                  <a:gd name="T30" fmla="*/ 10 w 11"/>
                  <a:gd name="T3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" h="9">
                    <a:moveTo>
                      <a:pt x="10" y="0"/>
                    </a:moveTo>
                    <a:lnTo>
                      <a:pt x="7" y="1"/>
                    </a:lnTo>
                    <a:lnTo>
                      <a:pt x="3" y="4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5" y="9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8" y="6"/>
                    </a:lnTo>
                    <a:lnTo>
                      <a:pt x="8" y="5"/>
                    </a:lnTo>
                    <a:lnTo>
                      <a:pt x="10" y="4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19" name="Freeform 660"/>
              <p:cNvSpPr>
                <a:spLocks/>
              </p:cNvSpPr>
              <p:nvPr/>
            </p:nvSpPr>
            <p:spPr bwMode="auto">
              <a:xfrm>
                <a:off x="1804" y="1331"/>
                <a:ext cx="164" cy="101"/>
              </a:xfrm>
              <a:custGeom>
                <a:avLst/>
                <a:gdLst>
                  <a:gd name="T0" fmla="*/ 2 w 164"/>
                  <a:gd name="T1" fmla="*/ 43 h 101"/>
                  <a:gd name="T2" fmla="*/ 14 w 164"/>
                  <a:gd name="T3" fmla="*/ 54 h 101"/>
                  <a:gd name="T4" fmla="*/ 31 w 164"/>
                  <a:gd name="T5" fmla="*/ 52 h 101"/>
                  <a:gd name="T6" fmla="*/ 17 w 164"/>
                  <a:gd name="T7" fmla="*/ 58 h 101"/>
                  <a:gd name="T8" fmla="*/ 24 w 164"/>
                  <a:gd name="T9" fmla="*/ 66 h 101"/>
                  <a:gd name="T10" fmla="*/ 37 w 164"/>
                  <a:gd name="T11" fmla="*/ 62 h 101"/>
                  <a:gd name="T12" fmla="*/ 37 w 164"/>
                  <a:gd name="T13" fmla="*/ 66 h 101"/>
                  <a:gd name="T14" fmla="*/ 52 w 164"/>
                  <a:gd name="T15" fmla="*/ 62 h 101"/>
                  <a:gd name="T16" fmla="*/ 71 w 164"/>
                  <a:gd name="T17" fmla="*/ 63 h 101"/>
                  <a:gd name="T18" fmla="*/ 57 w 164"/>
                  <a:gd name="T19" fmla="*/ 69 h 101"/>
                  <a:gd name="T20" fmla="*/ 36 w 164"/>
                  <a:gd name="T21" fmla="*/ 74 h 101"/>
                  <a:gd name="T22" fmla="*/ 49 w 164"/>
                  <a:gd name="T23" fmla="*/ 81 h 101"/>
                  <a:gd name="T24" fmla="*/ 44 w 164"/>
                  <a:gd name="T25" fmla="*/ 82 h 101"/>
                  <a:gd name="T26" fmla="*/ 54 w 164"/>
                  <a:gd name="T27" fmla="*/ 87 h 101"/>
                  <a:gd name="T28" fmla="*/ 56 w 164"/>
                  <a:gd name="T29" fmla="*/ 91 h 101"/>
                  <a:gd name="T30" fmla="*/ 67 w 164"/>
                  <a:gd name="T31" fmla="*/ 98 h 101"/>
                  <a:gd name="T32" fmla="*/ 90 w 164"/>
                  <a:gd name="T33" fmla="*/ 99 h 101"/>
                  <a:gd name="T34" fmla="*/ 86 w 164"/>
                  <a:gd name="T35" fmla="*/ 94 h 101"/>
                  <a:gd name="T36" fmla="*/ 95 w 164"/>
                  <a:gd name="T37" fmla="*/ 97 h 101"/>
                  <a:gd name="T38" fmla="*/ 101 w 164"/>
                  <a:gd name="T39" fmla="*/ 99 h 101"/>
                  <a:gd name="T40" fmla="*/ 94 w 164"/>
                  <a:gd name="T41" fmla="*/ 88 h 101"/>
                  <a:gd name="T42" fmla="*/ 101 w 164"/>
                  <a:gd name="T43" fmla="*/ 93 h 101"/>
                  <a:gd name="T44" fmla="*/ 113 w 164"/>
                  <a:gd name="T45" fmla="*/ 97 h 101"/>
                  <a:gd name="T46" fmla="*/ 113 w 164"/>
                  <a:gd name="T47" fmla="*/ 87 h 101"/>
                  <a:gd name="T48" fmla="*/ 121 w 164"/>
                  <a:gd name="T49" fmla="*/ 89 h 101"/>
                  <a:gd name="T50" fmla="*/ 121 w 164"/>
                  <a:gd name="T51" fmla="*/ 86 h 101"/>
                  <a:gd name="T52" fmla="*/ 120 w 164"/>
                  <a:gd name="T53" fmla="*/ 78 h 101"/>
                  <a:gd name="T54" fmla="*/ 125 w 164"/>
                  <a:gd name="T55" fmla="*/ 73 h 101"/>
                  <a:gd name="T56" fmla="*/ 123 w 164"/>
                  <a:gd name="T57" fmla="*/ 79 h 101"/>
                  <a:gd name="T58" fmla="*/ 133 w 164"/>
                  <a:gd name="T59" fmla="*/ 81 h 101"/>
                  <a:gd name="T60" fmla="*/ 140 w 164"/>
                  <a:gd name="T61" fmla="*/ 76 h 101"/>
                  <a:gd name="T62" fmla="*/ 161 w 164"/>
                  <a:gd name="T63" fmla="*/ 67 h 101"/>
                  <a:gd name="T64" fmla="*/ 155 w 164"/>
                  <a:gd name="T65" fmla="*/ 56 h 101"/>
                  <a:gd name="T66" fmla="*/ 150 w 164"/>
                  <a:gd name="T67" fmla="*/ 59 h 101"/>
                  <a:gd name="T68" fmla="*/ 141 w 164"/>
                  <a:gd name="T69" fmla="*/ 54 h 101"/>
                  <a:gd name="T70" fmla="*/ 133 w 164"/>
                  <a:gd name="T71" fmla="*/ 56 h 101"/>
                  <a:gd name="T72" fmla="*/ 134 w 164"/>
                  <a:gd name="T73" fmla="*/ 42 h 101"/>
                  <a:gd name="T74" fmla="*/ 124 w 164"/>
                  <a:gd name="T75" fmla="*/ 39 h 101"/>
                  <a:gd name="T76" fmla="*/ 126 w 164"/>
                  <a:gd name="T77" fmla="*/ 32 h 101"/>
                  <a:gd name="T78" fmla="*/ 114 w 164"/>
                  <a:gd name="T79" fmla="*/ 32 h 101"/>
                  <a:gd name="T80" fmla="*/ 119 w 164"/>
                  <a:gd name="T81" fmla="*/ 38 h 101"/>
                  <a:gd name="T82" fmla="*/ 110 w 164"/>
                  <a:gd name="T83" fmla="*/ 38 h 101"/>
                  <a:gd name="T84" fmla="*/ 106 w 164"/>
                  <a:gd name="T85" fmla="*/ 32 h 101"/>
                  <a:gd name="T86" fmla="*/ 106 w 164"/>
                  <a:gd name="T87" fmla="*/ 28 h 101"/>
                  <a:gd name="T88" fmla="*/ 97 w 164"/>
                  <a:gd name="T89" fmla="*/ 28 h 101"/>
                  <a:gd name="T90" fmla="*/ 86 w 164"/>
                  <a:gd name="T91" fmla="*/ 23 h 101"/>
                  <a:gd name="T92" fmla="*/ 70 w 164"/>
                  <a:gd name="T93" fmla="*/ 10 h 101"/>
                  <a:gd name="T94" fmla="*/ 52 w 164"/>
                  <a:gd name="T95" fmla="*/ 0 h 101"/>
                  <a:gd name="T96" fmla="*/ 36 w 164"/>
                  <a:gd name="T97" fmla="*/ 0 h 101"/>
                  <a:gd name="T98" fmla="*/ 37 w 164"/>
                  <a:gd name="T99" fmla="*/ 4 h 101"/>
                  <a:gd name="T100" fmla="*/ 50 w 164"/>
                  <a:gd name="T101" fmla="*/ 8 h 101"/>
                  <a:gd name="T102" fmla="*/ 36 w 164"/>
                  <a:gd name="T103" fmla="*/ 10 h 101"/>
                  <a:gd name="T104" fmla="*/ 17 w 164"/>
                  <a:gd name="T105" fmla="*/ 17 h 101"/>
                  <a:gd name="T106" fmla="*/ 39 w 164"/>
                  <a:gd name="T107" fmla="*/ 25 h 101"/>
                  <a:gd name="T108" fmla="*/ 25 w 164"/>
                  <a:gd name="T109" fmla="*/ 23 h 101"/>
                  <a:gd name="T110" fmla="*/ 10 w 164"/>
                  <a:gd name="T111" fmla="*/ 22 h 101"/>
                  <a:gd name="T112" fmla="*/ 15 w 164"/>
                  <a:gd name="T113" fmla="*/ 32 h 101"/>
                  <a:gd name="T114" fmla="*/ 6 w 164"/>
                  <a:gd name="T115" fmla="*/ 33 h 101"/>
                  <a:gd name="T116" fmla="*/ 12 w 164"/>
                  <a:gd name="T117" fmla="*/ 37 h 101"/>
                  <a:gd name="T118" fmla="*/ 35 w 164"/>
                  <a:gd name="T119" fmla="*/ 38 h 101"/>
                  <a:gd name="T120" fmla="*/ 31 w 164"/>
                  <a:gd name="T121" fmla="*/ 4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64" h="101">
                    <a:moveTo>
                      <a:pt x="30" y="42"/>
                    </a:moveTo>
                    <a:lnTo>
                      <a:pt x="20" y="42"/>
                    </a:lnTo>
                    <a:lnTo>
                      <a:pt x="14" y="42"/>
                    </a:lnTo>
                    <a:lnTo>
                      <a:pt x="0" y="39"/>
                    </a:lnTo>
                    <a:lnTo>
                      <a:pt x="2" y="43"/>
                    </a:lnTo>
                    <a:lnTo>
                      <a:pt x="2" y="44"/>
                    </a:lnTo>
                    <a:lnTo>
                      <a:pt x="2" y="46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4" y="54"/>
                    </a:lnTo>
                    <a:lnTo>
                      <a:pt x="15" y="54"/>
                    </a:lnTo>
                    <a:lnTo>
                      <a:pt x="17" y="54"/>
                    </a:lnTo>
                    <a:lnTo>
                      <a:pt x="21" y="54"/>
                    </a:lnTo>
                    <a:lnTo>
                      <a:pt x="25" y="53"/>
                    </a:lnTo>
                    <a:lnTo>
                      <a:pt x="31" y="52"/>
                    </a:lnTo>
                    <a:lnTo>
                      <a:pt x="34" y="52"/>
                    </a:lnTo>
                    <a:lnTo>
                      <a:pt x="32" y="53"/>
                    </a:lnTo>
                    <a:lnTo>
                      <a:pt x="31" y="54"/>
                    </a:lnTo>
                    <a:lnTo>
                      <a:pt x="21" y="57"/>
                    </a:lnTo>
                    <a:lnTo>
                      <a:pt x="17" y="58"/>
                    </a:lnTo>
                    <a:lnTo>
                      <a:pt x="16" y="58"/>
                    </a:lnTo>
                    <a:lnTo>
                      <a:pt x="15" y="62"/>
                    </a:lnTo>
                    <a:lnTo>
                      <a:pt x="16" y="63"/>
                    </a:lnTo>
                    <a:lnTo>
                      <a:pt x="21" y="63"/>
                    </a:lnTo>
                    <a:lnTo>
                      <a:pt x="24" y="66"/>
                    </a:lnTo>
                    <a:lnTo>
                      <a:pt x="25" y="66"/>
                    </a:lnTo>
                    <a:lnTo>
                      <a:pt x="27" y="64"/>
                    </a:lnTo>
                    <a:lnTo>
                      <a:pt x="34" y="63"/>
                    </a:lnTo>
                    <a:lnTo>
                      <a:pt x="35" y="62"/>
                    </a:lnTo>
                    <a:lnTo>
                      <a:pt x="37" y="62"/>
                    </a:lnTo>
                    <a:lnTo>
                      <a:pt x="40" y="62"/>
                    </a:lnTo>
                    <a:lnTo>
                      <a:pt x="40" y="63"/>
                    </a:lnTo>
                    <a:lnTo>
                      <a:pt x="39" y="63"/>
                    </a:lnTo>
                    <a:lnTo>
                      <a:pt x="37" y="64"/>
                    </a:lnTo>
                    <a:lnTo>
                      <a:pt x="37" y="66"/>
                    </a:lnTo>
                    <a:lnTo>
                      <a:pt x="39" y="66"/>
                    </a:lnTo>
                    <a:lnTo>
                      <a:pt x="40" y="66"/>
                    </a:lnTo>
                    <a:lnTo>
                      <a:pt x="45" y="63"/>
                    </a:lnTo>
                    <a:lnTo>
                      <a:pt x="47" y="63"/>
                    </a:lnTo>
                    <a:lnTo>
                      <a:pt x="52" y="62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60" y="61"/>
                    </a:lnTo>
                    <a:lnTo>
                      <a:pt x="64" y="63"/>
                    </a:lnTo>
                    <a:lnTo>
                      <a:pt x="71" y="63"/>
                    </a:lnTo>
                    <a:lnTo>
                      <a:pt x="76" y="63"/>
                    </a:lnTo>
                    <a:lnTo>
                      <a:pt x="76" y="63"/>
                    </a:lnTo>
                    <a:lnTo>
                      <a:pt x="69" y="64"/>
                    </a:lnTo>
                    <a:lnTo>
                      <a:pt x="59" y="66"/>
                    </a:lnTo>
                    <a:lnTo>
                      <a:pt x="57" y="69"/>
                    </a:lnTo>
                    <a:lnTo>
                      <a:pt x="55" y="69"/>
                    </a:lnTo>
                    <a:lnTo>
                      <a:pt x="52" y="69"/>
                    </a:lnTo>
                    <a:lnTo>
                      <a:pt x="49" y="71"/>
                    </a:lnTo>
                    <a:lnTo>
                      <a:pt x="40" y="73"/>
                    </a:lnTo>
                    <a:lnTo>
                      <a:pt x="36" y="74"/>
                    </a:lnTo>
                    <a:lnTo>
                      <a:pt x="36" y="76"/>
                    </a:lnTo>
                    <a:lnTo>
                      <a:pt x="36" y="76"/>
                    </a:lnTo>
                    <a:lnTo>
                      <a:pt x="37" y="77"/>
                    </a:lnTo>
                    <a:lnTo>
                      <a:pt x="40" y="78"/>
                    </a:lnTo>
                    <a:lnTo>
                      <a:pt x="49" y="81"/>
                    </a:lnTo>
                    <a:lnTo>
                      <a:pt x="50" y="82"/>
                    </a:lnTo>
                    <a:lnTo>
                      <a:pt x="50" y="82"/>
                    </a:lnTo>
                    <a:lnTo>
                      <a:pt x="45" y="82"/>
                    </a:lnTo>
                    <a:lnTo>
                      <a:pt x="44" y="82"/>
                    </a:lnTo>
                    <a:lnTo>
                      <a:pt x="44" y="82"/>
                    </a:lnTo>
                    <a:lnTo>
                      <a:pt x="45" y="83"/>
                    </a:lnTo>
                    <a:lnTo>
                      <a:pt x="47" y="86"/>
                    </a:lnTo>
                    <a:lnTo>
                      <a:pt x="49" y="87"/>
                    </a:lnTo>
                    <a:lnTo>
                      <a:pt x="51" y="87"/>
                    </a:lnTo>
                    <a:lnTo>
                      <a:pt x="54" y="87"/>
                    </a:lnTo>
                    <a:lnTo>
                      <a:pt x="56" y="87"/>
                    </a:lnTo>
                    <a:lnTo>
                      <a:pt x="67" y="88"/>
                    </a:lnTo>
                    <a:lnTo>
                      <a:pt x="69" y="88"/>
                    </a:lnTo>
                    <a:lnTo>
                      <a:pt x="62" y="89"/>
                    </a:lnTo>
                    <a:lnTo>
                      <a:pt x="56" y="91"/>
                    </a:lnTo>
                    <a:lnTo>
                      <a:pt x="55" y="91"/>
                    </a:lnTo>
                    <a:lnTo>
                      <a:pt x="55" y="92"/>
                    </a:lnTo>
                    <a:lnTo>
                      <a:pt x="57" y="93"/>
                    </a:lnTo>
                    <a:lnTo>
                      <a:pt x="61" y="96"/>
                    </a:lnTo>
                    <a:lnTo>
                      <a:pt x="67" y="98"/>
                    </a:lnTo>
                    <a:lnTo>
                      <a:pt x="75" y="99"/>
                    </a:lnTo>
                    <a:lnTo>
                      <a:pt x="81" y="99"/>
                    </a:lnTo>
                    <a:lnTo>
                      <a:pt x="86" y="101"/>
                    </a:lnTo>
                    <a:lnTo>
                      <a:pt x="89" y="99"/>
                    </a:lnTo>
                    <a:lnTo>
                      <a:pt x="90" y="99"/>
                    </a:lnTo>
                    <a:lnTo>
                      <a:pt x="90" y="98"/>
                    </a:lnTo>
                    <a:lnTo>
                      <a:pt x="89" y="97"/>
                    </a:lnTo>
                    <a:lnTo>
                      <a:pt x="87" y="97"/>
                    </a:lnTo>
                    <a:lnTo>
                      <a:pt x="85" y="96"/>
                    </a:lnTo>
                    <a:lnTo>
                      <a:pt x="86" y="94"/>
                    </a:lnTo>
                    <a:lnTo>
                      <a:pt x="87" y="94"/>
                    </a:lnTo>
                    <a:lnTo>
                      <a:pt x="90" y="94"/>
                    </a:lnTo>
                    <a:lnTo>
                      <a:pt x="92" y="96"/>
                    </a:lnTo>
                    <a:lnTo>
                      <a:pt x="94" y="96"/>
                    </a:lnTo>
                    <a:lnTo>
                      <a:pt x="95" y="97"/>
                    </a:lnTo>
                    <a:lnTo>
                      <a:pt x="96" y="98"/>
                    </a:lnTo>
                    <a:lnTo>
                      <a:pt x="99" y="99"/>
                    </a:lnTo>
                    <a:lnTo>
                      <a:pt x="100" y="99"/>
                    </a:lnTo>
                    <a:lnTo>
                      <a:pt x="101" y="99"/>
                    </a:lnTo>
                    <a:lnTo>
                      <a:pt x="101" y="99"/>
                    </a:lnTo>
                    <a:lnTo>
                      <a:pt x="101" y="98"/>
                    </a:lnTo>
                    <a:lnTo>
                      <a:pt x="100" y="97"/>
                    </a:lnTo>
                    <a:lnTo>
                      <a:pt x="97" y="93"/>
                    </a:lnTo>
                    <a:lnTo>
                      <a:pt x="95" y="89"/>
                    </a:lnTo>
                    <a:lnTo>
                      <a:pt x="94" y="88"/>
                    </a:lnTo>
                    <a:lnTo>
                      <a:pt x="94" y="87"/>
                    </a:lnTo>
                    <a:lnTo>
                      <a:pt x="95" y="87"/>
                    </a:lnTo>
                    <a:lnTo>
                      <a:pt x="95" y="87"/>
                    </a:lnTo>
                    <a:lnTo>
                      <a:pt x="99" y="92"/>
                    </a:lnTo>
                    <a:lnTo>
                      <a:pt x="101" y="93"/>
                    </a:lnTo>
                    <a:lnTo>
                      <a:pt x="107" y="98"/>
                    </a:lnTo>
                    <a:lnTo>
                      <a:pt x="109" y="99"/>
                    </a:lnTo>
                    <a:lnTo>
                      <a:pt x="111" y="99"/>
                    </a:lnTo>
                    <a:lnTo>
                      <a:pt x="111" y="99"/>
                    </a:lnTo>
                    <a:lnTo>
                      <a:pt x="113" y="97"/>
                    </a:lnTo>
                    <a:lnTo>
                      <a:pt x="114" y="94"/>
                    </a:lnTo>
                    <a:lnTo>
                      <a:pt x="114" y="93"/>
                    </a:lnTo>
                    <a:lnTo>
                      <a:pt x="114" y="91"/>
                    </a:lnTo>
                    <a:lnTo>
                      <a:pt x="113" y="88"/>
                    </a:lnTo>
                    <a:lnTo>
                      <a:pt x="113" y="87"/>
                    </a:lnTo>
                    <a:lnTo>
                      <a:pt x="113" y="87"/>
                    </a:lnTo>
                    <a:lnTo>
                      <a:pt x="114" y="87"/>
                    </a:lnTo>
                    <a:lnTo>
                      <a:pt x="119" y="89"/>
                    </a:lnTo>
                    <a:lnTo>
                      <a:pt x="120" y="91"/>
                    </a:lnTo>
                    <a:lnTo>
                      <a:pt x="121" y="89"/>
                    </a:lnTo>
                    <a:lnTo>
                      <a:pt x="123" y="88"/>
                    </a:lnTo>
                    <a:lnTo>
                      <a:pt x="123" y="88"/>
                    </a:lnTo>
                    <a:lnTo>
                      <a:pt x="123" y="87"/>
                    </a:lnTo>
                    <a:lnTo>
                      <a:pt x="123" y="86"/>
                    </a:lnTo>
                    <a:lnTo>
                      <a:pt x="121" y="86"/>
                    </a:lnTo>
                    <a:lnTo>
                      <a:pt x="119" y="86"/>
                    </a:lnTo>
                    <a:lnTo>
                      <a:pt x="119" y="84"/>
                    </a:lnTo>
                    <a:lnTo>
                      <a:pt x="120" y="83"/>
                    </a:lnTo>
                    <a:lnTo>
                      <a:pt x="120" y="82"/>
                    </a:lnTo>
                    <a:lnTo>
                      <a:pt x="120" y="78"/>
                    </a:lnTo>
                    <a:lnTo>
                      <a:pt x="120" y="77"/>
                    </a:lnTo>
                    <a:lnTo>
                      <a:pt x="121" y="76"/>
                    </a:lnTo>
                    <a:lnTo>
                      <a:pt x="121" y="74"/>
                    </a:lnTo>
                    <a:lnTo>
                      <a:pt x="124" y="73"/>
                    </a:lnTo>
                    <a:lnTo>
                      <a:pt x="125" y="73"/>
                    </a:lnTo>
                    <a:lnTo>
                      <a:pt x="125" y="73"/>
                    </a:lnTo>
                    <a:lnTo>
                      <a:pt x="124" y="76"/>
                    </a:lnTo>
                    <a:lnTo>
                      <a:pt x="123" y="77"/>
                    </a:lnTo>
                    <a:lnTo>
                      <a:pt x="123" y="78"/>
                    </a:lnTo>
                    <a:lnTo>
                      <a:pt x="123" y="79"/>
                    </a:lnTo>
                    <a:lnTo>
                      <a:pt x="124" y="82"/>
                    </a:lnTo>
                    <a:lnTo>
                      <a:pt x="124" y="83"/>
                    </a:lnTo>
                    <a:lnTo>
                      <a:pt x="128" y="84"/>
                    </a:lnTo>
                    <a:lnTo>
                      <a:pt x="130" y="83"/>
                    </a:lnTo>
                    <a:lnTo>
                      <a:pt x="133" y="81"/>
                    </a:lnTo>
                    <a:lnTo>
                      <a:pt x="135" y="78"/>
                    </a:lnTo>
                    <a:lnTo>
                      <a:pt x="136" y="78"/>
                    </a:lnTo>
                    <a:lnTo>
                      <a:pt x="136" y="76"/>
                    </a:lnTo>
                    <a:lnTo>
                      <a:pt x="138" y="76"/>
                    </a:lnTo>
                    <a:lnTo>
                      <a:pt x="140" y="76"/>
                    </a:lnTo>
                    <a:lnTo>
                      <a:pt x="141" y="74"/>
                    </a:lnTo>
                    <a:lnTo>
                      <a:pt x="144" y="73"/>
                    </a:lnTo>
                    <a:lnTo>
                      <a:pt x="149" y="72"/>
                    </a:lnTo>
                    <a:lnTo>
                      <a:pt x="160" y="68"/>
                    </a:lnTo>
                    <a:lnTo>
                      <a:pt x="161" y="67"/>
                    </a:lnTo>
                    <a:lnTo>
                      <a:pt x="164" y="66"/>
                    </a:lnTo>
                    <a:lnTo>
                      <a:pt x="163" y="64"/>
                    </a:lnTo>
                    <a:lnTo>
                      <a:pt x="161" y="63"/>
                    </a:lnTo>
                    <a:lnTo>
                      <a:pt x="156" y="58"/>
                    </a:lnTo>
                    <a:lnTo>
                      <a:pt x="155" y="56"/>
                    </a:lnTo>
                    <a:lnTo>
                      <a:pt x="154" y="56"/>
                    </a:lnTo>
                    <a:lnTo>
                      <a:pt x="154" y="57"/>
                    </a:lnTo>
                    <a:lnTo>
                      <a:pt x="153" y="57"/>
                    </a:lnTo>
                    <a:lnTo>
                      <a:pt x="151" y="59"/>
                    </a:lnTo>
                    <a:lnTo>
                      <a:pt x="150" y="59"/>
                    </a:lnTo>
                    <a:lnTo>
                      <a:pt x="149" y="58"/>
                    </a:lnTo>
                    <a:lnTo>
                      <a:pt x="148" y="56"/>
                    </a:lnTo>
                    <a:lnTo>
                      <a:pt x="146" y="56"/>
                    </a:lnTo>
                    <a:lnTo>
                      <a:pt x="145" y="56"/>
                    </a:lnTo>
                    <a:lnTo>
                      <a:pt x="141" y="54"/>
                    </a:lnTo>
                    <a:lnTo>
                      <a:pt x="138" y="56"/>
                    </a:lnTo>
                    <a:lnTo>
                      <a:pt x="138" y="57"/>
                    </a:lnTo>
                    <a:lnTo>
                      <a:pt x="133" y="57"/>
                    </a:lnTo>
                    <a:lnTo>
                      <a:pt x="133" y="57"/>
                    </a:lnTo>
                    <a:lnTo>
                      <a:pt x="133" y="56"/>
                    </a:lnTo>
                    <a:lnTo>
                      <a:pt x="134" y="54"/>
                    </a:lnTo>
                    <a:lnTo>
                      <a:pt x="135" y="49"/>
                    </a:lnTo>
                    <a:lnTo>
                      <a:pt x="136" y="47"/>
                    </a:lnTo>
                    <a:lnTo>
                      <a:pt x="135" y="44"/>
                    </a:lnTo>
                    <a:lnTo>
                      <a:pt x="134" y="42"/>
                    </a:lnTo>
                    <a:lnTo>
                      <a:pt x="131" y="42"/>
                    </a:lnTo>
                    <a:lnTo>
                      <a:pt x="128" y="41"/>
                    </a:lnTo>
                    <a:lnTo>
                      <a:pt x="124" y="41"/>
                    </a:lnTo>
                    <a:lnTo>
                      <a:pt x="124" y="41"/>
                    </a:lnTo>
                    <a:lnTo>
                      <a:pt x="124" y="39"/>
                    </a:lnTo>
                    <a:lnTo>
                      <a:pt x="128" y="38"/>
                    </a:lnTo>
                    <a:lnTo>
                      <a:pt x="128" y="37"/>
                    </a:lnTo>
                    <a:lnTo>
                      <a:pt x="128" y="34"/>
                    </a:lnTo>
                    <a:lnTo>
                      <a:pt x="128" y="33"/>
                    </a:lnTo>
                    <a:lnTo>
                      <a:pt x="126" y="32"/>
                    </a:lnTo>
                    <a:lnTo>
                      <a:pt x="123" y="30"/>
                    </a:lnTo>
                    <a:lnTo>
                      <a:pt x="120" y="30"/>
                    </a:lnTo>
                    <a:lnTo>
                      <a:pt x="116" y="30"/>
                    </a:lnTo>
                    <a:lnTo>
                      <a:pt x="115" y="30"/>
                    </a:lnTo>
                    <a:lnTo>
                      <a:pt x="114" y="32"/>
                    </a:lnTo>
                    <a:lnTo>
                      <a:pt x="113" y="33"/>
                    </a:lnTo>
                    <a:lnTo>
                      <a:pt x="114" y="34"/>
                    </a:lnTo>
                    <a:lnTo>
                      <a:pt x="114" y="36"/>
                    </a:lnTo>
                    <a:lnTo>
                      <a:pt x="118" y="37"/>
                    </a:lnTo>
                    <a:lnTo>
                      <a:pt x="119" y="38"/>
                    </a:lnTo>
                    <a:lnTo>
                      <a:pt x="120" y="39"/>
                    </a:lnTo>
                    <a:lnTo>
                      <a:pt x="120" y="41"/>
                    </a:lnTo>
                    <a:lnTo>
                      <a:pt x="118" y="39"/>
                    </a:lnTo>
                    <a:lnTo>
                      <a:pt x="115" y="39"/>
                    </a:lnTo>
                    <a:lnTo>
                      <a:pt x="110" y="38"/>
                    </a:lnTo>
                    <a:lnTo>
                      <a:pt x="107" y="37"/>
                    </a:lnTo>
                    <a:lnTo>
                      <a:pt x="105" y="36"/>
                    </a:lnTo>
                    <a:lnTo>
                      <a:pt x="105" y="34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6" y="29"/>
                    </a:lnTo>
                    <a:lnTo>
                      <a:pt x="106" y="29"/>
                    </a:lnTo>
                    <a:lnTo>
                      <a:pt x="106" y="28"/>
                    </a:lnTo>
                    <a:lnTo>
                      <a:pt x="105" y="28"/>
                    </a:lnTo>
                    <a:lnTo>
                      <a:pt x="104" y="27"/>
                    </a:lnTo>
                    <a:lnTo>
                      <a:pt x="101" y="27"/>
                    </a:lnTo>
                    <a:lnTo>
                      <a:pt x="99" y="27"/>
                    </a:lnTo>
                    <a:lnTo>
                      <a:pt x="97" y="28"/>
                    </a:lnTo>
                    <a:lnTo>
                      <a:pt x="96" y="28"/>
                    </a:lnTo>
                    <a:lnTo>
                      <a:pt x="91" y="27"/>
                    </a:lnTo>
                    <a:lnTo>
                      <a:pt x="87" y="25"/>
                    </a:lnTo>
                    <a:lnTo>
                      <a:pt x="85" y="24"/>
                    </a:lnTo>
                    <a:lnTo>
                      <a:pt x="86" y="23"/>
                    </a:lnTo>
                    <a:lnTo>
                      <a:pt x="85" y="23"/>
                    </a:lnTo>
                    <a:lnTo>
                      <a:pt x="85" y="22"/>
                    </a:lnTo>
                    <a:lnTo>
                      <a:pt x="80" y="19"/>
                    </a:lnTo>
                    <a:lnTo>
                      <a:pt x="76" y="17"/>
                    </a:lnTo>
                    <a:lnTo>
                      <a:pt x="70" y="10"/>
                    </a:lnTo>
                    <a:lnTo>
                      <a:pt x="69" y="8"/>
                    </a:lnTo>
                    <a:lnTo>
                      <a:pt x="66" y="5"/>
                    </a:lnTo>
                    <a:lnTo>
                      <a:pt x="64" y="4"/>
                    </a:lnTo>
                    <a:lnTo>
                      <a:pt x="61" y="3"/>
                    </a:lnTo>
                    <a:lnTo>
                      <a:pt x="52" y="0"/>
                    </a:lnTo>
                    <a:lnTo>
                      <a:pt x="49" y="0"/>
                    </a:lnTo>
                    <a:lnTo>
                      <a:pt x="45" y="0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4"/>
                    </a:lnTo>
                    <a:lnTo>
                      <a:pt x="37" y="4"/>
                    </a:lnTo>
                    <a:lnTo>
                      <a:pt x="40" y="4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50" y="7"/>
                    </a:lnTo>
                    <a:lnTo>
                      <a:pt x="50" y="8"/>
                    </a:lnTo>
                    <a:lnTo>
                      <a:pt x="49" y="8"/>
                    </a:lnTo>
                    <a:lnTo>
                      <a:pt x="47" y="9"/>
                    </a:lnTo>
                    <a:lnTo>
                      <a:pt x="46" y="9"/>
                    </a:lnTo>
                    <a:lnTo>
                      <a:pt x="41" y="8"/>
                    </a:lnTo>
                    <a:lnTo>
                      <a:pt x="36" y="10"/>
                    </a:lnTo>
                    <a:lnTo>
                      <a:pt x="31" y="10"/>
                    </a:lnTo>
                    <a:lnTo>
                      <a:pt x="25" y="10"/>
                    </a:lnTo>
                    <a:lnTo>
                      <a:pt x="21" y="12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22" y="18"/>
                    </a:lnTo>
                    <a:lnTo>
                      <a:pt x="27" y="19"/>
                    </a:lnTo>
                    <a:lnTo>
                      <a:pt x="31" y="23"/>
                    </a:lnTo>
                    <a:lnTo>
                      <a:pt x="36" y="24"/>
                    </a:lnTo>
                    <a:lnTo>
                      <a:pt x="39" y="25"/>
                    </a:lnTo>
                    <a:lnTo>
                      <a:pt x="40" y="25"/>
                    </a:lnTo>
                    <a:lnTo>
                      <a:pt x="32" y="25"/>
                    </a:lnTo>
                    <a:lnTo>
                      <a:pt x="29" y="25"/>
                    </a:lnTo>
                    <a:lnTo>
                      <a:pt x="26" y="25"/>
                    </a:lnTo>
                    <a:lnTo>
                      <a:pt x="25" y="23"/>
                    </a:lnTo>
                    <a:lnTo>
                      <a:pt x="22" y="22"/>
                    </a:lnTo>
                    <a:lnTo>
                      <a:pt x="17" y="22"/>
                    </a:lnTo>
                    <a:lnTo>
                      <a:pt x="15" y="20"/>
                    </a:lnTo>
                    <a:lnTo>
                      <a:pt x="12" y="20"/>
                    </a:lnTo>
                    <a:lnTo>
                      <a:pt x="10" y="22"/>
                    </a:lnTo>
                    <a:lnTo>
                      <a:pt x="9" y="25"/>
                    </a:lnTo>
                    <a:lnTo>
                      <a:pt x="12" y="29"/>
                    </a:lnTo>
                    <a:lnTo>
                      <a:pt x="16" y="30"/>
                    </a:lnTo>
                    <a:lnTo>
                      <a:pt x="17" y="32"/>
                    </a:lnTo>
                    <a:lnTo>
                      <a:pt x="15" y="32"/>
                    </a:lnTo>
                    <a:lnTo>
                      <a:pt x="11" y="32"/>
                    </a:lnTo>
                    <a:lnTo>
                      <a:pt x="10" y="32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34"/>
                    </a:lnTo>
                    <a:lnTo>
                      <a:pt x="7" y="36"/>
                    </a:lnTo>
                    <a:lnTo>
                      <a:pt x="9" y="36"/>
                    </a:lnTo>
                    <a:lnTo>
                      <a:pt x="11" y="37"/>
                    </a:lnTo>
                    <a:lnTo>
                      <a:pt x="12" y="37"/>
                    </a:lnTo>
                    <a:lnTo>
                      <a:pt x="16" y="37"/>
                    </a:lnTo>
                    <a:lnTo>
                      <a:pt x="20" y="39"/>
                    </a:lnTo>
                    <a:lnTo>
                      <a:pt x="22" y="39"/>
                    </a:lnTo>
                    <a:lnTo>
                      <a:pt x="31" y="37"/>
                    </a:lnTo>
                    <a:lnTo>
                      <a:pt x="35" y="38"/>
                    </a:lnTo>
                    <a:lnTo>
                      <a:pt x="35" y="38"/>
                    </a:lnTo>
                    <a:lnTo>
                      <a:pt x="31" y="39"/>
                    </a:lnTo>
                    <a:lnTo>
                      <a:pt x="30" y="39"/>
                    </a:lnTo>
                    <a:lnTo>
                      <a:pt x="30" y="41"/>
                    </a:lnTo>
                    <a:lnTo>
                      <a:pt x="31" y="42"/>
                    </a:lnTo>
                    <a:lnTo>
                      <a:pt x="30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0" name="Freeform 661"/>
              <p:cNvSpPr>
                <a:spLocks/>
              </p:cNvSpPr>
              <p:nvPr/>
            </p:nvSpPr>
            <p:spPr bwMode="auto">
              <a:xfrm>
                <a:off x="1757" y="1370"/>
                <a:ext cx="19" cy="13"/>
              </a:xfrm>
              <a:custGeom>
                <a:avLst/>
                <a:gdLst>
                  <a:gd name="T0" fmla="*/ 2 w 19"/>
                  <a:gd name="T1" fmla="*/ 8 h 13"/>
                  <a:gd name="T2" fmla="*/ 3 w 19"/>
                  <a:gd name="T3" fmla="*/ 8 h 13"/>
                  <a:gd name="T4" fmla="*/ 4 w 19"/>
                  <a:gd name="T5" fmla="*/ 8 h 13"/>
                  <a:gd name="T6" fmla="*/ 9 w 19"/>
                  <a:gd name="T7" fmla="*/ 8 h 13"/>
                  <a:gd name="T8" fmla="*/ 12 w 19"/>
                  <a:gd name="T9" fmla="*/ 9 h 13"/>
                  <a:gd name="T10" fmla="*/ 12 w 19"/>
                  <a:gd name="T11" fmla="*/ 10 h 13"/>
                  <a:gd name="T12" fmla="*/ 12 w 19"/>
                  <a:gd name="T13" fmla="*/ 12 h 13"/>
                  <a:gd name="T14" fmla="*/ 13 w 19"/>
                  <a:gd name="T15" fmla="*/ 12 h 13"/>
                  <a:gd name="T16" fmla="*/ 17 w 19"/>
                  <a:gd name="T17" fmla="*/ 13 h 13"/>
                  <a:gd name="T18" fmla="*/ 18 w 19"/>
                  <a:gd name="T19" fmla="*/ 13 h 13"/>
                  <a:gd name="T20" fmla="*/ 18 w 19"/>
                  <a:gd name="T21" fmla="*/ 13 h 13"/>
                  <a:gd name="T22" fmla="*/ 19 w 19"/>
                  <a:gd name="T23" fmla="*/ 12 h 13"/>
                  <a:gd name="T24" fmla="*/ 19 w 19"/>
                  <a:gd name="T25" fmla="*/ 9 h 13"/>
                  <a:gd name="T26" fmla="*/ 19 w 19"/>
                  <a:gd name="T27" fmla="*/ 5 h 13"/>
                  <a:gd name="T28" fmla="*/ 19 w 19"/>
                  <a:gd name="T29" fmla="*/ 3 h 13"/>
                  <a:gd name="T30" fmla="*/ 18 w 19"/>
                  <a:gd name="T31" fmla="*/ 2 h 13"/>
                  <a:gd name="T32" fmla="*/ 17 w 19"/>
                  <a:gd name="T33" fmla="*/ 2 h 13"/>
                  <a:gd name="T34" fmla="*/ 14 w 19"/>
                  <a:gd name="T35" fmla="*/ 0 h 13"/>
                  <a:gd name="T36" fmla="*/ 10 w 19"/>
                  <a:gd name="T37" fmla="*/ 0 h 13"/>
                  <a:gd name="T38" fmla="*/ 7 w 19"/>
                  <a:gd name="T39" fmla="*/ 0 h 13"/>
                  <a:gd name="T40" fmla="*/ 5 w 19"/>
                  <a:gd name="T41" fmla="*/ 0 h 13"/>
                  <a:gd name="T42" fmla="*/ 2 w 19"/>
                  <a:gd name="T43" fmla="*/ 2 h 13"/>
                  <a:gd name="T44" fmla="*/ 2 w 19"/>
                  <a:gd name="T45" fmla="*/ 2 h 13"/>
                  <a:gd name="T46" fmla="*/ 0 w 19"/>
                  <a:gd name="T47" fmla="*/ 4 h 13"/>
                  <a:gd name="T48" fmla="*/ 0 w 19"/>
                  <a:gd name="T49" fmla="*/ 4 h 13"/>
                  <a:gd name="T50" fmla="*/ 2 w 19"/>
                  <a:gd name="T51" fmla="*/ 7 h 13"/>
                  <a:gd name="T52" fmla="*/ 2 w 19"/>
                  <a:gd name="T53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9" h="13">
                    <a:moveTo>
                      <a:pt x="2" y="8"/>
                    </a:moveTo>
                    <a:lnTo>
                      <a:pt x="3" y="8"/>
                    </a:lnTo>
                    <a:lnTo>
                      <a:pt x="4" y="8"/>
                    </a:lnTo>
                    <a:lnTo>
                      <a:pt x="9" y="8"/>
                    </a:lnTo>
                    <a:lnTo>
                      <a:pt x="12" y="9"/>
                    </a:lnTo>
                    <a:lnTo>
                      <a:pt x="12" y="10"/>
                    </a:lnTo>
                    <a:lnTo>
                      <a:pt x="12" y="12"/>
                    </a:lnTo>
                    <a:lnTo>
                      <a:pt x="13" y="12"/>
                    </a:lnTo>
                    <a:lnTo>
                      <a:pt x="17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9" y="12"/>
                    </a:lnTo>
                    <a:lnTo>
                      <a:pt x="19" y="9"/>
                    </a:lnTo>
                    <a:lnTo>
                      <a:pt x="19" y="5"/>
                    </a:lnTo>
                    <a:lnTo>
                      <a:pt x="19" y="3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1" name="Freeform 662"/>
              <p:cNvSpPr>
                <a:spLocks/>
              </p:cNvSpPr>
              <p:nvPr/>
            </p:nvSpPr>
            <p:spPr bwMode="auto">
              <a:xfrm>
                <a:off x="1783" y="1412"/>
                <a:ext cx="47" cy="30"/>
              </a:xfrm>
              <a:custGeom>
                <a:avLst/>
                <a:gdLst>
                  <a:gd name="T0" fmla="*/ 3 w 47"/>
                  <a:gd name="T1" fmla="*/ 7 h 30"/>
                  <a:gd name="T2" fmla="*/ 0 w 47"/>
                  <a:gd name="T3" fmla="*/ 8 h 30"/>
                  <a:gd name="T4" fmla="*/ 1 w 47"/>
                  <a:gd name="T5" fmla="*/ 11 h 30"/>
                  <a:gd name="T6" fmla="*/ 3 w 47"/>
                  <a:gd name="T7" fmla="*/ 12 h 30"/>
                  <a:gd name="T8" fmla="*/ 3 w 47"/>
                  <a:gd name="T9" fmla="*/ 13 h 30"/>
                  <a:gd name="T10" fmla="*/ 7 w 47"/>
                  <a:gd name="T11" fmla="*/ 17 h 30"/>
                  <a:gd name="T12" fmla="*/ 18 w 47"/>
                  <a:gd name="T13" fmla="*/ 18 h 30"/>
                  <a:gd name="T14" fmla="*/ 18 w 47"/>
                  <a:gd name="T15" fmla="*/ 20 h 30"/>
                  <a:gd name="T16" fmla="*/ 15 w 47"/>
                  <a:gd name="T17" fmla="*/ 21 h 30"/>
                  <a:gd name="T18" fmla="*/ 10 w 47"/>
                  <a:gd name="T19" fmla="*/ 21 h 30"/>
                  <a:gd name="T20" fmla="*/ 12 w 47"/>
                  <a:gd name="T21" fmla="*/ 25 h 30"/>
                  <a:gd name="T22" fmla="*/ 18 w 47"/>
                  <a:gd name="T23" fmla="*/ 26 h 30"/>
                  <a:gd name="T24" fmla="*/ 17 w 47"/>
                  <a:gd name="T25" fmla="*/ 27 h 30"/>
                  <a:gd name="T26" fmla="*/ 18 w 47"/>
                  <a:gd name="T27" fmla="*/ 30 h 30"/>
                  <a:gd name="T28" fmla="*/ 23 w 47"/>
                  <a:gd name="T29" fmla="*/ 28 h 30"/>
                  <a:gd name="T30" fmla="*/ 32 w 47"/>
                  <a:gd name="T31" fmla="*/ 27 h 30"/>
                  <a:gd name="T32" fmla="*/ 40 w 47"/>
                  <a:gd name="T33" fmla="*/ 25 h 30"/>
                  <a:gd name="T34" fmla="*/ 43 w 47"/>
                  <a:gd name="T35" fmla="*/ 25 h 30"/>
                  <a:gd name="T36" fmla="*/ 47 w 47"/>
                  <a:gd name="T37" fmla="*/ 21 h 30"/>
                  <a:gd name="T38" fmla="*/ 46 w 47"/>
                  <a:gd name="T39" fmla="*/ 20 h 30"/>
                  <a:gd name="T40" fmla="*/ 41 w 47"/>
                  <a:gd name="T41" fmla="*/ 17 h 30"/>
                  <a:gd name="T42" fmla="*/ 46 w 47"/>
                  <a:gd name="T43" fmla="*/ 15 h 30"/>
                  <a:gd name="T44" fmla="*/ 47 w 47"/>
                  <a:gd name="T45" fmla="*/ 13 h 30"/>
                  <a:gd name="T46" fmla="*/ 46 w 47"/>
                  <a:gd name="T47" fmla="*/ 11 h 30"/>
                  <a:gd name="T48" fmla="*/ 38 w 47"/>
                  <a:gd name="T49" fmla="*/ 8 h 30"/>
                  <a:gd name="T50" fmla="*/ 30 w 47"/>
                  <a:gd name="T51" fmla="*/ 7 h 30"/>
                  <a:gd name="T52" fmla="*/ 28 w 47"/>
                  <a:gd name="T53" fmla="*/ 6 h 30"/>
                  <a:gd name="T54" fmla="*/ 26 w 47"/>
                  <a:gd name="T55" fmla="*/ 3 h 30"/>
                  <a:gd name="T56" fmla="*/ 20 w 47"/>
                  <a:gd name="T57" fmla="*/ 2 h 30"/>
                  <a:gd name="T58" fmla="*/ 13 w 47"/>
                  <a:gd name="T59" fmla="*/ 0 h 30"/>
                  <a:gd name="T60" fmla="*/ 3 w 47"/>
                  <a:gd name="T61" fmla="*/ 0 h 30"/>
                  <a:gd name="T62" fmla="*/ 0 w 47"/>
                  <a:gd name="T63" fmla="*/ 1 h 30"/>
                  <a:gd name="T64" fmla="*/ 1 w 47"/>
                  <a:gd name="T65" fmla="*/ 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7" h="30">
                    <a:moveTo>
                      <a:pt x="3" y="6"/>
                    </a:moveTo>
                    <a:lnTo>
                      <a:pt x="3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3" y="13"/>
                    </a:lnTo>
                    <a:lnTo>
                      <a:pt x="7" y="16"/>
                    </a:lnTo>
                    <a:lnTo>
                      <a:pt x="7" y="17"/>
                    </a:lnTo>
                    <a:lnTo>
                      <a:pt x="13" y="17"/>
                    </a:lnTo>
                    <a:lnTo>
                      <a:pt x="18" y="18"/>
                    </a:lnTo>
                    <a:lnTo>
                      <a:pt x="20" y="20"/>
                    </a:lnTo>
                    <a:lnTo>
                      <a:pt x="18" y="20"/>
                    </a:lnTo>
                    <a:lnTo>
                      <a:pt x="17" y="20"/>
                    </a:lnTo>
                    <a:lnTo>
                      <a:pt x="15" y="21"/>
                    </a:lnTo>
                    <a:lnTo>
                      <a:pt x="10" y="21"/>
                    </a:lnTo>
                    <a:lnTo>
                      <a:pt x="10" y="21"/>
                    </a:lnTo>
                    <a:lnTo>
                      <a:pt x="10" y="22"/>
                    </a:lnTo>
                    <a:lnTo>
                      <a:pt x="12" y="25"/>
                    </a:lnTo>
                    <a:lnTo>
                      <a:pt x="17" y="26"/>
                    </a:lnTo>
                    <a:lnTo>
                      <a:pt x="18" y="26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7" y="28"/>
                    </a:lnTo>
                    <a:lnTo>
                      <a:pt x="18" y="30"/>
                    </a:lnTo>
                    <a:lnTo>
                      <a:pt x="21" y="30"/>
                    </a:lnTo>
                    <a:lnTo>
                      <a:pt x="23" y="28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7" y="26"/>
                    </a:lnTo>
                    <a:lnTo>
                      <a:pt x="40" y="25"/>
                    </a:lnTo>
                    <a:lnTo>
                      <a:pt x="41" y="25"/>
                    </a:lnTo>
                    <a:lnTo>
                      <a:pt x="43" y="25"/>
                    </a:lnTo>
                    <a:lnTo>
                      <a:pt x="45" y="23"/>
                    </a:lnTo>
                    <a:lnTo>
                      <a:pt x="47" y="21"/>
                    </a:lnTo>
                    <a:lnTo>
                      <a:pt x="47" y="21"/>
                    </a:lnTo>
                    <a:lnTo>
                      <a:pt x="46" y="20"/>
                    </a:lnTo>
                    <a:lnTo>
                      <a:pt x="45" y="18"/>
                    </a:lnTo>
                    <a:lnTo>
                      <a:pt x="41" y="17"/>
                    </a:lnTo>
                    <a:lnTo>
                      <a:pt x="42" y="16"/>
                    </a:lnTo>
                    <a:lnTo>
                      <a:pt x="46" y="15"/>
                    </a:lnTo>
                    <a:lnTo>
                      <a:pt x="47" y="13"/>
                    </a:lnTo>
                    <a:lnTo>
                      <a:pt x="47" y="13"/>
                    </a:lnTo>
                    <a:lnTo>
                      <a:pt x="47" y="12"/>
                    </a:lnTo>
                    <a:lnTo>
                      <a:pt x="46" y="11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2" y="8"/>
                    </a:lnTo>
                    <a:lnTo>
                      <a:pt x="30" y="7"/>
                    </a:lnTo>
                    <a:lnTo>
                      <a:pt x="28" y="7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26" y="3"/>
                    </a:lnTo>
                    <a:lnTo>
                      <a:pt x="23" y="3"/>
                    </a:lnTo>
                    <a:lnTo>
                      <a:pt x="20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2" name="Freeform 663"/>
              <p:cNvSpPr>
                <a:spLocks/>
              </p:cNvSpPr>
              <p:nvPr/>
            </p:nvSpPr>
            <p:spPr bwMode="auto">
              <a:xfrm>
                <a:off x="1721" y="1474"/>
                <a:ext cx="75" cy="48"/>
              </a:xfrm>
              <a:custGeom>
                <a:avLst/>
                <a:gdLst>
                  <a:gd name="T0" fmla="*/ 54 w 75"/>
                  <a:gd name="T1" fmla="*/ 6 h 48"/>
                  <a:gd name="T2" fmla="*/ 43 w 75"/>
                  <a:gd name="T3" fmla="*/ 1 h 48"/>
                  <a:gd name="T4" fmla="*/ 33 w 75"/>
                  <a:gd name="T5" fmla="*/ 1 h 48"/>
                  <a:gd name="T6" fmla="*/ 26 w 75"/>
                  <a:gd name="T7" fmla="*/ 6 h 48"/>
                  <a:gd name="T8" fmla="*/ 29 w 75"/>
                  <a:gd name="T9" fmla="*/ 8 h 48"/>
                  <a:gd name="T10" fmla="*/ 39 w 75"/>
                  <a:gd name="T11" fmla="*/ 10 h 48"/>
                  <a:gd name="T12" fmla="*/ 34 w 75"/>
                  <a:gd name="T13" fmla="*/ 11 h 48"/>
                  <a:gd name="T14" fmla="*/ 36 w 75"/>
                  <a:gd name="T15" fmla="*/ 14 h 48"/>
                  <a:gd name="T16" fmla="*/ 45 w 75"/>
                  <a:gd name="T17" fmla="*/ 15 h 48"/>
                  <a:gd name="T18" fmla="*/ 38 w 75"/>
                  <a:gd name="T19" fmla="*/ 15 h 48"/>
                  <a:gd name="T20" fmla="*/ 39 w 75"/>
                  <a:gd name="T21" fmla="*/ 19 h 48"/>
                  <a:gd name="T22" fmla="*/ 41 w 75"/>
                  <a:gd name="T23" fmla="*/ 21 h 48"/>
                  <a:gd name="T24" fmla="*/ 36 w 75"/>
                  <a:gd name="T25" fmla="*/ 20 h 48"/>
                  <a:gd name="T26" fmla="*/ 24 w 75"/>
                  <a:gd name="T27" fmla="*/ 13 h 48"/>
                  <a:gd name="T28" fmla="*/ 23 w 75"/>
                  <a:gd name="T29" fmla="*/ 10 h 48"/>
                  <a:gd name="T30" fmla="*/ 15 w 75"/>
                  <a:gd name="T31" fmla="*/ 6 h 48"/>
                  <a:gd name="T32" fmla="*/ 11 w 75"/>
                  <a:gd name="T33" fmla="*/ 8 h 48"/>
                  <a:gd name="T34" fmla="*/ 11 w 75"/>
                  <a:gd name="T35" fmla="*/ 13 h 48"/>
                  <a:gd name="T36" fmla="*/ 18 w 75"/>
                  <a:gd name="T37" fmla="*/ 13 h 48"/>
                  <a:gd name="T38" fmla="*/ 13 w 75"/>
                  <a:gd name="T39" fmla="*/ 16 h 48"/>
                  <a:gd name="T40" fmla="*/ 19 w 75"/>
                  <a:gd name="T41" fmla="*/ 20 h 48"/>
                  <a:gd name="T42" fmla="*/ 18 w 75"/>
                  <a:gd name="T43" fmla="*/ 23 h 48"/>
                  <a:gd name="T44" fmla="*/ 21 w 75"/>
                  <a:gd name="T45" fmla="*/ 25 h 48"/>
                  <a:gd name="T46" fmla="*/ 23 w 75"/>
                  <a:gd name="T47" fmla="*/ 26 h 48"/>
                  <a:gd name="T48" fmla="*/ 16 w 75"/>
                  <a:gd name="T49" fmla="*/ 24 h 48"/>
                  <a:gd name="T50" fmla="*/ 6 w 75"/>
                  <a:gd name="T51" fmla="*/ 25 h 48"/>
                  <a:gd name="T52" fmla="*/ 0 w 75"/>
                  <a:gd name="T53" fmla="*/ 29 h 48"/>
                  <a:gd name="T54" fmla="*/ 3 w 75"/>
                  <a:gd name="T55" fmla="*/ 33 h 48"/>
                  <a:gd name="T56" fmla="*/ 21 w 75"/>
                  <a:gd name="T57" fmla="*/ 31 h 48"/>
                  <a:gd name="T58" fmla="*/ 50 w 75"/>
                  <a:gd name="T59" fmla="*/ 28 h 48"/>
                  <a:gd name="T60" fmla="*/ 41 w 75"/>
                  <a:gd name="T61" fmla="*/ 30 h 48"/>
                  <a:gd name="T62" fmla="*/ 35 w 75"/>
                  <a:gd name="T63" fmla="*/ 34 h 48"/>
                  <a:gd name="T64" fmla="*/ 28 w 75"/>
                  <a:gd name="T65" fmla="*/ 38 h 48"/>
                  <a:gd name="T66" fmla="*/ 36 w 75"/>
                  <a:gd name="T67" fmla="*/ 40 h 48"/>
                  <a:gd name="T68" fmla="*/ 31 w 75"/>
                  <a:gd name="T69" fmla="*/ 41 h 48"/>
                  <a:gd name="T70" fmla="*/ 35 w 75"/>
                  <a:gd name="T71" fmla="*/ 46 h 48"/>
                  <a:gd name="T72" fmla="*/ 46 w 75"/>
                  <a:gd name="T73" fmla="*/ 46 h 48"/>
                  <a:gd name="T74" fmla="*/ 50 w 75"/>
                  <a:gd name="T75" fmla="*/ 46 h 48"/>
                  <a:gd name="T76" fmla="*/ 57 w 75"/>
                  <a:gd name="T77" fmla="*/ 46 h 48"/>
                  <a:gd name="T78" fmla="*/ 64 w 75"/>
                  <a:gd name="T79" fmla="*/ 46 h 48"/>
                  <a:gd name="T80" fmla="*/ 67 w 75"/>
                  <a:gd name="T81" fmla="*/ 44 h 48"/>
                  <a:gd name="T82" fmla="*/ 65 w 75"/>
                  <a:gd name="T83" fmla="*/ 41 h 48"/>
                  <a:gd name="T84" fmla="*/ 69 w 75"/>
                  <a:gd name="T85" fmla="*/ 44 h 48"/>
                  <a:gd name="T86" fmla="*/ 72 w 75"/>
                  <a:gd name="T87" fmla="*/ 43 h 48"/>
                  <a:gd name="T88" fmla="*/ 68 w 75"/>
                  <a:gd name="T89" fmla="*/ 35 h 48"/>
                  <a:gd name="T90" fmla="*/ 75 w 75"/>
                  <a:gd name="T91" fmla="*/ 35 h 48"/>
                  <a:gd name="T92" fmla="*/ 74 w 75"/>
                  <a:gd name="T93" fmla="*/ 29 h 48"/>
                  <a:gd name="T94" fmla="*/ 68 w 75"/>
                  <a:gd name="T95" fmla="*/ 26 h 48"/>
                  <a:gd name="T96" fmla="*/ 72 w 75"/>
                  <a:gd name="T97" fmla="*/ 23 h 48"/>
                  <a:gd name="T98" fmla="*/ 72 w 75"/>
                  <a:gd name="T99" fmla="*/ 18 h 48"/>
                  <a:gd name="T100" fmla="*/ 73 w 75"/>
                  <a:gd name="T101" fmla="*/ 14 h 48"/>
                  <a:gd name="T102" fmla="*/ 70 w 75"/>
                  <a:gd name="T103" fmla="*/ 10 h 48"/>
                  <a:gd name="T104" fmla="*/ 70 w 75"/>
                  <a:gd name="T105" fmla="*/ 8 h 48"/>
                  <a:gd name="T106" fmla="*/ 69 w 75"/>
                  <a:gd name="T107" fmla="*/ 5 h 48"/>
                  <a:gd name="T108" fmla="*/ 63 w 75"/>
                  <a:gd name="T109" fmla="*/ 3 h 48"/>
                  <a:gd name="T110" fmla="*/ 53 w 75"/>
                  <a:gd name="T111" fmla="*/ 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" h="48">
                    <a:moveTo>
                      <a:pt x="51" y="1"/>
                    </a:moveTo>
                    <a:lnTo>
                      <a:pt x="53" y="4"/>
                    </a:lnTo>
                    <a:lnTo>
                      <a:pt x="54" y="6"/>
                    </a:lnTo>
                    <a:lnTo>
                      <a:pt x="50" y="6"/>
                    </a:lnTo>
                    <a:lnTo>
                      <a:pt x="48" y="5"/>
                    </a:lnTo>
                    <a:lnTo>
                      <a:pt x="43" y="1"/>
                    </a:lnTo>
                    <a:lnTo>
                      <a:pt x="41" y="1"/>
                    </a:lnTo>
                    <a:lnTo>
                      <a:pt x="38" y="1"/>
                    </a:lnTo>
                    <a:lnTo>
                      <a:pt x="33" y="1"/>
                    </a:lnTo>
                    <a:lnTo>
                      <a:pt x="30" y="3"/>
                    </a:lnTo>
                    <a:lnTo>
                      <a:pt x="26" y="4"/>
                    </a:lnTo>
                    <a:lnTo>
                      <a:pt x="26" y="6"/>
                    </a:lnTo>
                    <a:lnTo>
                      <a:pt x="26" y="6"/>
                    </a:lnTo>
                    <a:lnTo>
                      <a:pt x="28" y="6"/>
                    </a:lnTo>
                    <a:lnTo>
                      <a:pt x="29" y="8"/>
                    </a:lnTo>
                    <a:lnTo>
                      <a:pt x="36" y="9"/>
                    </a:lnTo>
                    <a:lnTo>
                      <a:pt x="38" y="10"/>
                    </a:lnTo>
                    <a:lnTo>
                      <a:pt x="39" y="10"/>
                    </a:lnTo>
                    <a:lnTo>
                      <a:pt x="39" y="11"/>
                    </a:lnTo>
                    <a:lnTo>
                      <a:pt x="38" y="11"/>
                    </a:lnTo>
                    <a:lnTo>
                      <a:pt x="34" y="11"/>
                    </a:lnTo>
                    <a:lnTo>
                      <a:pt x="33" y="13"/>
                    </a:lnTo>
                    <a:lnTo>
                      <a:pt x="33" y="13"/>
                    </a:lnTo>
                    <a:lnTo>
                      <a:pt x="36" y="14"/>
                    </a:lnTo>
                    <a:lnTo>
                      <a:pt x="39" y="14"/>
                    </a:lnTo>
                    <a:lnTo>
                      <a:pt x="41" y="15"/>
                    </a:lnTo>
                    <a:lnTo>
                      <a:pt x="45" y="15"/>
                    </a:lnTo>
                    <a:lnTo>
                      <a:pt x="41" y="15"/>
                    </a:lnTo>
                    <a:lnTo>
                      <a:pt x="39" y="15"/>
                    </a:lnTo>
                    <a:lnTo>
                      <a:pt x="38" y="15"/>
                    </a:lnTo>
                    <a:lnTo>
                      <a:pt x="36" y="16"/>
                    </a:lnTo>
                    <a:lnTo>
                      <a:pt x="38" y="18"/>
                    </a:lnTo>
                    <a:lnTo>
                      <a:pt x="39" y="19"/>
                    </a:lnTo>
                    <a:lnTo>
                      <a:pt x="43" y="20"/>
                    </a:lnTo>
                    <a:lnTo>
                      <a:pt x="43" y="21"/>
                    </a:lnTo>
                    <a:lnTo>
                      <a:pt x="41" y="21"/>
                    </a:lnTo>
                    <a:lnTo>
                      <a:pt x="40" y="21"/>
                    </a:lnTo>
                    <a:lnTo>
                      <a:pt x="38" y="21"/>
                    </a:lnTo>
                    <a:lnTo>
                      <a:pt x="36" y="20"/>
                    </a:lnTo>
                    <a:lnTo>
                      <a:pt x="35" y="19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4" y="10"/>
                    </a:lnTo>
                    <a:lnTo>
                      <a:pt x="23" y="10"/>
                    </a:lnTo>
                    <a:lnTo>
                      <a:pt x="20" y="8"/>
                    </a:lnTo>
                    <a:lnTo>
                      <a:pt x="19" y="8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3" y="6"/>
                    </a:lnTo>
                    <a:lnTo>
                      <a:pt x="11" y="8"/>
                    </a:lnTo>
                    <a:lnTo>
                      <a:pt x="9" y="10"/>
                    </a:lnTo>
                    <a:lnTo>
                      <a:pt x="9" y="11"/>
                    </a:lnTo>
                    <a:lnTo>
                      <a:pt x="11" y="13"/>
                    </a:lnTo>
                    <a:lnTo>
                      <a:pt x="11" y="13"/>
                    </a:lnTo>
                    <a:lnTo>
                      <a:pt x="16" y="13"/>
                    </a:lnTo>
                    <a:lnTo>
                      <a:pt x="18" y="13"/>
                    </a:lnTo>
                    <a:lnTo>
                      <a:pt x="14" y="15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8"/>
                    </a:lnTo>
                    <a:lnTo>
                      <a:pt x="15" y="19"/>
                    </a:lnTo>
                    <a:lnTo>
                      <a:pt x="19" y="20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18" y="23"/>
                    </a:lnTo>
                    <a:lnTo>
                      <a:pt x="19" y="24"/>
                    </a:lnTo>
                    <a:lnTo>
                      <a:pt x="20" y="25"/>
                    </a:lnTo>
                    <a:lnTo>
                      <a:pt x="21" y="25"/>
                    </a:lnTo>
                    <a:lnTo>
                      <a:pt x="24" y="25"/>
                    </a:lnTo>
                    <a:lnTo>
                      <a:pt x="25" y="25"/>
                    </a:lnTo>
                    <a:lnTo>
                      <a:pt x="23" y="26"/>
                    </a:lnTo>
                    <a:lnTo>
                      <a:pt x="21" y="26"/>
                    </a:lnTo>
                    <a:lnTo>
                      <a:pt x="19" y="25"/>
                    </a:lnTo>
                    <a:lnTo>
                      <a:pt x="16" y="24"/>
                    </a:lnTo>
                    <a:lnTo>
                      <a:pt x="11" y="23"/>
                    </a:lnTo>
                    <a:lnTo>
                      <a:pt x="9" y="23"/>
                    </a:lnTo>
                    <a:lnTo>
                      <a:pt x="6" y="25"/>
                    </a:lnTo>
                    <a:lnTo>
                      <a:pt x="8" y="25"/>
                    </a:lnTo>
                    <a:lnTo>
                      <a:pt x="5" y="28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1" y="33"/>
                    </a:lnTo>
                    <a:lnTo>
                      <a:pt x="3" y="33"/>
                    </a:lnTo>
                    <a:lnTo>
                      <a:pt x="3" y="33"/>
                    </a:lnTo>
                    <a:lnTo>
                      <a:pt x="18" y="30"/>
                    </a:lnTo>
                    <a:lnTo>
                      <a:pt x="21" y="31"/>
                    </a:lnTo>
                    <a:lnTo>
                      <a:pt x="26" y="30"/>
                    </a:lnTo>
                    <a:lnTo>
                      <a:pt x="40" y="29"/>
                    </a:lnTo>
                    <a:lnTo>
                      <a:pt x="50" y="28"/>
                    </a:lnTo>
                    <a:lnTo>
                      <a:pt x="49" y="29"/>
                    </a:lnTo>
                    <a:lnTo>
                      <a:pt x="44" y="29"/>
                    </a:lnTo>
                    <a:lnTo>
                      <a:pt x="41" y="30"/>
                    </a:lnTo>
                    <a:lnTo>
                      <a:pt x="41" y="30"/>
                    </a:lnTo>
                    <a:lnTo>
                      <a:pt x="39" y="31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9" y="36"/>
                    </a:lnTo>
                    <a:lnTo>
                      <a:pt x="28" y="38"/>
                    </a:lnTo>
                    <a:lnTo>
                      <a:pt x="30" y="39"/>
                    </a:lnTo>
                    <a:lnTo>
                      <a:pt x="34" y="39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3" y="41"/>
                    </a:lnTo>
                    <a:lnTo>
                      <a:pt x="31" y="41"/>
                    </a:lnTo>
                    <a:lnTo>
                      <a:pt x="34" y="45"/>
                    </a:lnTo>
                    <a:lnTo>
                      <a:pt x="34" y="46"/>
                    </a:lnTo>
                    <a:lnTo>
                      <a:pt x="35" y="46"/>
                    </a:lnTo>
                    <a:lnTo>
                      <a:pt x="39" y="48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46"/>
                    </a:lnTo>
                    <a:lnTo>
                      <a:pt x="49" y="46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5" y="46"/>
                    </a:lnTo>
                    <a:lnTo>
                      <a:pt x="57" y="46"/>
                    </a:lnTo>
                    <a:lnTo>
                      <a:pt x="58" y="46"/>
                    </a:lnTo>
                    <a:lnTo>
                      <a:pt x="63" y="46"/>
                    </a:lnTo>
                    <a:lnTo>
                      <a:pt x="64" y="46"/>
                    </a:lnTo>
                    <a:lnTo>
                      <a:pt x="67" y="46"/>
                    </a:lnTo>
                    <a:lnTo>
                      <a:pt x="67" y="45"/>
                    </a:lnTo>
                    <a:lnTo>
                      <a:pt x="67" y="44"/>
                    </a:lnTo>
                    <a:lnTo>
                      <a:pt x="65" y="43"/>
                    </a:lnTo>
                    <a:lnTo>
                      <a:pt x="65" y="43"/>
                    </a:lnTo>
                    <a:lnTo>
                      <a:pt x="65" y="41"/>
                    </a:lnTo>
                    <a:lnTo>
                      <a:pt x="65" y="41"/>
                    </a:lnTo>
                    <a:lnTo>
                      <a:pt x="67" y="43"/>
                    </a:lnTo>
                    <a:lnTo>
                      <a:pt x="69" y="44"/>
                    </a:lnTo>
                    <a:lnTo>
                      <a:pt x="69" y="44"/>
                    </a:lnTo>
                    <a:lnTo>
                      <a:pt x="70" y="44"/>
                    </a:lnTo>
                    <a:lnTo>
                      <a:pt x="72" y="43"/>
                    </a:lnTo>
                    <a:lnTo>
                      <a:pt x="70" y="41"/>
                    </a:lnTo>
                    <a:lnTo>
                      <a:pt x="68" y="40"/>
                    </a:lnTo>
                    <a:lnTo>
                      <a:pt x="68" y="35"/>
                    </a:lnTo>
                    <a:lnTo>
                      <a:pt x="72" y="33"/>
                    </a:lnTo>
                    <a:lnTo>
                      <a:pt x="74" y="34"/>
                    </a:lnTo>
                    <a:lnTo>
                      <a:pt x="75" y="35"/>
                    </a:lnTo>
                    <a:lnTo>
                      <a:pt x="75" y="35"/>
                    </a:lnTo>
                    <a:lnTo>
                      <a:pt x="74" y="31"/>
                    </a:lnTo>
                    <a:lnTo>
                      <a:pt x="74" y="29"/>
                    </a:lnTo>
                    <a:lnTo>
                      <a:pt x="74" y="28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70" y="25"/>
                    </a:lnTo>
                    <a:lnTo>
                      <a:pt x="72" y="24"/>
                    </a:lnTo>
                    <a:lnTo>
                      <a:pt x="72" y="23"/>
                    </a:lnTo>
                    <a:lnTo>
                      <a:pt x="72" y="21"/>
                    </a:lnTo>
                    <a:lnTo>
                      <a:pt x="72" y="20"/>
                    </a:lnTo>
                    <a:lnTo>
                      <a:pt x="72" y="18"/>
                    </a:lnTo>
                    <a:lnTo>
                      <a:pt x="73" y="16"/>
                    </a:lnTo>
                    <a:lnTo>
                      <a:pt x="73" y="15"/>
                    </a:lnTo>
                    <a:lnTo>
                      <a:pt x="73" y="14"/>
                    </a:lnTo>
                    <a:lnTo>
                      <a:pt x="73" y="13"/>
                    </a:lnTo>
                    <a:lnTo>
                      <a:pt x="70" y="11"/>
                    </a:lnTo>
                    <a:lnTo>
                      <a:pt x="70" y="10"/>
                    </a:lnTo>
                    <a:lnTo>
                      <a:pt x="70" y="9"/>
                    </a:lnTo>
                    <a:lnTo>
                      <a:pt x="70" y="9"/>
                    </a:lnTo>
                    <a:lnTo>
                      <a:pt x="70" y="8"/>
                    </a:lnTo>
                    <a:lnTo>
                      <a:pt x="70" y="6"/>
                    </a:lnTo>
                    <a:lnTo>
                      <a:pt x="70" y="5"/>
                    </a:lnTo>
                    <a:lnTo>
                      <a:pt x="69" y="5"/>
                    </a:lnTo>
                    <a:lnTo>
                      <a:pt x="67" y="4"/>
                    </a:lnTo>
                    <a:lnTo>
                      <a:pt x="63" y="3"/>
                    </a:lnTo>
                    <a:lnTo>
                      <a:pt x="63" y="3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3" y="1"/>
                    </a:lnTo>
                    <a:lnTo>
                      <a:pt x="5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3" name="Freeform 664"/>
              <p:cNvSpPr>
                <a:spLocks/>
              </p:cNvSpPr>
              <p:nvPr/>
            </p:nvSpPr>
            <p:spPr bwMode="auto">
              <a:xfrm>
                <a:off x="2025" y="1554"/>
                <a:ext cx="67" cy="28"/>
              </a:xfrm>
              <a:custGeom>
                <a:avLst/>
                <a:gdLst>
                  <a:gd name="T0" fmla="*/ 63 w 67"/>
                  <a:gd name="T1" fmla="*/ 18 h 28"/>
                  <a:gd name="T2" fmla="*/ 62 w 67"/>
                  <a:gd name="T3" fmla="*/ 18 h 28"/>
                  <a:gd name="T4" fmla="*/ 61 w 67"/>
                  <a:gd name="T5" fmla="*/ 17 h 28"/>
                  <a:gd name="T6" fmla="*/ 59 w 67"/>
                  <a:gd name="T7" fmla="*/ 15 h 28"/>
                  <a:gd name="T8" fmla="*/ 59 w 67"/>
                  <a:gd name="T9" fmla="*/ 14 h 28"/>
                  <a:gd name="T10" fmla="*/ 57 w 67"/>
                  <a:gd name="T11" fmla="*/ 13 h 28"/>
                  <a:gd name="T12" fmla="*/ 54 w 67"/>
                  <a:gd name="T13" fmla="*/ 12 h 28"/>
                  <a:gd name="T14" fmla="*/ 53 w 67"/>
                  <a:gd name="T15" fmla="*/ 12 h 28"/>
                  <a:gd name="T16" fmla="*/ 52 w 67"/>
                  <a:gd name="T17" fmla="*/ 9 h 28"/>
                  <a:gd name="T18" fmla="*/ 51 w 67"/>
                  <a:gd name="T19" fmla="*/ 8 h 28"/>
                  <a:gd name="T20" fmla="*/ 49 w 67"/>
                  <a:gd name="T21" fmla="*/ 7 h 28"/>
                  <a:gd name="T22" fmla="*/ 39 w 67"/>
                  <a:gd name="T23" fmla="*/ 4 h 28"/>
                  <a:gd name="T24" fmla="*/ 37 w 67"/>
                  <a:gd name="T25" fmla="*/ 3 h 28"/>
                  <a:gd name="T26" fmla="*/ 22 w 67"/>
                  <a:gd name="T27" fmla="*/ 4 h 28"/>
                  <a:gd name="T28" fmla="*/ 19 w 67"/>
                  <a:gd name="T29" fmla="*/ 4 h 28"/>
                  <a:gd name="T30" fmla="*/ 14 w 67"/>
                  <a:gd name="T31" fmla="*/ 3 h 28"/>
                  <a:gd name="T32" fmla="*/ 10 w 67"/>
                  <a:gd name="T33" fmla="*/ 3 h 28"/>
                  <a:gd name="T34" fmla="*/ 7 w 67"/>
                  <a:gd name="T35" fmla="*/ 0 h 28"/>
                  <a:gd name="T36" fmla="*/ 4 w 67"/>
                  <a:gd name="T37" fmla="*/ 0 h 28"/>
                  <a:gd name="T38" fmla="*/ 2 w 67"/>
                  <a:gd name="T39" fmla="*/ 2 h 28"/>
                  <a:gd name="T40" fmla="*/ 0 w 67"/>
                  <a:gd name="T41" fmla="*/ 2 h 28"/>
                  <a:gd name="T42" fmla="*/ 0 w 67"/>
                  <a:gd name="T43" fmla="*/ 2 h 28"/>
                  <a:gd name="T44" fmla="*/ 0 w 67"/>
                  <a:gd name="T45" fmla="*/ 3 h 28"/>
                  <a:gd name="T46" fmla="*/ 0 w 67"/>
                  <a:gd name="T47" fmla="*/ 5 h 28"/>
                  <a:gd name="T48" fmla="*/ 0 w 67"/>
                  <a:gd name="T49" fmla="*/ 7 h 28"/>
                  <a:gd name="T50" fmla="*/ 2 w 67"/>
                  <a:gd name="T51" fmla="*/ 8 h 28"/>
                  <a:gd name="T52" fmla="*/ 2 w 67"/>
                  <a:gd name="T53" fmla="*/ 8 h 28"/>
                  <a:gd name="T54" fmla="*/ 2 w 67"/>
                  <a:gd name="T55" fmla="*/ 9 h 28"/>
                  <a:gd name="T56" fmla="*/ 0 w 67"/>
                  <a:gd name="T57" fmla="*/ 10 h 28"/>
                  <a:gd name="T58" fmla="*/ 0 w 67"/>
                  <a:gd name="T59" fmla="*/ 12 h 28"/>
                  <a:gd name="T60" fmla="*/ 2 w 67"/>
                  <a:gd name="T61" fmla="*/ 13 h 28"/>
                  <a:gd name="T62" fmla="*/ 2 w 67"/>
                  <a:gd name="T63" fmla="*/ 13 h 28"/>
                  <a:gd name="T64" fmla="*/ 4 w 67"/>
                  <a:gd name="T65" fmla="*/ 14 h 28"/>
                  <a:gd name="T66" fmla="*/ 8 w 67"/>
                  <a:gd name="T67" fmla="*/ 14 h 28"/>
                  <a:gd name="T68" fmla="*/ 9 w 67"/>
                  <a:gd name="T69" fmla="*/ 15 h 28"/>
                  <a:gd name="T70" fmla="*/ 10 w 67"/>
                  <a:gd name="T71" fmla="*/ 17 h 28"/>
                  <a:gd name="T72" fmla="*/ 10 w 67"/>
                  <a:gd name="T73" fmla="*/ 19 h 28"/>
                  <a:gd name="T74" fmla="*/ 12 w 67"/>
                  <a:gd name="T75" fmla="*/ 22 h 28"/>
                  <a:gd name="T76" fmla="*/ 13 w 67"/>
                  <a:gd name="T77" fmla="*/ 24 h 28"/>
                  <a:gd name="T78" fmla="*/ 13 w 67"/>
                  <a:gd name="T79" fmla="*/ 24 h 28"/>
                  <a:gd name="T80" fmla="*/ 15 w 67"/>
                  <a:gd name="T81" fmla="*/ 25 h 28"/>
                  <a:gd name="T82" fmla="*/ 19 w 67"/>
                  <a:gd name="T83" fmla="*/ 28 h 28"/>
                  <a:gd name="T84" fmla="*/ 22 w 67"/>
                  <a:gd name="T85" fmla="*/ 28 h 28"/>
                  <a:gd name="T86" fmla="*/ 24 w 67"/>
                  <a:gd name="T87" fmla="*/ 27 h 28"/>
                  <a:gd name="T88" fmla="*/ 33 w 67"/>
                  <a:gd name="T89" fmla="*/ 25 h 28"/>
                  <a:gd name="T90" fmla="*/ 36 w 67"/>
                  <a:gd name="T91" fmla="*/ 24 h 28"/>
                  <a:gd name="T92" fmla="*/ 43 w 67"/>
                  <a:gd name="T93" fmla="*/ 24 h 28"/>
                  <a:gd name="T94" fmla="*/ 54 w 67"/>
                  <a:gd name="T95" fmla="*/ 25 h 28"/>
                  <a:gd name="T96" fmla="*/ 62 w 67"/>
                  <a:gd name="T97" fmla="*/ 25 h 28"/>
                  <a:gd name="T98" fmla="*/ 66 w 67"/>
                  <a:gd name="T99" fmla="*/ 25 h 28"/>
                  <a:gd name="T100" fmla="*/ 67 w 67"/>
                  <a:gd name="T101" fmla="*/ 24 h 28"/>
                  <a:gd name="T102" fmla="*/ 66 w 67"/>
                  <a:gd name="T103" fmla="*/ 23 h 28"/>
                  <a:gd name="T104" fmla="*/ 64 w 67"/>
                  <a:gd name="T105" fmla="*/ 22 h 28"/>
                  <a:gd name="T106" fmla="*/ 63 w 67"/>
                  <a:gd name="T107" fmla="*/ 22 h 28"/>
                  <a:gd name="T108" fmla="*/ 64 w 67"/>
                  <a:gd name="T109" fmla="*/ 19 h 28"/>
                  <a:gd name="T110" fmla="*/ 63 w 67"/>
                  <a:gd name="T111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7" h="28">
                    <a:moveTo>
                      <a:pt x="63" y="18"/>
                    </a:moveTo>
                    <a:lnTo>
                      <a:pt x="62" y="18"/>
                    </a:lnTo>
                    <a:lnTo>
                      <a:pt x="61" y="17"/>
                    </a:lnTo>
                    <a:lnTo>
                      <a:pt x="59" y="15"/>
                    </a:lnTo>
                    <a:lnTo>
                      <a:pt x="59" y="14"/>
                    </a:lnTo>
                    <a:lnTo>
                      <a:pt x="57" y="13"/>
                    </a:lnTo>
                    <a:lnTo>
                      <a:pt x="54" y="12"/>
                    </a:lnTo>
                    <a:lnTo>
                      <a:pt x="53" y="12"/>
                    </a:lnTo>
                    <a:lnTo>
                      <a:pt x="52" y="9"/>
                    </a:lnTo>
                    <a:lnTo>
                      <a:pt x="51" y="8"/>
                    </a:lnTo>
                    <a:lnTo>
                      <a:pt x="49" y="7"/>
                    </a:lnTo>
                    <a:lnTo>
                      <a:pt x="39" y="4"/>
                    </a:lnTo>
                    <a:lnTo>
                      <a:pt x="37" y="3"/>
                    </a:lnTo>
                    <a:lnTo>
                      <a:pt x="22" y="4"/>
                    </a:lnTo>
                    <a:lnTo>
                      <a:pt x="19" y="4"/>
                    </a:lnTo>
                    <a:lnTo>
                      <a:pt x="14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8" y="14"/>
                    </a:lnTo>
                    <a:lnTo>
                      <a:pt x="9" y="15"/>
                    </a:lnTo>
                    <a:lnTo>
                      <a:pt x="10" y="17"/>
                    </a:lnTo>
                    <a:lnTo>
                      <a:pt x="10" y="19"/>
                    </a:lnTo>
                    <a:lnTo>
                      <a:pt x="12" y="22"/>
                    </a:lnTo>
                    <a:lnTo>
                      <a:pt x="13" y="24"/>
                    </a:lnTo>
                    <a:lnTo>
                      <a:pt x="13" y="24"/>
                    </a:lnTo>
                    <a:lnTo>
                      <a:pt x="15" y="25"/>
                    </a:lnTo>
                    <a:lnTo>
                      <a:pt x="19" y="28"/>
                    </a:lnTo>
                    <a:lnTo>
                      <a:pt x="22" y="28"/>
                    </a:lnTo>
                    <a:lnTo>
                      <a:pt x="24" y="27"/>
                    </a:lnTo>
                    <a:lnTo>
                      <a:pt x="33" y="25"/>
                    </a:lnTo>
                    <a:lnTo>
                      <a:pt x="36" y="24"/>
                    </a:lnTo>
                    <a:lnTo>
                      <a:pt x="43" y="24"/>
                    </a:lnTo>
                    <a:lnTo>
                      <a:pt x="54" y="25"/>
                    </a:lnTo>
                    <a:lnTo>
                      <a:pt x="62" y="25"/>
                    </a:lnTo>
                    <a:lnTo>
                      <a:pt x="66" y="25"/>
                    </a:lnTo>
                    <a:lnTo>
                      <a:pt x="67" y="24"/>
                    </a:lnTo>
                    <a:lnTo>
                      <a:pt x="66" y="23"/>
                    </a:lnTo>
                    <a:lnTo>
                      <a:pt x="64" y="22"/>
                    </a:lnTo>
                    <a:lnTo>
                      <a:pt x="63" y="22"/>
                    </a:lnTo>
                    <a:lnTo>
                      <a:pt x="64" y="19"/>
                    </a:lnTo>
                    <a:lnTo>
                      <a:pt x="63" y="1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4" name="Freeform 665"/>
              <p:cNvSpPr>
                <a:spLocks/>
              </p:cNvSpPr>
              <p:nvPr/>
            </p:nvSpPr>
            <p:spPr bwMode="auto">
              <a:xfrm>
                <a:off x="1811" y="1442"/>
                <a:ext cx="44" cy="10"/>
              </a:xfrm>
              <a:custGeom>
                <a:avLst/>
                <a:gdLst>
                  <a:gd name="T0" fmla="*/ 4 w 44"/>
                  <a:gd name="T1" fmla="*/ 8 h 10"/>
                  <a:gd name="T2" fmla="*/ 27 w 44"/>
                  <a:gd name="T3" fmla="*/ 10 h 10"/>
                  <a:gd name="T4" fmla="*/ 34 w 44"/>
                  <a:gd name="T5" fmla="*/ 10 h 10"/>
                  <a:gd name="T6" fmla="*/ 35 w 44"/>
                  <a:gd name="T7" fmla="*/ 10 h 10"/>
                  <a:gd name="T8" fmla="*/ 38 w 44"/>
                  <a:gd name="T9" fmla="*/ 10 h 10"/>
                  <a:gd name="T10" fmla="*/ 39 w 44"/>
                  <a:gd name="T11" fmla="*/ 10 h 10"/>
                  <a:gd name="T12" fmla="*/ 42 w 44"/>
                  <a:gd name="T13" fmla="*/ 5 h 10"/>
                  <a:gd name="T14" fmla="*/ 44 w 44"/>
                  <a:gd name="T15" fmla="*/ 3 h 10"/>
                  <a:gd name="T16" fmla="*/ 43 w 44"/>
                  <a:gd name="T17" fmla="*/ 2 h 10"/>
                  <a:gd name="T18" fmla="*/ 42 w 44"/>
                  <a:gd name="T19" fmla="*/ 1 h 10"/>
                  <a:gd name="T20" fmla="*/ 39 w 44"/>
                  <a:gd name="T21" fmla="*/ 1 h 10"/>
                  <a:gd name="T22" fmla="*/ 38 w 44"/>
                  <a:gd name="T23" fmla="*/ 1 h 10"/>
                  <a:gd name="T24" fmla="*/ 32 w 44"/>
                  <a:gd name="T25" fmla="*/ 1 h 10"/>
                  <a:gd name="T26" fmla="*/ 23 w 44"/>
                  <a:gd name="T27" fmla="*/ 0 h 10"/>
                  <a:gd name="T28" fmla="*/ 19 w 44"/>
                  <a:gd name="T29" fmla="*/ 0 h 10"/>
                  <a:gd name="T30" fmla="*/ 15 w 44"/>
                  <a:gd name="T31" fmla="*/ 1 h 10"/>
                  <a:gd name="T32" fmla="*/ 12 w 44"/>
                  <a:gd name="T33" fmla="*/ 0 h 10"/>
                  <a:gd name="T34" fmla="*/ 8 w 44"/>
                  <a:gd name="T35" fmla="*/ 0 h 10"/>
                  <a:gd name="T36" fmla="*/ 2 w 44"/>
                  <a:gd name="T37" fmla="*/ 2 h 10"/>
                  <a:gd name="T38" fmla="*/ 2 w 44"/>
                  <a:gd name="T39" fmla="*/ 2 h 10"/>
                  <a:gd name="T40" fmla="*/ 0 w 44"/>
                  <a:gd name="T41" fmla="*/ 3 h 10"/>
                  <a:gd name="T42" fmla="*/ 0 w 44"/>
                  <a:gd name="T43" fmla="*/ 5 h 10"/>
                  <a:gd name="T44" fmla="*/ 0 w 44"/>
                  <a:gd name="T45" fmla="*/ 6 h 10"/>
                  <a:gd name="T46" fmla="*/ 3 w 44"/>
                  <a:gd name="T47" fmla="*/ 8 h 10"/>
                  <a:gd name="T48" fmla="*/ 4 w 44"/>
                  <a:gd name="T4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4" h="10">
                    <a:moveTo>
                      <a:pt x="4" y="8"/>
                    </a:moveTo>
                    <a:lnTo>
                      <a:pt x="27" y="10"/>
                    </a:lnTo>
                    <a:lnTo>
                      <a:pt x="34" y="10"/>
                    </a:lnTo>
                    <a:lnTo>
                      <a:pt x="35" y="10"/>
                    </a:lnTo>
                    <a:lnTo>
                      <a:pt x="38" y="10"/>
                    </a:lnTo>
                    <a:lnTo>
                      <a:pt x="39" y="10"/>
                    </a:lnTo>
                    <a:lnTo>
                      <a:pt x="42" y="5"/>
                    </a:lnTo>
                    <a:lnTo>
                      <a:pt x="44" y="3"/>
                    </a:lnTo>
                    <a:lnTo>
                      <a:pt x="43" y="2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2" y="1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3" y="8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5" name="Freeform 666"/>
              <p:cNvSpPr>
                <a:spLocks/>
              </p:cNvSpPr>
              <p:nvPr/>
            </p:nvSpPr>
            <p:spPr bwMode="auto">
              <a:xfrm>
                <a:off x="1803" y="1463"/>
                <a:ext cx="242" cy="73"/>
              </a:xfrm>
              <a:custGeom>
                <a:avLst/>
                <a:gdLst>
                  <a:gd name="T0" fmla="*/ 107 w 242"/>
                  <a:gd name="T1" fmla="*/ 68 h 73"/>
                  <a:gd name="T2" fmla="*/ 108 w 242"/>
                  <a:gd name="T3" fmla="*/ 65 h 73"/>
                  <a:gd name="T4" fmla="*/ 112 w 242"/>
                  <a:gd name="T5" fmla="*/ 66 h 73"/>
                  <a:gd name="T6" fmla="*/ 119 w 242"/>
                  <a:gd name="T7" fmla="*/ 65 h 73"/>
                  <a:gd name="T8" fmla="*/ 117 w 242"/>
                  <a:gd name="T9" fmla="*/ 73 h 73"/>
                  <a:gd name="T10" fmla="*/ 142 w 242"/>
                  <a:gd name="T11" fmla="*/ 73 h 73"/>
                  <a:gd name="T12" fmla="*/ 151 w 242"/>
                  <a:gd name="T13" fmla="*/ 73 h 73"/>
                  <a:gd name="T14" fmla="*/ 159 w 242"/>
                  <a:gd name="T15" fmla="*/ 69 h 73"/>
                  <a:gd name="T16" fmla="*/ 165 w 242"/>
                  <a:gd name="T17" fmla="*/ 69 h 73"/>
                  <a:gd name="T18" fmla="*/ 181 w 242"/>
                  <a:gd name="T19" fmla="*/ 70 h 73"/>
                  <a:gd name="T20" fmla="*/ 187 w 242"/>
                  <a:gd name="T21" fmla="*/ 64 h 73"/>
                  <a:gd name="T22" fmla="*/ 190 w 242"/>
                  <a:gd name="T23" fmla="*/ 62 h 73"/>
                  <a:gd name="T24" fmla="*/ 192 w 242"/>
                  <a:gd name="T25" fmla="*/ 69 h 73"/>
                  <a:gd name="T26" fmla="*/ 206 w 242"/>
                  <a:gd name="T27" fmla="*/ 73 h 73"/>
                  <a:gd name="T28" fmla="*/ 230 w 242"/>
                  <a:gd name="T29" fmla="*/ 70 h 73"/>
                  <a:gd name="T30" fmla="*/ 232 w 242"/>
                  <a:gd name="T31" fmla="*/ 64 h 73"/>
                  <a:gd name="T32" fmla="*/ 235 w 242"/>
                  <a:gd name="T33" fmla="*/ 62 h 73"/>
                  <a:gd name="T34" fmla="*/ 237 w 242"/>
                  <a:gd name="T35" fmla="*/ 57 h 73"/>
                  <a:gd name="T36" fmla="*/ 235 w 242"/>
                  <a:gd name="T37" fmla="*/ 55 h 73"/>
                  <a:gd name="T38" fmla="*/ 237 w 242"/>
                  <a:gd name="T39" fmla="*/ 45 h 73"/>
                  <a:gd name="T40" fmla="*/ 232 w 242"/>
                  <a:gd name="T41" fmla="*/ 42 h 73"/>
                  <a:gd name="T42" fmla="*/ 217 w 242"/>
                  <a:gd name="T43" fmla="*/ 39 h 73"/>
                  <a:gd name="T44" fmla="*/ 199 w 242"/>
                  <a:gd name="T45" fmla="*/ 35 h 73"/>
                  <a:gd name="T46" fmla="*/ 177 w 242"/>
                  <a:gd name="T47" fmla="*/ 37 h 73"/>
                  <a:gd name="T48" fmla="*/ 151 w 242"/>
                  <a:gd name="T49" fmla="*/ 44 h 73"/>
                  <a:gd name="T50" fmla="*/ 144 w 242"/>
                  <a:gd name="T51" fmla="*/ 45 h 73"/>
                  <a:gd name="T52" fmla="*/ 129 w 242"/>
                  <a:gd name="T53" fmla="*/ 44 h 73"/>
                  <a:gd name="T54" fmla="*/ 112 w 242"/>
                  <a:gd name="T55" fmla="*/ 40 h 73"/>
                  <a:gd name="T56" fmla="*/ 111 w 242"/>
                  <a:gd name="T57" fmla="*/ 46 h 73"/>
                  <a:gd name="T58" fmla="*/ 105 w 242"/>
                  <a:gd name="T59" fmla="*/ 40 h 73"/>
                  <a:gd name="T60" fmla="*/ 100 w 242"/>
                  <a:gd name="T61" fmla="*/ 35 h 73"/>
                  <a:gd name="T62" fmla="*/ 92 w 242"/>
                  <a:gd name="T63" fmla="*/ 29 h 73"/>
                  <a:gd name="T64" fmla="*/ 78 w 242"/>
                  <a:gd name="T65" fmla="*/ 24 h 73"/>
                  <a:gd name="T66" fmla="*/ 106 w 242"/>
                  <a:gd name="T67" fmla="*/ 24 h 73"/>
                  <a:gd name="T68" fmla="*/ 76 w 242"/>
                  <a:gd name="T69" fmla="*/ 16 h 73"/>
                  <a:gd name="T70" fmla="*/ 87 w 242"/>
                  <a:gd name="T71" fmla="*/ 16 h 73"/>
                  <a:gd name="T72" fmla="*/ 71 w 242"/>
                  <a:gd name="T73" fmla="*/ 11 h 73"/>
                  <a:gd name="T74" fmla="*/ 47 w 242"/>
                  <a:gd name="T75" fmla="*/ 16 h 73"/>
                  <a:gd name="T76" fmla="*/ 51 w 242"/>
                  <a:gd name="T77" fmla="*/ 10 h 73"/>
                  <a:gd name="T78" fmla="*/ 42 w 242"/>
                  <a:gd name="T79" fmla="*/ 5 h 73"/>
                  <a:gd name="T80" fmla="*/ 17 w 242"/>
                  <a:gd name="T81" fmla="*/ 0 h 73"/>
                  <a:gd name="T82" fmla="*/ 2 w 242"/>
                  <a:gd name="T83" fmla="*/ 2 h 73"/>
                  <a:gd name="T84" fmla="*/ 7 w 242"/>
                  <a:gd name="T85" fmla="*/ 7 h 73"/>
                  <a:gd name="T86" fmla="*/ 0 w 242"/>
                  <a:gd name="T87" fmla="*/ 9 h 73"/>
                  <a:gd name="T88" fmla="*/ 17 w 242"/>
                  <a:gd name="T89" fmla="*/ 14 h 73"/>
                  <a:gd name="T90" fmla="*/ 15 w 242"/>
                  <a:gd name="T91" fmla="*/ 19 h 73"/>
                  <a:gd name="T92" fmla="*/ 35 w 242"/>
                  <a:gd name="T93" fmla="*/ 22 h 73"/>
                  <a:gd name="T94" fmla="*/ 51 w 242"/>
                  <a:gd name="T95" fmla="*/ 20 h 73"/>
                  <a:gd name="T96" fmla="*/ 65 w 242"/>
                  <a:gd name="T97" fmla="*/ 35 h 73"/>
                  <a:gd name="T98" fmla="*/ 63 w 242"/>
                  <a:gd name="T99" fmla="*/ 45 h 73"/>
                  <a:gd name="T100" fmla="*/ 63 w 242"/>
                  <a:gd name="T101" fmla="*/ 52 h 73"/>
                  <a:gd name="T102" fmla="*/ 66 w 242"/>
                  <a:gd name="T103" fmla="*/ 60 h 73"/>
                  <a:gd name="T104" fmla="*/ 77 w 242"/>
                  <a:gd name="T105" fmla="*/ 68 h 73"/>
                  <a:gd name="T106" fmla="*/ 83 w 242"/>
                  <a:gd name="T107" fmla="*/ 64 h 73"/>
                  <a:gd name="T108" fmla="*/ 95 w 242"/>
                  <a:gd name="T109" fmla="*/ 7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42" h="73">
                    <a:moveTo>
                      <a:pt x="97" y="70"/>
                    </a:moveTo>
                    <a:lnTo>
                      <a:pt x="101" y="70"/>
                    </a:lnTo>
                    <a:lnTo>
                      <a:pt x="103" y="70"/>
                    </a:lnTo>
                    <a:lnTo>
                      <a:pt x="106" y="69"/>
                    </a:lnTo>
                    <a:lnTo>
                      <a:pt x="106" y="69"/>
                    </a:lnTo>
                    <a:lnTo>
                      <a:pt x="107" y="68"/>
                    </a:lnTo>
                    <a:lnTo>
                      <a:pt x="106" y="66"/>
                    </a:lnTo>
                    <a:lnTo>
                      <a:pt x="106" y="65"/>
                    </a:lnTo>
                    <a:lnTo>
                      <a:pt x="107" y="65"/>
                    </a:lnTo>
                    <a:lnTo>
                      <a:pt x="107" y="65"/>
                    </a:lnTo>
                    <a:lnTo>
                      <a:pt x="108" y="65"/>
                    </a:lnTo>
                    <a:lnTo>
                      <a:pt x="108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11" y="65"/>
                    </a:lnTo>
                    <a:lnTo>
                      <a:pt x="111" y="66"/>
                    </a:lnTo>
                    <a:lnTo>
                      <a:pt x="111" y="66"/>
                    </a:lnTo>
                    <a:lnTo>
                      <a:pt x="112" y="66"/>
                    </a:lnTo>
                    <a:lnTo>
                      <a:pt x="114" y="64"/>
                    </a:lnTo>
                    <a:lnTo>
                      <a:pt x="116" y="62"/>
                    </a:lnTo>
                    <a:lnTo>
                      <a:pt x="116" y="62"/>
                    </a:lnTo>
                    <a:lnTo>
                      <a:pt x="117" y="64"/>
                    </a:lnTo>
                    <a:lnTo>
                      <a:pt x="119" y="64"/>
                    </a:lnTo>
                    <a:lnTo>
                      <a:pt x="119" y="65"/>
                    </a:lnTo>
                    <a:lnTo>
                      <a:pt x="116" y="68"/>
                    </a:lnTo>
                    <a:lnTo>
                      <a:pt x="116" y="69"/>
                    </a:lnTo>
                    <a:lnTo>
                      <a:pt x="116" y="70"/>
                    </a:lnTo>
                    <a:lnTo>
                      <a:pt x="116" y="71"/>
                    </a:lnTo>
                    <a:lnTo>
                      <a:pt x="116" y="71"/>
                    </a:lnTo>
                    <a:lnTo>
                      <a:pt x="117" y="73"/>
                    </a:lnTo>
                    <a:lnTo>
                      <a:pt x="124" y="73"/>
                    </a:lnTo>
                    <a:lnTo>
                      <a:pt x="129" y="73"/>
                    </a:lnTo>
                    <a:lnTo>
                      <a:pt x="132" y="71"/>
                    </a:lnTo>
                    <a:lnTo>
                      <a:pt x="137" y="73"/>
                    </a:lnTo>
                    <a:lnTo>
                      <a:pt x="140" y="73"/>
                    </a:lnTo>
                    <a:lnTo>
                      <a:pt x="142" y="73"/>
                    </a:lnTo>
                    <a:lnTo>
                      <a:pt x="141" y="70"/>
                    </a:lnTo>
                    <a:lnTo>
                      <a:pt x="142" y="70"/>
                    </a:lnTo>
                    <a:lnTo>
                      <a:pt x="146" y="71"/>
                    </a:lnTo>
                    <a:lnTo>
                      <a:pt x="149" y="71"/>
                    </a:lnTo>
                    <a:lnTo>
                      <a:pt x="150" y="71"/>
                    </a:lnTo>
                    <a:lnTo>
                      <a:pt x="151" y="73"/>
                    </a:lnTo>
                    <a:lnTo>
                      <a:pt x="154" y="73"/>
                    </a:lnTo>
                    <a:lnTo>
                      <a:pt x="157" y="71"/>
                    </a:lnTo>
                    <a:lnTo>
                      <a:pt x="157" y="71"/>
                    </a:lnTo>
                    <a:lnTo>
                      <a:pt x="159" y="70"/>
                    </a:lnTo>
                    <a:lnTo>
                      <a:pt x="159" y="69"/>
                    </a:lnTo>
                    <a:lnTo>
                      <a:pt x="159" y="69"/>
                    </a:lnTo>
                    <a:lnTo>
                      <a:pt x="160" y="71"/>
                    </a:lnTo>
                    <a:lnTo>
                      <a:pt x="162" y="71"/>
                    </a:lnTo>
                    <a:lnTo>
                      <a:pt x="164" y="71"/>
                    </a:lnTo>
                    <a:lnTo>
                      <a:pt x="164" y="71"/>
                    </a:lnTo>
                    <a:lnTo>
                      <a:pt x="164" y="69"/>
                    </a:lnTo>
                    <a:lnTo>
                      <a:pt x="165" y="69"/>
                    </a:lnTo>
                    <a:lnTo>
                      <a:pt x="166" y="70"/>
                    </a:lnTo>
                    <a:lnTo>
                      <a:pt x="167" y="71"/>
                    </a:lnTo>
                    <a:lnTo>
                      <a:pt x="170" y="71"/>
                    </a:lnTo>
                    <a:lnTo>
                      <a:pt x="172" y="71"/>
                    </a:lnTo>
                    <a:lnTo>
                      <a:pt x="175" y="71"/>
                    </a:lnTo>
                    <a:lnTo>
                      <a:pt x="181" y="70"/>
                    </a:lnTo>
                    <a:lnTo>
                      <a:pt x="184" y="70"/>
                    </a:lnTo>
                    <a:lnTo>
                      <a:pt x="185" y="70"/>
                    </a:lnTo>
                    <a:lnTo>
                      <a:pt x="187" y="68"/>
                    </a:lnTo>
                    <a:lnTo>
                      <a:pt x="187" y="68"/>
                    </a:lnTo>
                    <a:lnTo>
                      <a:pt x="187" y="65"/>
                    </a:lnTo>
                    <a:lnTo>
                      <a:pt x="187" y="64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5" y="61"/>
                    </a:lnTo>
                    <a:lnTo>
                      <a:pt x="185" y="61"/>
                    </a:lnTo>
                    <a:lnTo>
                      <a:pt x="187" y="61"/>
                    </a:lnTo>
                    <a:lnTo>
                      <a:pt x="190" y="62"/>
                    </a:lnTo>
                    <a:lnTo>
                      <a:pt x="190" y="64"/>
                    </a:lnTo>
                    <a:lnTo>
                      <a:pt x="191" y="64"/>
                    </a:lnTo>
                    <a:lnTo>
                      <a:pt x="191" y="64"/>
                    </a:lnTo>
                    <a:lnTo>
                      <a:pt x="191" y="65"/>
                    </a:lnTo>
                    <a:lnTo>
                      <a:pt x="191" y="66"/>
                    </a:lnTo>
                    <a:lnTo>
                      <a:pt x="192" y="69"/>
                    </a:lnTo>
                    <a:lnTo>
                      <a:pt x="192" y="70"/>
                    </a:lnTo>
                    <a:lnTo>
                      <a:pt x="194" y="70"/>
                    </a:lnTo>
                    <a:lnTo>
                      <a:pt x="196" y="71"/>
                    </a:lnTo>
                    <a:lnTo>
                      <a:pt x="197" y="71"/>
                    </a:lnTo>
                    <a:lnTo>
                      <a:pt x="201" y="71"/>
                    </a:lnTo>
                    <a:lnTo>
                      <a:pt x="206" y="73"/>
                    </a:lnTo>
                    <a:lnTo>
                      <a:pt x="207" y="73"/>
                    </a:lnTo>
                    <a:lnTo>
                      <a:pt x="209" y="73"/>
                    </a:lnTo>
                    <a:lnTo>
                      <a:pt x="212" y="71"/>
                    </a:lnTo>
                    <a:lnTo>
                      <a:pt x="216" y="70"/>
                    </a:lnTo>
                    <a:lnTo>
                      <a:pt x="217" y="70"/>
                    </a:lnTo>
                    <a:lnTo>
                      <a:pt x="230" y="70"/>
                    </a:lnTo>
                    <a:lnTo>
                      <a:pt x="231" y="70"/>
                    </a:lnTo>
                    <a:lnTo>
                      <a:pt x="231" y="68"/>
                    </a:lnTo>
                    <a:lnTo>
                      <a:pt x="231" y="66"/>
                    </a:lnTo>
                    <a:lnTo>
                      <a:pt x="231" y="65"/>
                    </a:lnTo>
                    <a:lnTo>
                      <a:pt x="231" y="64"/>
                    </a:lnTo>
                    <a:lnTo>
                      <a:pt x="232" y="64"/>
                    </a:lnTo>
                    <a:lnTo>
                      <a:pt x="231" y="62"/>
                    </a:lnTo>
                    <a:lnTo>
                      <a:pt x="230" y="61"/>
                    </a:lnTo>
                    <a:lnTo>
                      <a:pt x="230" y="61"/>
                    </a:lnTo>
                    <a:lnTo>
                      <a:pt x="230" y="61"/>
                    </a:lnTo>
                    <a:lnTo>
                      <a:pt x="231" y="61"/>
                    </a:lnTo>
                    <a:lnTo>
                      <a:pt x="235" y="62"/>
                    </a:lnTo>
                    <a:lnTo>
                      <a:pt x="241" y="61"/>
                    </a:lnTo>
                    <a:lnTo>
                      <a:pt x="242" y="60"/>
                    </a:lnTo>
                    <a:lnTo>
                      <a:pt x="241" y="60"/>
                    </a:lnTo>
                    <a:lnTo>
                      <a:pt x="241" y="59"/>
                    </a:lnTo>
                    <a:lnTo>
                      <a:pt x="239" y="57"/>
                    </a:lnTo>
                    <a:lnTo>
                      <a:pt x="237" y="57"/>
                    </a:lnTo>
                    <a:lnTo>
                      <a:pt x="234" y="59"/>
                    </a:lnTo>
                    <a:lnTo>
                      <a:pt x="232" y="59"/>
                    </a:lnTo>
                    <a:lnTo>
                      <a:pt x="231" y="59"/>
                    </a:lnTo>
                    <a:lnTo>
                      <a:pt x="229" y="57"/>
                    </a:lnTo>
                    <a:lnTo>
                      <a:pt x="230" y="56"/>
                    </a:lnTo>
                    <a:lnTo>
                      <a:pt x="235" y="55"/>
                    </a:lnTo>
                    <a:lnTo>
                      <a:pt x="240" y="52"/>
                    </a:lnTo>
                    <a:lnTo>
                      <a:pt x="241" y="51"/>
                    </a:lnTo>
                    <a:lnTo>
                      <a:pt x="241" y="50"/>
                    </a:lnTo>
                    <a:lnTo>
                      <a:pt x="240" y="47"/>
                    </a:lnTo>
                    <a:lnTo>
                      <a:pt x="239" y="46"/>
                    </a:lnTo>
                    <a:lnTo>
                      <a:pt x="237" y="45"/>
                    </a:lnTo>
                    <a:lnTo>
                      <a:pt x="232" y="45"/>
                    </a:lnTo>
                    <a:lnTo>
                      <a:pt x="231" y="45"/>
                    </a:lnTo>
                    <a:lnTo>
                      <a:pt x="230" y="45"/>
                    </a:lnTo>
                    <a:lnTo>
                      <a:pt x="232" y="44"/>
                    </a:lnTo>
                    <a:lnTo>
                      <a:pt x="232" y="42"/>
                    </a:lnTo>
                    <a:lnTo>
                      <a:pt x="232" y="42"/>
                    </a:lnTo>
                    <a:lnTo>
                      <a:pt x="230" y="41"/>
                    </a:lnTo>
                    <a:lnTo>
                      <a:pt x="227" y="40"/>
                    </a:lnTo>
                    <a:lnTo>
                      <a:pt x="220" y="40"/>
                    </a:lnTo>
                    <a:lnTo>
                      <a:pt x="219" y="40"/>
                    </a:lnTo>
                    <a:lnTo>
                      <a:pt x="217" y="40"/>
                    </a:lnTo>
                    <a:lnTo>
                      <a:pt x="217" y="39"/>
                    </a:lnTo>
                    <a:lnTo>
                      <a:pt x="219" y="37"/>
                    </a:lnTo>
                    <a:lnTo>
                      <a:pt x="216" y="37"/>
                    </a:lnTo>
                    <a:lnTo>
                      <a:pt x="211" y="36"/>
                    </a:lnTo>
                    <a:lnTo>
                      <a:pt x="205" y="35"/>
                    </a:lnTo>
                    <a:lnTo>
                      <a:pt x="201" y="35"/>
                    </a:lnTo>
                    <a:lnTo>
                      <a:pt x="199" y="35"/>
                    </a:lnTo>
                    <a:lnTo>
                      <a:pt x="191" y="37"/>
                    </a:lnTo>
                    <a:lnTo>
                      <a:pt x="190" y="37"/>
                    </a:lnTo>
                    <a:lnTo>
                      <a:pt x="182" y="36"/>
                    </a:lnTo>
                    <a:lnTo>
                      <a:pt x="180" y="35"/>
                    </a:lnTo>
                    <a:lnTo>
                      <a:pt x="179" y="36"/>
                    </a:lnTo>
                    <a:lnTo>
                      <a:pt x="177" y="37"/>
                    </a:lnTo>
                    <a:lnTo>
                      <a:pt x="170" y="40"/>
                    </a:lnTo>
                    <a:lnTo>
                      <a:pt x="169" y="40"/>
                    </a:lnTo>
                    <a:lnTo>
                      <a:pt x="165" y="40"/>
                    </a:lnTo>
                    <a:lnTo>
                      <a:pt x="160" y="42"/>
                    </a:lnTo>
                    <a:lnTo>
                      <a:pt x="157" y="42"/>
                    </a:lnTo>
                    <a:lnTo>
                      <a:pt x="151" y="44"/>
                    </a:lnTo>
                    <a:lnTo>
                      <a:pt x="150" y="45"/>
                    </a:lnTo>
                    <a:lnTo>
                      <a:pt x="152" y="46"/>
                    </a:lnTo>
                    <a:lnTo>
                      <a:pt x="151" y="47"/>
                    </a:lnTo>
                    <a:lnTo>
                      <a:pt x="147" y="47"/>
                    </a:lnTo>
                    <a:lnTo>
                      <a:pt x="145" y="46"/>
                    </a:lnTo>
                    <a:lnTo>
                      <a:pt x="144" y="45"/>
                    </a:lnTo>
                    <a:lnTo>
                      <a:pt x="140" y="45"/>
                    </a:lnTo>
                    <a:lnTo>
                      <a:pt x="134" y="41"/>
                    </a:lnTo>
                    <a:lnTo>
                      <a:pt x="132" y="42"/>
                    </a:lnTo>
                    <a:lnTo>
                      <a:pt x="130" y="45"/>
                    </a:lnTo>
                    <a:lnTo>
                      <a:pt x="129" y="45"/>
                    </a:lnTo>
                    <a:lnTo>
                      <a:pt x="129" y="44"/>
                    </a:lnTo>
                    <a:lnTo>
                      <a:pt x="127" y="42"/>
                    </a:lnTo>
                    <a:lnTo>
                      <a:pt x="121" y="44"/>
                    </a:lnTo>
                    <a:lnTo>
                      <a:pt x="115" y="40"/>
                    </a:lnTo>
                    <a:lnTo>
                      <a:pt x="115" y="40"/>
                    </a:lnTo>
                    <a:lnTo>
                      <a:pt x="114" y="40"/>
                    </a:lnTo>
                    <a:lnTo>
                      <a:pt x="112" y="40"/>
                    </a:lnTo>
                    <a:lnTo>
                      <a:pt x="111" y="41"/>
                    </a:lnTo>
                    <a:lnTo>
                      <a:pt x="111" y="42"/>
                    </a:lnTo>
                    <a:lnTo>
                      <a:pt x="112" y="44"/>
                    </a:lnTo>
                    <a:lnTo>
                      <a:pt x="112" y="45"/>
                    </a:lnTo>
                    <a:lnTo>
                      <a:pt x="111" y="45"/>
                    </a:lnTo>
                    <a:lnTo>
                      <a:pt x="111" y="46"/>
                    </a:lnTo>
                    <a:lnTo>
                      <a:pt x="111" y="46"/>
                    </a:lnTo>
                    <a:lnTo>
                      <a:pt x="106" y="42"/>
                    </a:lnTo>
                    <a:lnTo>
                      <a:pt x="105" y="42"/>
                    </a:lnTo>
                    <a:lnTo>
                      <a:pt x="100" y="42"/>
                    </a:lnTo>
                    <a:lnTo>
                      <a:pt x="101" y="42"/>
                    </a:lnTo>
                    <a:lnTo>
                      <a:pt x="105" y="40"/>
                    </a:lnTo>
                    <a:lnTo>
                      <a:pt x="106" y="39"/>
                    </a:lnTo>
                    <a:lnTo>
                      <a:pt x="106" y="37"/>
                    </a:lnTo>
                    <a:lnTo>
                      <a:pt x="106" y="37"/>
                    </a:lnTo>
                    <a:lnTo>
                      <a:pt x="106" y="36"/>
                    </a:lnTo>
                    <a:lnTo>
                      <a:pt x="102" y="35"/>
                    </a:lnTo>
                    <a:lnTo>
                      <a:pt x="100" y="35"/>
                    </a:lnTo>
                    <a:lnTo>
                      <a:pt x="100" y="35"/>
                    </a:lnTo>
                    <a:lnTo>
                      <a:pt x="98" y="32"/>
                    </a:lnTo>
                    <a:lnTo>
                      <a:pt x="97" y="31"/>
                    </a:lnTo>
                    <a:lnTo>
                      <a:pt x="95" y="31"/>
                    </a:lnTo>
                    <a:lnTo>
                      <a:pt x="93" y="30"/>
                    </a:lnTo>
                    <a:lnTo>
                      <a:pt x="92" y="29"/>
                    </a:lnTo>
                    <a:lnTo>
                      <a:pt x="86" y="29"/>
                    </a:lnTo>
                    <a:lnTo>
                      <a:pt x="85" y="27"/>
                    </a:lnTo>
                    <a:lnTo>
                      <a:pt x="81" y="26"/>
                    </a:lnTo>
                    <a:lnTo>
                      <a:pt x="77" y="26"/>
                    </a:lnTo>
                    <a:lnTo>
                      <a:pt x="76" y="24"/>
                    </a:lnTo>
                    <a:lnTo>
                      <a:pt x="78" y="24"/>
                    </a:lnTo>
                    <a:lnTo>
                      <a:pt x="83" y="25"/>
                    </a:lnTo>
                    <a:lnTo>
                      <a:pt x="91" y="26"/>
                    </a:lnTo>
                    <a:lnTo>
                      <a:pt x="103" y="25"/>
                    </a:lnTo>
                    <a:lnTo>
                      <a:pt x="105" y="24"/>
                    </a:lnTo>
                    <a:lnTo>
                      <a:pt x="106" y="24"/>
                    </a:lnTo>
                    <a:lnTo>
                      <a:pt x="106" y="24"/>
                    </a:lnTo>
                    <a:lnTo>
                      <a:pt x="105" y="22"/>
                    </a:lnTo>
                    <a:lnTo>
                      <a:pt x="83" y="17"/>
                    </a:lnTo>
                    <a:lnTo>
                      <a:pt x="77" y="17"/>
                    </a:lnTo>
                    <a:lnTo>
                      <a:pt x="76" y="17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16"/>
                    </a:lnTo>
                    <a:lnTo>
                      <a:pt x="78" y="16"/>
                    </a:lnTo>
                    <a:lnTo>
                      <a:pt x="83" y="16"/>
                    </a:lnTo>
                    <a:lnTo>
                      <a:pt x="87" y="17"/>
                    </a:lnTo>
                    <a:lnTo>
                      <a:pt x="88" y="16"/>
                    </a:lnTo>
                    <a:lnTo>
                      <a:pt x="87" y="16"/>
                    </a:lnTo>
                    <a:lnTo>
                      <a:pt x="87" y="15"/>
                    </a:lnTo>
                    <a:lnTo>
                      <a:pt x="85" y="14"/>
                    </a:lnTo>
                    <a:lnTo>
                      <a:pt x="80" y="11"/>
                    </a:lnTo>
                    <a:lnTo>
                      <a:pt x="77" y="11"/>
                    </a:lnTo>
                    <a:lnTo>
                      <a:pt x="73" y="11"/>
                    </a:lnTo>
                    <a:lnTo>
                      <a:pt x="71" y="11"/>
                    </a:lnTo>
                    <a:lnTo>
                      <a:pt x="63" y="12"/>
                    </a:lnTo>
                    <a:lnTo>
                      <a:pt x="57" y="14"/>
                    </a:lnTo>
                    <a:lnTo>
                      <a:pt x="53" y="12"/>
                    </a:lnTo>
                    <a:lnTo>
                      <a:pt x="48" y="17"/>
                    </a:lnTo>
                    <a:lnTo>
                      <a:pt x="46" y="17"/>
                    </a:lnTo>
                    <a:lnTo>
                      <a:pt x="47" y="16"/>
                    </a:lnTo>
                    <a:lnTo>
                      <a:pt x="48" y="15"/>
                    </a:lnTo>
                    <a:lnTo>
                      <a:pt x="50" y="14"/>
                    </a:lnTo>
                    <a:lnTo>
                      <a:pt x="50" y="12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10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0" y="9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2" y="5"/>
                    </a:lnTo>
                    <a:lnTo>
                      <a:pt x="41" y="4"/>
                    </a:lnTo>
                    <a:lnTo>
                      <a:pt x="38" y="5"/>
                    </a:lnTo>
                    <a:lnTo>
                      <a:pt x="36" y="5"/>
                    </a:lnTo>
                    <a:lnTo>
                      <a:pt x="31" y="4"/>
                    </a:lnTo>
                    <a:lnTo>
                      <a:pt x="25" y="1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3" y="6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6" y="9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3" y="10"/>
                    </a:lnTo>
                    <a:lnTo>
                      <a:pt x="12" y="14"/>
                    </a:lnTo>
                    <a:lnTo>
                      <a:pt x="13" y="15"/>
                    </a:lnTo>
                    <a:lnTo>
                      <a:pt x="17" y="14"/>
                    </a:lnTo>
                    <a:lnTo>
                      <a:pt x="16" y="15"/>
                    </a:lnTo>
                    <a:lnTo>
                      <a:pt x="15" y="15"/>
                    </a:lnTo>
                    <a:lnTo>
                      <a:pt x="12" y="16"/>
                    </a:lnTo>
                    <a:lnTo>
                      <a:pt x="12" y="16"/>
                    </a:lnTo>
                    <a:lnTo>
                      <a:pt x="12" y="17"/>
                    </a:lnTo>
                    <a:lnTo>
                      <a:pt x="15" y="19"/>
                    </a:lnTo>
                    <a:lnTo>
                      <a:pt x="20" y="20"/>
                    </a:lnTo>
                    <a:lnTo>
                      <a:pt x="22" y="22"/>
                    </a:lnTo>
                    <a:lnTo>
                      <a:pt x="26" y="24"/>
                    </a:lnTo>
                    <a:lnTo>
                      <a:pt x="30" y="22"/>
                    </a:lnTo>
                    <a:lnTo>
                      <a:pt x="32" y="22"/>
                    </a:lnTo>
                    <a:lnTo>
                      <a:pt x="35" y="22"/>
                    </a:lnTo>
                    <a:lnTo>
                      <a:pt x="42" y="22"/>
                    </a:lnTo>
                    <a:lnTo>
                      <a:pt x="45" y="22"/>
                    </a:lnTo>
                    <a:lnTo>
                      <a:pt x="45" y="22"/>
                    </a:lnTo>
                    <a:lnTo>
                      <a:pt x="46" y="21"/>
                    </a:lnTo>
                    <a:lnTo>
                      <a:pt x="50" y="20"/>
                    </a:lnTo>
                    <a:lnTo>
                      <a:pt x="51" y="20"/>
                    </a:lnTo>
                    <a:lnTo>
                      <a:pt x="52" y="20"/>
                    </a:lnTo>
                    <a:lnTo>
                      <a:pt x="56" y="25"/>
                    </a:lnTo>
                    <a:lnTo>
                      <a:pt x="58" y="27"/>
                    </a:lnTo>
                    <a:lnTo>
                      <a:pt x="61" y="31"/>
                    </a:lnTo>
                    <a:lnTo>
                      <a:pt x="63" y="32"/>
                    </a:lnTo>
                    <a:lnTo>
                      <a:pt x="65" y="35"/>
                    </a:lnTo>
                    <a:lnTo>
                      <a:pt x="66" y="36"/>
                    </a:lnTo>
                    <a:lnTo>
                      <a:pt x="66" y="37"/>
                    </a:lnTo>
                    <a:lnTo>
                      <a:pt x="67" y="40"/>
                    </a:lnTo>
                    <a:lnTo>
                      <a:pt x="66" y="41"/>
                    </a:lnTo>
                    <a:lnTo>
                      <a:pt x="66" y="41"/>
                    </a:lnTo>
                    <a:lnTo>
                      <a:pt x="63" y="45"/>
                    </a:lnTo>
                    <a:lnTo>
                      <a:pt x="62" y="47"/>
                    </a:lnTo>
                    <a:lnTo>
                      <a:pt x="62" y="47"/>
                    </a:lnTo>
                    <a:lnTo>
                      <a:pt x="62" y="49"/>
                    </a:lnTo>
                    <a:lnTo>
                      <a:pt x="62" y="50"/>
                    </a:lnTo>
                    <a:lnTo>
                      <a:pt x="62" y="51"/>
                    </a:lnTo>
                    <a:lnTo>
                      <a:pt x="63" y="52"/>
                    </a:lnTo>
                    <a:lnTo>
                      <a:pt x="65" y="54"/>
                    </a:lnTo>
                    <a:lnTo>
                      <a:pt x="67" y="55"/>
                    </a:lnTo>
                    <a:lnTo>
                      <a:pt x="67" y="55"/>
                    </a:lnTo>
                    <a:lnTo>
                      <a:pt x="66" y="56"/>
                    </a:lnTo>
                    <a:lnTo>
                      <a:pt x="65" y="56"/>
                    </a:lnTo>
                    <a:lnTo>
                      <a:pt x="66" y="60"/>
                    </a:lnTo>
                    <a:lnTo>
                      <a:pt x="68" y="64"/>
                    </a:lnTo>
                    <a:lnTo>
                      <a:pt x="70" y="65"/>
                    </a:lnTo>
                    <a:lnTo>
                      <a:pt x="72" y="66"/>
                    </a:lnTo>
                    <a:lnTo>
                      <a:pt x="73" y="68"/>
                    </a:lnTo>
                    <a:lnTo>
                      <a:pt x="75" y="68"/>
                    </a:lnTo>
                    <a:lnTo>
                      <a:pt x="77" y="68"/>
                    </a:lnTo>
                    <a:lnTo>
                      <a:pt x="80" y="68"/>
                    </a:lnTo>
                    <a:lnTo>
                      <a:pt x="80" y="68"/>
                    </a:lnTo>
                    <a:lnTo>
                      <a:pt x="80" y="66"/>
                    </a:lnTo>
                    <a:lnTo>
                      <a:pt x="80" y="65"/>
                    </a:lnTo>
                    <a:lnTo>
                      <a:pt x="83" y="64"/>
                    </a:lnTo>
                    <a:lnTo>
                      <a:pt x="83" y="64"/>
                    </a:lnTo>
                    <a:lnTo>
                      <a:pt x="82" y="65"/>
                    </a:lnTo>
                    <a:lnTo>
                      <a:pt x="82" y="66"/>
                    </a:lnTo>
                    <a:lnTo>
                      <a:pt x="85" y="66"/>
                    </a:lnTo>
                    <a:lnTo>
                      <a:pt x="87" y="69"/>
                    </a:lnTo>
                    <a:lnTo>
                      <a:pt x="91" y="69"/>
                    </a:lnTo>
                    <a:lnTo>
                      <a:pt x="95" y="70"/>
                    </a:lnTo>
                    <a:lnTo>
                      <a:pt x="97" y="7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6" name="Freeform 667"/>
              <p:cNvSpPr>
                <a:spLocks/>
              </p:cNvSpPr>
              <p:nvPr/>
            </p:nvSpPr>
            <p:spPr bwMode="auto">
              <a:xfrm>
                <a:off x="1881" y="1445"/>
                <a:ext cx="22" cy="14"/>
              </a:xfrm>
              <a:custGeom>
                <a:avLst/>
                <a:gdLst>
                  <a:gd name="T0" fmla="*/ 22 w 22"/>
                  <a:gd name="T1" fmla="*/ 9 h 14"/>
                  <a:gd name="T2" fmla="*/ 22 w 22"/>
                  <a:gd name="T3" fmla="*/ 7 h 14"/>
                  <a:gd name="T4" fmla="*/ 19 w 22"/>
                  <a:gd name="T5" fmla="*/ 5 h 14"/>
                  <a:gd name="T6" fmla="*/ 15 w 22"/>
                  <a:gd name="T7" fmla="*/ 3 h 14"/>
                  <a:gd name="T8" fmla="*/ 12 w 22"/>
                  <a:gd name="T9" fmla="*/ 2 h 14"/>
                  <a:gd name="T10" fmla="*/ 8 w 22"/>
                  <a:gd name="T11" fmla="*/ 0 h 14"/>
                  <a:gd name="T12" fmla="*/ 5 w 22"/>
                  <a:gd name="T13" fmla="*/ 0 h 14"/>
                  <a:gd name="T14" fmla="*/ 3 w 22"/>
                  <a:gd name="T15" fmla="*/ 2 h 14"/>
                  <a:gd name="T16" fmla="*/ 2 w 22"/>
                  <a:gd name="T17" fmla="*/ 2 h 14"/>
                  <a:gd name="T18" fmla="*/ 2 w 22"/>
                  <a:gd name="T19" fmla="*/ 2 h 14"/>
                  <a:gd name="T20" fmla="*/ 0 w 22"/>
                  <a:gd name="T21" fmla="*/ 4 h 14"/>
                  <a:gd name="T22" fmla="*/ 0 w 22"/>
                  <a:gd name="T23" fmla="*/ 5 h 14"/>
                  <a:gd name="T24" fmla="*/ 2 w 22"/>
                  <a:gd name="T25" fmla="*/ 8 h 14"/>
                  <a:gd name="T26" fmla="*/ 2 w 22"/>
                  <a:gd name="T27" fmla="*/ 9 h 14"/>
                  <a:gd name="T28" fmla="*/ 4 w 22"/>
                  <a:gd name="T29" fmla="*/ 10 h 14"/>
                  <a:gd name="T30" fmla="*/ 14 w 22"/>
                  <a:gd name="T31" fmla="*/ 14 h 14"/>
                  <a:gd name="T32" fmla="*/ 17 w 22"/>
                  <a:gd name="T33" fmla="*/ 14 h 14"/>
                  <a:gd name="T34" fmla="*/ 19 w 22"/>
                  <a:gd name="T35" fmla="*/ 12 h 14"/>
                  <a:gd name="T36" fmla="*/ 20 w 22"/>
                  <a:gd name="T37" fmla="*/ 12 h 14"/>
                  <a:gd name="T38" fmla="*/ 22 w 22"/>
                  <a:gd name="T39" fmla="*/ 10 h 14"/>
                  <a:gd name="T40" fmla="*/ 22 w 22"/>
                  <a:gd name="T41" fmla="*/ 10 h 14"/>
                  <a:gd name="T42" fmla="*/ 22 w 22"/>
                  <a:gd name="T43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" h="14">
                    <a:moveTo>
                      <a:pt x="22" y="9"/>
                    </a:moveTo>
                    <a:lnTo>
                      <a:pt x="22" y="7"/>
                    </a:lnTo>
                    <a:lnTo>
                      <a:pt x="19" y="5"/>
                    </a:lnTo>
                    <a:lnTo>
                      <a:pt x="15" y="3"/>
                    </a:lnTo>
                    <a:lnTo>
                      <a:pt x="12" y="2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4" y="10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2"/>
                    </a:lnTo>
                    <a:lnTo>
                      <a:pt x="20" y="12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7" name="Freeform 668"/>
              <p:cNvSpPr>
                <a:spLocks/>
              </p:cNvSpPr>
              <p:nvPr/>
            </p:nvSpPr>
            <p:spPr bwMode="auto">
              <a:xfrm>
                <a:off x="1890" y="1469"/>
                <a:ext cx="13" cy="10"/>
              </a:xfrm>
              <a:custGeom>
                <a:avLst/>
                <a:gdLst>
                  <a:gd name="T0" fmla="*/ 13 w 13"/>
                  <a:gd name="T1" fmla="*/ 4 h 10"/>
                  <a:gd name="T2" fmla="*/ 13 w 13"/>
                  <a:gd name="T3" fmla="*/ 4 h 10"/>
                  <a:gd name="T4" fmla="*/ 13 w 13"/>
                  <a:gd name="T5" fmla="*/ 4 h 10"/>
                  <a:gd name="T6" fmla="*/ 13 w 13"/>
                  <a:gd name="T7" fmla="*/ 3 h 10"/>
                  <a:gd name="T8" fmla="*/ 11 w 13"/>
                  <a:gd name="T9" fmla="*/ 3 h 10"/>
                  <a:gd name="T10" fmla="*/ 9 w 13"/>
                  <a:gd name="T11" fmla="*/ 0 h 10"/>
                  <a:gd name="T12" fmla="*/ 6 w 13"/>
                  <a:gd name="T13" fmla="*/ 0 h 10"/>
                  <a:gd name="T14" fmla="*/ 3 w 13"/>
                  <a:gd name="T15" fmla="*/ 1 h 10"/>
                  <a:gd name="T16" fmla="*/ 1 w 13"/>
                  <a:gd name="T17" fmla="*/ 1 h 10"/>
                  <a:gd name="T18" fmla="*/ 0 w 13"/>
                  <a:gd name="T19" fmla="*/ 3 h 10"/>
                  <a:gd name="T20" fmla="*/ 0 w 13"/>
                  <a:gd name="T21" fmla="*/ 4 h 10"/>
                  <a:gd name="T22" fmla="*/ 3 w 13"/>
                  <a:gd name="T23" fmla="*/ 5 h 10"/>
                  <a:gd name="T24" fmla="*/ 4 w 13"/>
                  <a:gd name="T25" fmla="*/ 8 h 10"/>
                  <a:gd name="T26" fmla="*/ 6 w 13"/>
                  <a:gd name="T27" fmla="*/ 9 h 10"/>
                  <a:gd name="T28" fmla="*/ 8 w 13"/>
                  <a:gd name="T29" fmla="*/ 10 h 10"/>
                  <a:gd name="T30" fmla="*/ 9 w 13"/>
                  <a:gd name="T31" fmla="*/ 10 h 10"/>
                  <a:gd name="T32" fmla="*/ 9 w 13"/>
                  <a:gd name="T33" fmla="*/ 10 h 10"/>
                  <a:gd name="T34" fmla="*/ 11 w 13"/>
                  <a:gd name="T35" fmla="*/ 10 h 10"/>
                  <a:gd name="T36" fmla="*/ 13 w 13"/>
                  <a:gd name="T37" fmla="*/ 10 h 10"/>
                  <a:gd name="T38" fmla="*/ 13 w 13"/>
                  <a:gd name="T39" fmla="*/ 10 h 10"/>
                  <a:gd name="T40" fmla="*/ 11 w 13"/>
                  <a:gd name="T41" fmla="*/ 9 h 10"/>
                  <a:gd name="T42" fmla="*/ 11 w 13"/>
                  <a:gd name="T43" fmla="*/ 9 h 10"/>
                  <a:gd name="T44" fmla="*/ 11 w 13"/>
                  <a:gd name="T45" fmla="*/ 8 h 10"/>
                  <a:gd name="T46" fmla="*/ 11 w 13"/>
                  <a:gd name="T47" fmla="*/ 6 h 10"/>
                  <a:gd name="T48" fmla="*/ 11 w 13"/>
                  <a:gd name="T49" fmla="*/ 5 h 10"/>
                  <a:gd name="T50" fmla="*/ 13 w 13"/>
                  <a:gd name="T51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10">
                    <a:moveTo>
                      <a:pt x="13" y="4"/>
                    </a:moveTo>
                    <a:lnTo>
                      <a:pt x="13" y="4"/>
                    </a:lnTo>
                    <a:lnTo>
                      <a:pt x="13" y="4"/>
                    </a:lnTo>
                    <a:lnTo>
                      <a:pt x="13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3" y="5"/>
                    </a:lnTo>
                    <a:lnTo>
                      <a:pt x="4" y="8"/>
                    </a:lnTo>
                    <a:lnTo>
                      <a:pt x="6" y="9"/>
                    </a:lnTo>
                    <a:lnTo>
                      <a:pt x="8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1" y="8"/>
                    </a:lnTo>
                    <a:lnTo>
                      <a:pt x="11" y="6"/>
                    </a:lnTo>
                    <a:lnTo>
                      <a:pt x="11" y="5"/>
                    </a:lnTo>
                    <a:lnTo>
                      <a:pt x="1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8" name="Freeform 669"/>
              <p:cNvSpPr>
                <a:spLocks/>
              </p:cNvSpPr>
              <p:nvPr/>
            </p:nvSpPr>
            <p:spPr bwMode="auto">
              <a:xfrm>
                <a:off x="1441" y="1449"/>
                <a:ext cx="104" cy="49"/>
              </a:xfrm>
              <a:custGeom>
                <a:avLst/>
                <a:gdLst>
                  <a:gd name="T0" fmla="*/ 5 w 104"/>
                  <a:gd name="T1" fmla="*/ 40 h 49"/>
                  <a:gd name="T2" fmla="*/ 5 w 104"/>
                  <a:gd name="T3" fmla="*/ 41 h 49"/>
                  <a:gd name="T4" fmla="*/ 3 w 104"/>
                  <a:gd name="T5" fmla="*/ 44 h 49"/>
                  <a:gd name="T6" fmla="*/ 6 w 104"/>
                  <a:gd name="T7" fmla="*/ 45 h 49"/>
                  <a:gd name="T8" fmla="*/ 12 w 104"/>
                  <a:gd name="T9" fmla="*/ 44 h 49"/>
                  <a:gd name="T10" fmla="*/ 21 w 104"/>
                  <a:gd name="T11" fmla="*/ 45 h 49"/>
                  <a:gd name="T12" fmla="*/ 26 w 104"/>
                  <a:gd name="T13" fmla="*/ 44 h 49"/>
                  <a:gd name="T14" fmla="*/ 30 w 104"/>
                  <a:gd name="T15" fmla="*/ 39 h 49"/>
                  <a:gd name="T16" fmla="*/ 32 w 104"/>
                  <a:gd name="T17" fmla="*/ 44 h 49"/>
                  <a:gd name="T18" fmla="*/ 35 w 104"/>
                  <a:gd name="T19" fmla="*/ 48 h 49"/>
                  <a:gd name="T20" fmla="*/ 38 w 104"/>
                  <a:gd name="T21" fmla="*/ 49 h 49"/>
                  <a:gd name="T22" fmla="*/ 45 w 104"/>
                  <a:gd name="T23" fmla="*/ 46 h 49"/>
                  <a:gd name="T24" fmla="*/ 47 w 104"/>
                  <a:gd name="T25" fmla="*/ 44 h 49"/>
                  <a:gd name="T26" fmla="*/ 45 w 104"/>
                  <a:gd name="T27" fmla="*/ 41 h 49"/>
                  <a:gd name="T28" fmla="*/ 46 w 104"/>
                  <a:gd name="T29" fmla="*/ 39 h 49"/>
                  <a:gd name="T30" fmla="*/ 46 w 104"/>
                  <a:gd name="T31" fmla="*/ 35 h 49"/>
                  <a:gd name="T32" fmla="*/ 48 w 104"/>
                  <a:gd name="T33" fmla="*/ 36 h 49"/>
                  <a:gd name="T34" fmla="*/ 52 w 104"/>
                  <a:gd name="T35" fmla="*/ 41 h 49"/>
                  <a:gd name="T36" fmla="*/ 55 w 104"/>
                  <a:gd name="T37" fmla="*/ 40 h 49"/>
                  <a:gd name="T38" fmla="*/ 60 w 104"/>
                  <a:gd name="T39" fmla="*/ 35 h 49"/>
                  <a:gd name="T40" fmla="*/ 57 w 104"/>
                  <a:gd name="T41" fmla="*/ 31 h 49"/>
                  <a:gd name="T42" fmla="*/ 59 w 104"/>
                  <a:gd name="T43" fmla="*/ 29 h 49"/>
                  <a:gd name="T44" fmla="*/ 62 w 104"/>
                  <a:gd name="T45" fmla="*/ 28 h 49"/>
                  <a:gd name="T46" fmla="*/ 65 w 104"/>
                  <a:gd name="T47" fmla="*/ 24 h 49"/>
                  <a:gd name="T48" fmla="*/ 70 w 104"/>
                  <a:gd name="T49" fmla="*/ 21 h 49"/>
                  <a:gd name="T50" fmla="*/ 71 w 104"/>
                  <a:gd name="T51" fmla="*/ 24 h 49"/>
                  <a:gd name="T52" fmla="*/ 69 w 104"/>
                  <a:gd name="T53" fmla="*/ 30 h 49"/>
                  <a:gd name="T54" fmla="*/ 71 w 104"/>
                  <a:gd name="T55" fmla="*/ 35 h 49"/>
                  <a:gd name="T56" fmla="*/ 77 w 104"/>
                  <a:gd name="T57" fmla="*/ 36 h 49"/>
                  <a:gd name="T58" fmla="*/ 81 w 104"/>
                  <a:gd name="T59" fmla="*/ 35 h 49"/>
                  <a:gd name="T60" fmla="*/ 82 w 104"/>
                  <a:gd name="T61" fmla="*/ 31 h 49"/>
                  <a:gd name="T62" fmla="*/ 90 w 104"/>
                  <a:gd name="T63" fmla="*/ 28 h 49"/>
                  <a:gd name="T64" fmla="*/ 96 w 104"/>
                  <a:gd name="T65" fmla="*/ 25 h 49"/>
                  <a:gd name="T66" fmla="*/ 96 w 104"/>
                  <a:gd name="T67" fmla="*/ 23 h 49"/>
                  <a:gd name="T68" fmla="*/ 94 w 104"/>
                  <a:gd name="T69" fmla="*/ 19 h 49"/>
                  <a:gd name="T70" fmla="*/ 99 w 104"/>
                  <a:gd name="T71" fmla="*/ 18 h 49"/>
                  <a:gd name="T72" fmla="*/ 92 w 104"/>
                  <a:gd name="T73" fmla="*/ 13 h 49"/>
                  <a:gd name="T74" fmla="*/ 101 w 104"/>
                  <a:gd name="T75" fmla="*/ 8 h 49"/>
                  <a:gd name="T76" fmla="*/ 104 w 104"/>
                  <a:gd name="T77" fmla="*/ 6 h 49"/>
                  <a:gd name="T78" fmla="*/ 94 w 104"/>
                  <a:gd name="T79" fmla="*/ 1 h 49"/>
                  <a:gd name="T80" fmla="*/ 85 w 104"/>
                  <a:gd name="T81" fmla="*/ 0 h 49"/>
                  <a:gd name="T82" fmla="*/ 81 w 104"/>
                  <a:gd name="T83" fmla="*/ 3 h 49"/>
                  <a:gd name="T84" fmla="*/ 86 w 104"/>
                  <a:gd name="T85" fmla="*/ 5 h 49"/>
                  <a:gd name="T86" fmla="*/ 81 w 104"/>
                  <a:gd name="T87" fmla="*/ 5 h 49"/>
                  <a:gd name="T88" fmla="*/ 79 w 104"/>
                  <a:gd name="T89" fmla="*/ 6 h 49"/>
                  <a:gd name="T90" fmla="*/ 57 w 104"/>
                  <a:gd name="T91" fmla="*/ 6 h 49"/>
                  <a:gd name="T92" fmla="*/ 47 w 104"/>
                  <a:gd name="T93" fmla="*/ 10 h 49"/>
                  <a:gd name="T94" fmla="*/ 36 w 104"/>
                  <a:gd name="T95" fmla="*/ 19 h 49"/>
                  <a:gd name="T96" fmla="*/ 33 w 104"/>
                  <a:gd name="T97" fmla="*/ 21 h 49"/>
                  <a:gd name="T98" fmla="*/ 23 w 104"/>
                  <a:gd name="T99" fmla="*/ 26 h 49"/>
                  <a:gd name="T100" fmla="*/ 7 w 104"/>
                  <a:gd name="T101" fmla="*/ 33 h 49"/>
                  <a:gd name="T102" fmla="*/ 2 w 104"/>
                  <a:gd name="T103" fmla="*/ 38 h 49"/>
                  <a:gd name="T104" fmla="*/ 3 w 104"/>
                  <a:gd name="T105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4" h="49">
                    <a:moveTo>
                      <a:pt x="5" y="40"/>
                    </a:moveTo>
                    <a:lnTo>
                      <a:pt x="5" y="40"/>
                    </a:lnTo>
                    <a:lnTo>
                      <a:pt x="5" y="40"/>
                    </a:lnTo>
                    <a:lnTo>
                      <a:pt x="5" y="40"/>
                    </a:lnTo>
                    <a:lnTo>
                      <a:pt x="5" y="41"/>
                    </a:lnTo>
                    <a:lnTo>
                      <a:pt x="5" y="41"/>
                    </a:lnTo>
                    <a:lnTo>
                      <a:pt x="5" y="43"/>
                    </a:lnTo>
                    <a:lnTo>
                      <a:pt x="5" y="43"/>
                    </a:lnTo>
                    <a:lnTo>
                      <a:pt x="3" y="44"/>
                    </a:lnTo>
                    <a:lnTo>
                      <a:pt x="3" y="44"/>
                    </a:lnTo>
                    <a:lnTo>
                      <a:pt x="5" y="45"/>
                    </a:lnTo>
                    <a:lnTo>
                      <a:pt x="6" y="45"/>
                    </a:lnTo>
                    <a:lnTo>
                      <a:pt x="7" y="46"/>
                    </a:lnTo>
                    <a:lnTo>
                      <a:pt x="8" y="45"/>
                    </a:lnTo>
                    <a:lnTo>
                      <a:pt x="12" y="44"/>
                    </a:lnTo>
                    <a:lnTo>
                      <a:pt x="15" y="44"/>
                    </a:lnTo>
                    <a:lnTo>
                      <a:pt x="17" y="44"/>
                    </a:lnTo>
                    <a:lnTo>
                      <a:pt x="21" y="45"/>
                    </a:lnTo>
                    <a:lnTo>
                      <a:pt x="22" y="45"/>
                    </a:lnTo>
                    <a:lnTo>
                      <a:pt x="23" y="45"/>
                    </a:lnTo>
                    <a:lnTo>
                      <a:pt x="26" y="44"/>
                    </a:lnTo>
                    <a:lnTo>
                      <a:pt x="28" y="40"/>
                    </a:lnTo>
                    <a:lnTo>
                      <a:pt x="28" y="39"/>
                    </a:lnTo>
                    <a:lnTo>
                      <a:pt x="30" y="39"/>
                    </a:lnTo>
                    <a:lnTo>
                      <a:pt x="30" y="40"/>
                    </a:lnTo>
                    <a:lnTo>
                      <a:pt x="31" y="40"/>
                    </a:lnTo>
                    <a:lnTo>
                      <a:pt x="32" y="44"/>
                    </a:lnTo>
                    <a:lnTo>
                      <a:pt x="32" y="44"/>
                    </a:lnTo>
                    <a:lnTo>
                      <a:pt x="33" y="45"/>
                    </a:lnTo>
                    <a:lnTo>
                      <a:pt x="35" y="48"/>
                    </a:lnTo>
                    <a:lnTo>
                      <a:pt x="35" y="49"/>
                    </a:lnTo>
                    <a:lnTo>
                      <a:pt x="36" y="49"/>
                    </a:lnTo>
                    <a:lnTo>
                      <a:pt x="38" y="49"/>
                    </a:lnTo>
                    <a:lnTo>
                      <a:pt x="42" y="49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6" y="45"/>
                    </a:lnTo>
                    <a:lnTo>
                      <a:pt x="47" y="45"/>
                    </a:lnTo>
                    <a:lnTo>
                      <a:pt x="47" y="44"/>
                    </a:lnTo>
                    <a:lnTo>
                      <a:pt x="47" y="44"/>
                    </a:lnTo>
                    <a:lnTo>
                      <a:pt x="47" y="43"/>
                    </a:lnTo>
                    <a:lnTo>
                      <a:pt x="45" y="41"/>
                    </a:lnTo>
                    <a:lnTo>
                      <a:pt x="45" y="41"/>
                    </a:lnTo>
                    <a:lnTo>
                      <a:pt x="46" y="40"/>
                    </a:lnTo>
                    <a:lnTo>
                      <a:pt x="46" y="39"/>
                    </a:lnTo>
                    <a:lnTo>
                      <a:pt x="46" y="38"/>
                    </a:lnTo>
                    <a:lnTo>
                      <a:pt x="46" y="36"/>
                    </a:lnTo>
                    <a:lnTo>
                      <a:pt x="46" y="35"/>
                    </a:lnTo>
                    <a:lnTo>
                      <a:pt x="47" y="35"/>
                    </a:lnTo>
                    <a:lnTo>
                      <a:pt x="47" y="35"/>
                    </a:lnTo>
                    <a:lnTo>
                      <a:pt x="48" y="36"/>
                    </a:lnTo>
                    <a:lnTo>
                      <a:pt x="50" y="38"/>
                    </a:lnTo>
                    <a:lnTo>
                      <a:pt x="51" y="40"/>
                    </a:lnTo>
                    <a:lnTo>
                      <a:pt x="52" y="41"/>
                    </a:lnTo>
                    <a:lnTo>
                      <a:pt x="53" y="41"/>
                    </a:lnTo>
                    <a:lnTo>
                      <a:pt x="55" y="40"/>
                    </a:lnTo>
                    <a:lnTo>
                      <a:pt x="55" y="40"/>
                    </a:lnTo>
                    <a:lnTo>
                      <a:pt x="56" y="38"/>
                    </a:lnTo>
                    <a:lnTo>
                      <a:pt x="57" y="36"/>
                    </a:lnTo>
                    <a:lnTo>
                      <a:pt x="60" y="35"/>
                    </a:lnTo>
                    <a:lnTo>
                      <a:pt x="60" y="34"/>
                    </a:lnTo>
                    <a:lnTo>
                      <a:pt x="60" y="33"/>
                    </a:lnTo>
                    <a:lnTo>
                      <a:pt x="57" y="31"/>
                    </a:lnTo>
                    <a:lnTo>
                      <a:pt x="57" y="30"/>
                    </a:lnTo>
                    <a:lnTo>
                      <a:pt x="57" y="30"/>
                    </a:lnTo>
                    <a:lnTo>
                      <a:pt x="59" y="29"/>
                    </a:lnTo>
                    <a:lnTo>
                      <a:pt x="61" y="29"/>
                    </a:lnTo>
                    <a:lnTo>
                      <a:pt x="62" y="29"/>
                    </a:lnTo>
                    <a:lnTo>
                      <a:pt x="62" y="28"/>
                    </a:lnTo>
                    <a:lnTo>
                      <a:pt x="62" y="25"/>
                    </a:lnTo>
                    <a:lnTo>
                      <a:pt x="64" y="24"/>
                    </a:lnTo>
                    <a:lnTo>
                      <a:pt x="65" y="24"/>
                    </a:lnTo>
                    <a:lnTo>
                      <a:pt x="66" y="23"/>
                    </a:lnTo>
                    <a:lnTo>
                      <a:pt x="67" y="23"/>
                    </a:lnTo>
                    <a:lnTo>
                      <a:pt x="70" y="21"/>
                    </a:lnTo>
                    <a:lnTo>
                      <a:pt x="71" y="21"/>
                    </a:lnTo>
                    <a:lnTo>
                      <a:pt x="71" y="23"/>
                    </a:lnTo>
                    <a:lnTo>
                      <a:pt x="71" y="24"/>
                    </a:lnTo>
                    <a:lnTo>
                      <a:pt x="70" y="26"/>
                    </a:lnTo>
                    <a:lnTo>
                      <a:pt x="69" y="28"/>
                    </a:lnTo>
                    <a:lnTo>
                      <a:pt x="69" y="30"/>
                    </a:lnTo>
                    <a:lnTo>
                      <a:pt x="69" y="31"/>
                    </a:lnTo>
                    <a:lnTo>
                      <a:pt x="69" y="33"/>
                    </a:lnTo>
                    <a:lnTo>
                      <a:pt x="71" y="35"/>
                    </a:lnTo>
                    <a:lnTo>
                      <a:pt x="72" y="35"/>
                    </a:lnTo>
                    <a:lnTo>
                      <a:pt x="76" y="36"/>
                    </a:lnTo>
                    <a:lnTo>
                      <a:pt x="77" y="36"/>
                    </a:lnTo>
                    <a:lnTo>
                      <a:pt x="79" y="36"/>
                    </a:lnTo>
                    <a:lnTo>
                      <a:pt x="80" y="36"/>
                    </a:lnTo>
                    <a:lnTo>
                      <a:pt x="81" y="35"/>
                    </a:lnTo>
                    <a:lnTo>
                      <a:pt x="82" y="34"/>
                    </a:lnTo>
                    <a:lnTo>
                      <a:pt x="82" y="33"/>
                    </a:lnTo>
                    <a:lnTo>
                      <a:pt x="82" y="31"/>
                    </a:lnTo>
                    <a:lnTo>
                      <a:pt x="82" y="30"/>
                    </a:lnTo>
                    <a:lnTo>
                      <a:pt x="82" y="29"/>
                    </a:lnTo>
                    <a:lnTo>
                      <a:pt x="90" y="28"/>
                    </a:lnTo>
                    <a:lnTo>
                      <a:pt x="94" y="28"/>
                    </a:lnTo>
                    <a:lnTo>
                      <a:pt x="95" y="26"/>
                    </a:lnTo>
                    <a:lnTo>
                      <a:pt x="96" y="25"/>
                    </a:lnTo>
                    <a:lnTo>
                      <a:pt x="97" y="24"/>
                    </a:lnTo>
                    <a:lnTo>
                      <a:pt x="97" y="24"/>
                    </a:lnTo>
                    <a:lnTo>
                      <a:pt x="96" y="23"/>
                    </a:lnTo>
                    <a:lnTo>
                      <a:pt x="92" y="19"/>
                    </a:lnTo>
                    <a:lnTo>
                      <a:pt x="92" y="19"/>
                    </a:lnTo>
                    <a:lnTo>
                      <a:pt x="94" y="19"/>
                    </a:lnTo>
                    <a:lnTo>
                      <a:pt x="95" y="18"/>
                    </a:lnTo>
                    <a:lnTo>
                      <a:pt x="97" y="19"/>
                    </a:lnTo>
                    <a:lnTo>
                      <a:pt x="99" y="18"/>
                    </a:lnTo>
                    <a:lnTo>
                      <a:pt x="99" y="16"/>
                    </a:lnTo>
                    <a:lnTo>
                      <a:pt x="95" y="15"/>
                    </a:lnTo>
                    <a:lnTo>
                      <a:pt x="92" y="13"/>
                    </a:lnTo>
                    <a:lnTo>
                      <a:pt x="91" y="11"/>
                    </a:lnTo>
                    <a:lnTo>
                      <a:pt x="94" y="10"/>
                    </a:lnTo>
                    <a:lnTo>
                      <a:pt x="101" y="8"/>
                    </a:lnTo>
                    <a:lnTo>
                      <a:pt x="104" y="8"/>
                    </a:lnTo>
                    <a:lnTo>
                      <a:pt x="104" y="6"/>
                    </a:lnTo>
                    <a:lnTo>
                      <a:pt x="104" y="6"/>
                    </a:lnTo>
                    <a:lnTo>
                      <a:pt x="102" y="5"/>
                    </a:lnTo>
                    <a:lnTo>
                      <a:pt x="96" y="3"/>
                    </a:lnTo>
                    <a:lnTo>
                      <a:pt x="94" y="1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5" y="0"/>
                    </a:lnTo>
                    <a:lnTo>
                      <a:pt x="84" y="1"/>
                    </a:lnTo>
                    <a:lnTo>
                      <a:pt x="82" y="3"/>
                    </a:lnTo>
                    <a:lnTo>
                      <a:pt x="81" y="3"/>
                    </a:lnTo>
                    <a:lnTo>
                      <a:pt x="82" y="4"/>
                    </a:lnTo>
                    <a:lnTo>
                      <a:pt x="86" y="4"/>
                    </a:lnTo>
                    <a:lnTo>
                      <a:pt x="86" y="5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1" y="5"/>
                    </a:lnTo>
                    <a:lnTo>
                      <a:pt x="80" y="5"/>
                    </a:lnTo>
                    <a:lnTo>
                      <a:pt x="80" y="6"/>
                    </a:lnTo>
                    <a:lnTo>
                      <a:pt x="79" y="6"/>
                    </a:lnTo>
                    <a:lnTo>
                      <a:pt x="76" y="6"/>
                    </a:lnTo>
                    <a:lnTo>
                      <a:pt x="69" y="5"/>
                    </a:lnTo>
                    <a:lnTo>
                      <a:pt x="57" y="6"/>
                    </a:lnTo>
                    <a:lnTo>
                      <a:pt x="53" y="6"/>
                    </a:lnTo>
                    <a:lnTo>
                      <a:pt x="50" y="9"/>
                    </a:lnTo>
                    <a:lnTo>
                      <a:pt x="47" y="10"/>
                    </a:lnTo>
                    <a:lnTo>
                      <a:pt x="43" y="14"/>
                    </a:lnTo>
                    <a:lnTo>
                      <a:pt x="37" y="18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5" y="21"/>
                    </a:lnTo>
                    <a:lnTo>
                      <a:pt x="33" y="21"/>
                    </a:lnTo>
                    <a:lnTo>
                      <a:pt x="27" y="25"/>
                    </a:lnTo>
                    <a:lnTo>
                      <a:pt x="25" y="25"/>
                    </a:lnTo>
                    <a:lnTo>
                      <a:pt x="23" y="26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7" y="33"/>
                    </a:lnTo>
                    <a:lnTo>
                      <a:pt x="7" y="34"/>
                    </a:lnTo>
                    <a:lnTo>
                      <a:pt x="6" y="34"/>
                    </a:lnTo>
                    <a:lnTo>
                      <a:pt x="2" y="38"/>
                    </a:lnTo>
                    <a:lnTo>
                      <a:pt x="1" y="40"/>
                    </a:lnTo>
                    <a:lnTo>
                      <a:pt x="0" y="40"/>
                    </a:lnTo>
                    <a:lnTo>
                      <a:pt x="3" y="40"/>
                    </a:lnTo>
                    <a:lnTo>
                      <a:pt x="5" y="4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29" name="Freeform 670"/>
              <p:cNvSpPr>
                <a:spLocks/>
              </p:cNvSpPr>
              <p:nvPr/>
            </p:nvSpPr>
            <p:spPr bwMode="auto">
              <a:xfrm>
                <a:off x="1551" y="1433"/>
                <a:ext cx="20" cy="11"/>
              </a:xfrm>
              <a:custGeom>
                <a:avLst/>
                <a:gdLst>
                  <a:gd name="T0" fmla="*/ 6 w 20"/>
                  <a:gd name="T1" fmla="*/ 10 h 11"/>
                  <a:gd name="T2" fmla="*/ 10 w 20"/>
                  <a:gd name="T3" fmla="*/ 11 h 11"/>
                  <a:gd name="T4" fmla="*/ 12 w 20"/>
                  <a:gd name="T5" fmla="*/ 11 h 11"/>
                  <a:gd name="T6" fmla="*/ 16 w 20"/>
                  <a:gd name="T7" fmla="*/ 10 h 11"/>
                  <a:gd name="T8" fmla="*/ 17 w 20"/>
                  <a:gd name="T9" fmla="*/ 9 h 11"/>
                  <a:gd name="T10" fmla="*/ 19 w 20"/>
                  <a:gd name="T11" fmla="*/ 9 h 11"/>
                  <a:gd name="T12" fmla="*/ 20 w 20"/>
                  <a:gd name="T13" fmla="*/ 7 h 11"/>
                  <a:gd name="T14" fmla="*/ 19 w 20"/>
                  <a:gd name="T15" fmla="*/ 6 h 11"/>
                  <a:gd name="T16" fmla="*/ 17 w 20"/>
                  <a:gd name="T17" fmla="*/ 6 h 11"/>
                  <a:gd name="T18" fmla="*/ 17 w 20"/>
                  <a:gd name="T19" fmla="*/ 5 h 11"/>
                  <a:gd name="T20" fmla="*/ 15 w 20"/>
                  <a:gd name="T21" fmla="*/ 5 h 11"/>
                  <a:gd name="T22" fmla="*/ 12 w 20"/>
                  <a:gd name="T23" fmla="*/ 4 h 11"/>
                  <a:gd name="T24" fmla="*/ 11 w 20"/>
                  <a:gd name="T25" fmla="*/ 2 h 11"/>
                  <a:gd name="T26" fmla="*/ 10 w 20"/>
                  <a:gd name="T27" fmla="*/ 2 h 11"/>
                  <a:gd name="T28" fmla="*/ 10 w 20"/>
                  <a:gd name="T29" fmla="*/ 1 h 11"/>
                  <a:gd name="T30" fmla="*/ 10 w 20"/>
                  <a:gd name="T31" fmla="*/ 1 h 11"/>
                  <a:gd name="T32" fmla="*/ 10 w 20"/>
                  <a:gd name="T33" fmla="*/ 0 h 11"/>
                  <a:gd name="T34" fmla="*/ 6 w 20"/>
                  <a:gd name="T35" fmla="*/ 1 h 11"/>
                  <a:gd name="T36" fmla="*/ 4 w 20"/>
                  <a:gd name="T37" fmla="*/ 2 h 11"/>
                  <a:gd name="T38" fmla="*/ 4 w 20"/>
                  <a:gd name="T39" fmla="*/ 2 h 11"/>
                  <a:gd name="T40" fmla="*/ 1 w 20"/>
                  <a:gd name="T41" fmla="*/ 4 h 11"/>
                  <a:gd name="T42" fmla="*/ 0 w 20"/>
                  <a:gd name="T43" fmla="*/ 4 h 11"/>
                  <a:gd name="T44" fmla="*/ 0 w 20"/>
                  <a:gd name="T45" fmla="*/ 5 h 11"/>
                  <a:gd name="T46" fmla="*/ 6 w 20"/>
                  <a:gd name="T4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11">
                    <a:moveTo>
                      <a:pt x="6" y="10"/>
                    </a:moveTo>
                    <a:lnTo>
                      <a:pt x="10" y="11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7" y="9"/>
                    </a:lnTo>
                    <a:lnTo>
                      <a:pt x="19" y="9"/>
                    </a:lnTo>
                    <a:lnTo>
                      <a:pt x="20" y="7"/>
                    </a:lnTo>
                    <a:lnTo>
                      <a:pt x="19" y="6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5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6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0" name="Freeform 671"/>
              <p:cNvSpPr>
                <a:spLocks/>
              </p:cNvSpPr>
              <p:nvPr/>
            </p:nvSpPr>
            <p:spPr bwMode="auto">
              <a:xfrm>
                <a:off x="1553" y="1468"/>
                <a:ext cx="19" cy="5"/>
              </a:xfrm>
              <a:custGeom>
                <a:avLst/>
                <a:gdLst>
                  <a:gd name="T0" fmla="*/ 13 w 19"/>
                  <a:gd name="T1" fmla="*/ 0 h 5"/>
                  <a:gd name="T2" fmla="*/ 7 w 19"/>
                  <a:gd name="T3" fmla="*/ 0 h 5"/>
                  <a:gd name="T4" fmla="*/ 3 w 19"/>
                  <a:gd name="T5" fmla="*/ 1 h 5"/>
                  <a:gd name="T6" fmla="*/ 0 w 19"/>
                  <a:gd name="T7" fmla="*/ 2 h 5"/>
                  <a:gd name="T8" fmla="*/ 0 w 19"/>
                  <a:gd name="T9" fmla="*/ 4 h 5"/>
                  <a:gd name="T10" fmla="*/ 2 w 19"/>
                  <a:gd name="T11" fmla="*/ 4 h 5"/>
                  <a:gd name="T12" fmla="*/ 15 w 19"/>
                  <a:gd name="T13" fmla="*/ 5 h 5"/>
                  <a:gd name="T14" fmla="*/ 18 w 19"/>
                  <a:gd name="T15" fmla="*/ 4 h 5"/>
                  <a:gd name="T16" fmla="*/ 19 w 19"/>
                  <a:gd name="T17" fmla="*/ 4 h 5"/>
                  <a:gd name="T18" fmla="*/ 19 w 19"/>
                  <a:gd name="T19" fmla="*/ 2 h 5"/>
                  <a:gd name="T20" fmla="*/ 18 w 19"/>
                  <a:gd name="T21" fmla="*/ 1 h 5"/>
                  <a:gd name="T22" fmla="*/ 17 w 19"/>
                  <a:gd name="T23" fmla="*/ 0 h 5"/>
                  <a:gd name="T24" fmla="*/ 13 w 19"/>
                  <a:gd name="T2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" h="5">
                    <a:moveTo>
                      <a:pt x="13" y="0"/>
                    </a:moveTo>
                    <a:lnTo>
                      <a:pt x="7" y="0"/>
                    </a:lnTo>
                    <a:lnTo>
                      <a:pt x="3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15" y="5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19" y="2"/>
                    </a:lnTo>
                    <a:lnTo>
                      <a:pt x="18" y="1"/>
                    </a:lnTo>
                    <a:lnTo>
                      <a:pt x="17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1" name="Freeform 672"/>
              <p:cNvSpPr>
                <a:spLocks/>
              </p:cNvSpPr>
              <p:nvPr/>
            </p:nvSpPr>
            <p:spPr bwMode="auto">
              <a:xfrm>
                <a:off x="1464" y="1495"/>
                <a:ext cx="5" cy="5"/>
              </a:xfrm>
              <a:custGeom>
                <a:avLst/>
                <a:gdLst>
                  <a:gd name="T0" fmla="*/ 0 w 5"/>
                  <a:gd name="T1" fmla="*/ 4 h 5"/>
                  <a:gd name="T2" fmla="*/ 0 w 5"/>
                  <a:gd name="T3" fmla="*/ 5 h 5"/>
                  <a:gd name="T4" fmla="*/ 2 w 5"/>
                  <a:gd name="T5" fmla="*/ 5 h 5"/>
                  <a:gd name="T6" fmla="*/ 3 w 5"/>
                  <a:gd name="T7" fmla="*/ 5 h 5"/>
                  <a:gd name="T8" fmla="*/ 4 w 5"/>
                  <a:gd name="T9" fmla="*/ 5 h 5"/>
                  <a:gd name="T10" fmla="*/ 4 w 5"/>
                  <a:gd name="T11" fmla="*/ 4 h 5"/>
                  <a:gd name="T12" fmla="*/ 4 w 5"/>
                  <a:gd name="T13" fmla="*/ 4 h 5"/>
                  <a:gd name="T14" fmla="*/ 5 w 5"/>
                  <a:gd name="T15" fmla="*/ 3 h 5"/>
                  <a:gd name="T16" fmla="*/ 5 w 5"/>
                  <a:gd name="T17" fmla="*/ 0 h 5"/>
                  <a:gd name="T18" fmla="*/ 5 w 5"/>
                  <a:gd name="T19" fmla="*/ 0 h 5"/>
                  <a:gd name="T20" fmla="*/ 5 w 5"/>
                  <a:gd name="T21" fmla="*/ 0 h 5"/>
                  <a:gd name="T22" fmla="*/ 4 w 5"/>
                  <a:gd name="T23" fmla="*/ 0 h 5"/>
                  <a:gd name="T24" fmla="*/ 3 w 5"/>
                  <a:gd name="T25" fmla="*/ 2 h 5"/>
                  <a:gd name="T26" fmla="*/ 3 w 5"/>
                  <a:gd name="T27" fmla="*/ 2 h 5"/>
                  <a:gd name="T28" fmla="*/ 3 w 5"/>
                  <a:gd name="T29" fmla="*/ 2 h 5"/>
                  <a:gd name="T30" fmla="*/ 3 w 5"/>
                  <a:gd name="T31" fmla="*/ 3 h 5"/>
                  <a:gd name="T32" fmla="*/ 0 w 5"/>
                  <a:gd name="T3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" h="5">
                    <a:moveTo>
                      <a:pt x="0" y="4"/>
                    </a:moveTo>
                    <a:lnTo>
                      <a:pt x="0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3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2" name="Freeform 673"/>
              <p:cNvSpPr>
                <a:spLocks/>
              </p:cNvSpPr>
              <p:nvPr/>
            </p:nvSpPr>
            <p:spPr bwMode="auto">
              <a:xfrm>
                <a:off x="1489" y="1490"/>
                <a:ext cx="27" cy="17"/>
              </a:xfrm>
              <a:custGeom>
                <a:avLst/>
                <a:gdLst>
                  <a:gd name="T0" fmla="*/ 27 w 27"/>
                  <a:gd name="T1" fmla="*/ 0 h 17"/>
                  <a:gd name="T2" fmla="*/ 26 w 27"/>
                  <a:gd name="T3" fmla="*/ 0 h 17"/>
                  <a:gd name="T4" fmla="*/ 24 w 27"/>
                  <a:gd name="T5" fmla="*/ 0 h 17"/>
                  <a:gd name="T6" fmla="*/ 22 w 27"/>
                  <a:gd name="T7" fmla="*/ 2 h 17"/>
                  <a:gd name="T8" fmla="*/ 18 w 27"/>
                  <a:gd name="T9" fmla="*/ 3 h 17"/>
                  <a:gd name="T10" fmla="*/ 16 w 27"/>
                  <a:gd name="T11" fmla="*/ 4 h 17"/>
                  <a:gd name="T12" fmla="*/ 12 w 27"/>
                  <a:gd name="T13" fmla="*/ 5 h 17"/>
                  <a:gd name="T14" fmla="*/ 7 w 27"/>
                  <a:gd name="T15" fmla="*/ 10 h 17"/>
                  <a:gd name="T16" fmla="*/ 3 w 27"/>
                  <a:gd name="T17" fmla="*/ 12 h 17"/>
                  <a:gd name="T18" fmla="*/ 2 w 27"/>
                  <a:gd name="T19" fmla="*/ 13 h 17"/>
                  <a:gd name="T20" fmla="*/ 0 w 27"/>
                  <a:gd name="T21" fmla="*/ 14 h 17"/>
                  <a:gd name="T22" fmla="*/ 2 w 27"/>
                  <a:gd name="T23" fmla="*/ 14 h 17"/>
                  <a:gd name="T24" fmla="*/ 2 w 27"/>
                  <a:gd name="T25" fmla="*/ 15 h 17"/>
                  <a:gd name="T26" fmla="*/ 5 w 27"/>
                  <a:gd name="T27" fmla="*/ 15 h 17"/>
                  <a:gd name="T28" fmla="*/ 9 w 27"/>
                  <a:gd name="T29" fmla="*/ 17 h 17"/>
                  <a:gd name="T30" fmla="*/ 12 w 27"/>
                  <a:gd name="T31" fmla="*/ 17 h 17"/>
                  <a:gd name="T32" fmla="*/ 16 w 27"/>
                  <a:gd name="T33" fmla="*/ 15 h 17"/>
                  <a:gd name="T34" fmla="*/ 17 w 27"/>
                  <a:gd name="T35" fmla="*/ 14 h 17"/>
                  <a:gd name="T36" fmla="*/ 22 w 27"/>
                  <a:gd name="T37" fmla="*/ 9 h 17"/>
                  <a:gd name="T38" fmla="*/ 24 w 27"/>
                  <a:gd name="T39" fmla="*/ 5 h 17"/>
                  <a:gd name="T40" fmla="*/ 26 w 27"/>
                  <a:gd name="T41" fmla="*/ 4 h 17"/>
                  <a:gd name="T42" fmla="*/ 27 w 27"/>
                  <a:gd name="T43" fmla="*/ 2 h 17"/>
                  <a:gd name="T44" fmla="*/ 27 w 27"/>
                  <a:gd name="T4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7" h="17">
                    <a:moveTo>
                      <a:pt x="27" y="0"/>
                    </a:moveTo>
                    <a:lnTo>
                      <a:pt x="26" y="0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18" y="3"/>
                    </a:lnTo>
                    <a:lnTo>
                      <a:pt x="16" y="4"/>
                    </a:lnTo>
                    <a:lnTo>
                      <a:pt x="12" y="5"/>
                    </a:lnTo>
                    <a:lnTo>
                      <a:pt x="7" y="10"/>
                    </a:lnTo>
                    <a:lnTo>
                      <a:pt x="3" y="12"/>
                    </a:lnTo>
                    <a:lnTo>
                      <a:pt x="2" y="13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2" y="15"/>
                    </a:lnTo>
                    <a:lnTo>
                      <a:pt x="5" y="15"/>
                    </a:lnTo>
                    <a:lnTo>
                      <a:pt x="9" y="17"/>
                    </a:lnTo>
                    <a:lnTo>
                      <a:pt x="12" y="17"/>
                    </a:lnTo>
                    <a:lnTo>
                      <a:pt x="16" y="15"/>
                    </a:lnTo>
                    <a:lnTo>
                      <a:pt x="17" y="14"/>
                    </a:lnTo>
                    <a:lnTo>
                      <a:pt x="22" y="9"/>
                    </a:lnTo>
                    <a:lnTo>
                      <a:pt x="24" y="5"/>
                    </a:lnTo>
                    <a:lnTo>
                      <a:pt x="26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3" name="Freeform 674"/>
              <p:cNvSpPr>
                <a:spLocks/>
              </p:cNvSpPr>
              <p:nvPr/>
            </p:nvSpPr>
            <p:spPr bwMode="auto">
              <a:xfrm>
                <a:off x="1818" y="1532"/>
                <a:ext cx="7" cy="4"/>
              </a:xfrm>
              <a:custGeom>
                <a:avLst/>
                <a:gdLst>
                  <a:gd name="T0" fmla="*/ 0 w 7"/>
                  <a:gd name="T1" fmla="*/ 1 h 4"/>
                  <a:gd name="T2" fmla="*/ 5 w 7"/>
                  <a:gd name="T3" fmla="*/ 2 h 4"/>
                  <a:gd name="T4" fmla="*/ 6 w 7"/>
                  <a:gd name="T5" fmla="*/ 4 h 4"/>
                  <a:gd name="T6" fmla="*/ 7 w 7"/>
                  <a:gd name="T7" fmla="*/ 2 h 4"/>
                  <a:gd name="T8" fmla="*/ 7 w 7"/>
                  <a:gd name="T9" fmla="*/ 2 h 4"/>
                  <a:gd name="T10" fmla="*/ 7 w 7"/>
                  <a:gd name="T11" fmla="*/ 2 h 4"/>
                  <a:gd name="T12" fmla="*/ 6 w 7"/>
                  <a:gd name="T13" fmla="*/ 1 h 4"/>
                  <a:gd name="T14" fmla="*/ 3 w 7"/>
                  <a:gd name="T15" fmla="*/ 0 h 4"/>
                  <a:gd name="T16" fmla="*/ 2 w 7"/>
                  <a:gd name="T17" fmla="*/ 0 h 4"/>
                  <a:gd name="T18" fmla="*/ 1 w 7"/>
                  <a:gd name="T19" fmla="*/ 0 h 4"/>
                  <a:gd name="T20" fmla="*/ 0 w 7"/>
                  <a:gd name="T21" fmla="*/ 0 h 4"/>
                  <a:gd name="T22" fmla="*/ 0 w 7"/>
                  <a:gd name="T23" fmla="*/ 1 h 4"/>
                  <a:gd name="T24" fmla="*/ 0 w 7"/>
                  <a:gd name="T25" fmla="*/ 1 h 4"/>
                  <a:gd name="T26" fmla="*/ 0 w 7"/>
                  <a:gd name="T2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4">
                    <a:moveTo>
                      <a:pt x="0" y="1"/>
                    </a:moveTo>
                    <a:lnTo>
                      <a:pt x="5" y="2"/>
                    </a:lnTo>
                    <a:lnTo>
                      <a:pt x="6" y="4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4" name="Freeform 675"/>
              <p:cNvSpPr>
                <a:spLocks/>
              </p:cNvSpPr>
              <p:nvPr/>
            </p:nvSpPr>
            <p:spPr bwMode="auto">
              <a:xfrm>
                <a:off x="1515" y="1470"/>
                <a:ext cx="169" cy="68"/>
              </a:xfrm>
              <a:custGeom>
                <a:avLst/>
                <a:gdLst>
                  <a:gd name="T0" fmla="*/ 48 w 169"/>
                  <a:gd name="T1" fmla="*/ 12 h 68"/>
                  <a:gd name="T2" fmla="*/ 40 w 169"/>
                  <a:gd name="T3" fmla="*/ 9 h 68"/>
                  <a:gd name="T4" fmla="*/ 25 w 169"/>
                  <a:gd name="T5" fmla="*/ 15 h 68"/>
                  <a:gd name="T6" fmla="*/ 38 w 169"/>
                  <a:gd name="T7" fmla="*/ 18 h 68"/>
                  <a:gd name="T8" fmla="*/ 20 w 169"/>
                  <a:gd name="T9" fmla="*/ 18 h 68"/>
                  <a:gd name="T10" fmla="*/ 15 w 169"/>
                  <a:gd name="T11" fmla="*/ 24 h 68"/>
                  <a:gd name="T12" fmla="*/ 27 w 169"/>
                  <a:gd name="T13" fmla="*/ 27 h 68"/>
                  <a:gd name="T14" fmla="*/ 17 w 169"/>
                  <a:gd name="T15" fmla="*/ 29 h 68"/>
                  <a:gd name="T16" fmla="*/ 6 w 169"/>
                  <a:gd name="T17" fmla="*/ 34 h 68"/>
                  <a:gd name="T18" fmla="*/ 35 w 169"/>
                  <a:gd name="T19" fmla="*/ 32 h 68"/>
                  <a:gd name="T20" fmla="*/ 20 w 169"/>
                  <a:gd name="T21" fmla="*/ 38 h 68"/>
                  <a:gd name="T22" fmla="*/ 3 w 169"/>
                  <a:gd name="T23" fmla="*/ 39 h 68"/>
                  <a:gd name="T24" fmla="*/ 1 w 169"/>
                  <a:gd name="T25" fmla="*/ 44 h 68"/>
                  <a:gd name="T26" fmla="*/ 21 w 169"/>
                  <a:gd name="T27" fmla="*/ 50 h 68"/>
                  <a:gd name="T28" fmla="*/ 28 w 169"/>
                  <a:gd name="T29" fmla="*/ 49 h 68"/>
                  <a:gd name="T30" fmla="*/ 33 w 169"/>
                  <a:gd name="T31" fmla="*/ 50 h 68"/>
                  <a:gd name="T32" fmla="*/ 43 w 169"/>
                  <a:gd name="T33" fmla="*/ 49 h 68"/>
                  <a:gd name="T34" fmla="*/ 43 w 169"/>
                  <a:gd name="T35" fmla="*/ 43 h 68"/>
                  <a:gd name="T36" fmla="*/ 48 w 169"/>
                  <a:gd name="T37" fmla="*/ 40 h 68"/>
                  <a:gd name="T38" fmla="*/ 52 w 169"/>
                  <a:gd name="T39" fmla="*/ 40 h 68"/>
                  <a:gd name="T40" fmla="*/ 52 w 169"/>
                  <a:gd name="T41" fmla="*/ 43 h 68"/>
                  <a:gd name="T42" fmla="*/ 52 w 169"/>
                  <a:gd name="T43" fmla="*/ 48 h 68"/>
                  <a:gd name="T44" fmla="*/ 66 w 169"/>
                  <a:gd name="T45" fmla="*/ 48 h 68"/>
                  <a:gd name="T46" fmla="*/ 71 w 169"/>
                  <a:gd name="T47" fmla="*/ 45 h 68"/>
                  <a:gd name="T48" fmla="*/ 83 w 169"/>
                  <a:gd name="T49" fmla="*/ 47 h 68"/>
                  <a:gd name="T50" fmla="*/ 91 w 169"/>
                  <a:gd name="T51" fmla="*/ 45 h 68"/>
                  <a:gd name="T52" fmla="*/ 78 w 169"/>
                  <a:gd name="T53" fmla="*/ 52 h 68"/>
                  <a:gd name="T54" fmla="*/ 52 w 169"/>
                  <a:gd name="T55" fmla="*/ 57 h 68"/>
                  <a:gd name="T56" fmla="*/ 47 w 169"/>
                  <a:gd name="T57" fmla="*/ 63 h 68"/>
                  <a:gd name="T58" fmla="*/ 71 w 169"/>
                  <a:gd name="T59" fmla="*/ 67 h 68"/>
                  <a:gd name="T60" fmla="*/ 97 w 169"/>
                  <a:gd name="T61" fmla="*/ 58 h 68"/>
                  <a:gd name="T62" fmla="*/ 120 w 169"/>
                  <a:gd name="T63" fmla="*/ 50 h 68"/>
                  <a:gd name="T64" fmla="*/ 124 w 169"/>
                  <a:gd name="T65" fmla="*/ 52 h 68"/>
                  <a:gd name="T66" fmla="*/ 134 w 169"/>
                  <a:gd name="T67" fmla="*/ 52 h 68"/>
                  <a:gd name="T68" fmla="*/ 147 w 169"/>
                  <a:gd name="T69" fmla="*/ 53 h 68"/>
                  <a:gd name="T70" fmla="*/ 165 w 169"/>
                  <a:gd name="T71" fmla="*/ 40 h 68"/>
                  <a:gd name="T72" fmla="*/ 167 w 169"/>
                  <a:gd name="T73" fmla="*/ 27 h 68"/>
                  <a:gd name="T74" fmla="*/ 156 w 169"/>
                  <a:gd name="T75" fmla="*/ 22 h 68"/>
                  <a:gd name="T76" fmla="*/ 149 w 169"/>
                  <a:gd name="T77" fmla="*/ 25 h 68"/>
                  <a:gd name="T78" fmla="*/ 149 w 169"/>
                  <a:gd name="T79" fmla="*/ 29 h 68"/>
                  <a:gd name="T80" fmla="*/ 146 w 169"/>
                  <a:gd name="T81" fmla="*/ 28 h 68"/>
                  <a:gd name="T82" fmla="*/ 140 w 169"/>
                  <a:gd name="T83" fmla="*/ 27 h 68"/>
                  <a:gd name="T84" fmla="*/ 134 w 169"/>
                  <a:gd name="T85" fmla="*/ 28 h 68"/>
                  <a:gd name="T86" fmla="*/ 136 w 169"/>
                  <a:gd name="T87" fmla="*/ 23 h 68"/>
                  <a:gd name="T88" fmla="*/ 129 w 169"/>
                  <a:gd name="T89" fmla="*/ 22 h 68"/>
                  <a:gd name="T90" fmla="*/ 131 w 169"/>
                  <a:gd name="T91" fmla="*/ 17 h 68"/>
                  <a:gd name="T92" fmla="*/ 126 w 169"/>
                  <a:gd name="T93" fmla="*/ 9 h 68"/>
                  <a:gd name="T94" fmla="*/ 126 w 169"/>
                  <a:gd name="T95" fmla="*/ 4 h 68"/>
                  <a:gd name="T96" fmla="*/ 122 w 169"/>
                  <a:gd name="T97" fmla="*/ 0 h 68"/>
                  <a:gd name="T98" fmla="*/ 107 w 169"/>
                  <a:gd name="T99" fmla="*/ 9 h 68"/>
                  <a:gd name="T100" fmla="*/ 101 w 169"/>
                  <a:gd name="T101" fmla="*/ 14 h 68"/>
                  <a:gd name="T102" fmla="*/ 112 w 169"/>
                  <a:gd name="T103" fmla="*/ 19 h 68"/>
                  <a:gd name="T104" fmla="*/ 107 w 169"/>
                  <a:gd name="T105" fmla="*/ 25 h 68"/>
                  <a:gd name="T106" fmla="*/ 121 w 169"/>
                  <a:gd name="T107" fmla="*/ 35 h 68"/>
                  <a:gd name="T108" fmla="*/ 96 w 169"/>
                  <a:gd name="T109" fmla="*/ 35 h 68"/>
                  <a:gd name="T110" fmla="*/ 86 w 169"/>
                  <a:gd name="T111" fmla="*/ 33 h 68"/>
                  <a:gd name="T112" fmla="*/ 80 w 169"/>
                  <a:gd name="T113" fmla="*/ 28 h 68"/>
                  <a:gd name="T114" fmla="*/ 80 w 169"/>
                  <a:gd name="T115" fmla="*/ 25 h 68"/>
                  <a:gd name="T116" fmla="*/ 58 w 169"/>
                  <a:gd name="T117" fmla="*/ 1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" h="68">
                    <a:moveTo>
                      <a:pt x="51" y="17"/>
                    </a:moveTo>
                    <a:lnTo>
                      <a:pt x="50" y="15"/>
                    </a:lnTo>
                    <a:lnTo>
                      <a:pt x="48" y="14"/>
                    </a:lnTo>
                    <a:lnTo>
                      <a:pt x="48" y="13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7" y="10"/>
                    </a:lnTo>
                    <a:lnTo>
                      <a:pt x="46" y="10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28" y="10"/>
                    </a:lnTo>
                    <a:lnTo>
                      <a:pt x="26" y="13"/>
                    </a:lnTo>
                    <a:lnTo>
                      <a:pt x="25" y="14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7"/>
                    </a:lnTo>
                    <a:lnTo>
                      <a:pt x="27" y="17"/>
                    </a:lnTo>
                    <a:lnTo>
                      <a:pt x="36" y="18"/>
                    </a:lnTo>
                    <a:lnTo>
                      <a:pt x="38" y="18"/>
                    </a:lnTo>
                    <a:lnTo>
                      <a:pt x="40" y="18"/>
                    </a:lnTo>
                    <a:lnTo>
                      <a:pt x="37" y="19"/>
                    </a:lnTo>
                    <a:lnTo>
                      <a:pt x="26" y="18"/>
                    </a:lnTo>
                    <a:lnTo>
                      <a:pt x="21" y="18"/>
                    </a:lnTo>
                    <a:lnTo>
                      <a:pt x="20" y="18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3" y="22"/>
                    </a:lnTo>
                    <a:lnTo>
                      <a:pt x="15" y="23"/>
                    </a:lnTo>
                    <a:lnTo>
                      <a:pt x="15" y="24"/>
                    </a:lnTo>
                    <a:lnTo>
                      <a:pt x="13" y="24"/>
                    </a:lnTo>
                    <a:lnTo>
                      <a:pt x="13" y="25"/>
                    </a:lnTo>
                    <a:lnTo>
                      <a:pt x="16" y="27"/>
                    </a:lnTo>
                    <a:lnTo>
                      <a:pt x="17" y="27"/>
                    </a:lnTo>
                    <a:lnTo>
                      <a:pt x="27" y="27"/>
                    </a:lnTo>
                    <a:lnTo>
                      <a:pt x="36" y="27"/>
                    </a:lnTo>
                    <a:lnTo>
                      <a:pt x="33" y="27"/>
                    </a:lnTo>
                    <a:lnTo>
                      <a:pt x="30" y="28"/>
                    </a:lnTo>
                    <a:lnTo>
                      <a:pt x="25" y="28"/>
                    </a:lnTo>
                    <a:lnTo>
                      <a:pt x="17" y="29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8" y="32"/>
                    </a:lnTo>
                    <a:lnTo>
                      <a:pt x="6" y="33"/>
                    </a:lnTo>
                    <a:lnTo>
                      <a:pt x="6" y="34"/>
                    </a:lnTo>
                    <a:lnTo>
                      <a:pt x="8" y="34"/>
                    </a:lnTo>
                    <a:lnTo>
                      <a:pt x="16" y="35"/>
                    </a:lnTo>
                    <a:lnTo>
                      <a:pt x="22" y="34"/>
                    </a:lnTo>
                    <a:lnTo>
                      <a:pt x="35" y="32"/>
                    </a:lnTo>
                    <a:lnTo>
                      <a:pt x="35" y="32"/>
                    </a:lnTo>
                    <a:lnTo>
                      <a:pt x="35" y="33"/>
                    </a:lnTo>
                    <a:lnTo>
                      <a:pt x="32" y="33"/>
                    </a:lnTo>
                    <a:lnTo>
                      <a:pt x="31" y="34"/>
                    </a:lnTo>
                    <a:lnTo>
                      <a:pt x="21" y="38"/>
                    </a:lnTo>
                    <a:lnTo>
                      <a:pt x="20" y="38"/>
                    </a:lnTo>
                    <a:lnTo>
                      <a:pt x="10" y="38"/>
                    </a:lnTo>
                    <a:lnTo>
                      <a:pt x="6" y="38"/>
                    </a:lnTo>
                    <a:lnTo>
                      <a:pt x="5" y="38"/>
                    </a:lnTo>
                    <a:lnTo>
                      <a:pt x="3" y="39"/>
                    </a:lnTo>
                    <a:lnTo>
                      <a:pt x="3" y="39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1" y="44"/>
                    </a:lnTo>
                    <a:lnTo>
                      <a:pt x="1" y="45"/>
                    </a:lnTo>
                    <a:lnTo>
                      <a:pt x="8" y="47"/>
                    </a:lnTo>
                    <a:lnTo>
                      <a:pt x="11" y="47"/>
                    </a:lnTo>
                    <a:lnTo>
                      <a:pt x="16" y="47"/>
                    </a:lnTo>
                    <a:lnTo>
                      <a:pt x="21" y="50"/>
                    </a:lnTo>
                    <a:lnTo>
                      <a:pt x="26" y="52"/>
                    </a:lnTo>
                    <a:lnTo>
                      <a:pt x="27" y="52"/>
                    </a:lnTo>
                    <a:lnTo>
                      <a:pt x="27" y="50"/>
                    </a:lnTo>
                    <a:lnTo>
                      <a:pt x="28" y="49"/>
                    </a:lnTo>
                    <a:lnTo>
                      <a:pt x="28" y="49"/>
                    </a:lnTo>
                    <a:lnTo>
                      <a:pt x="30" y="48"/>
                    </a:lnTo>
                    <a:lnTo>
                      <a:pt x="31" y="48"/>
                    </a:lnTo>
                    <a:lnTo>
                      <a:pt x="31" y="48"/>
                    </a:lnTo>
                    <a:lnTo>
                      <a:pt x="32" y="48"/>
                    </a:lnTo>
                    <a:lnTo>
                      <a:pt x="33" y="50"/>
                    </a:lnTo>
                    <a:lnTo>
                      <a:pt x="35" y="50"/>
                    </a:lnTo>
                    <a:lnTo>
                      <a:pt x="35" y="52"/>
                    </a:lnTo>
                    <a:lnTo>
                      <a:pt x="36" y="52"/>
                    </a:lnTo>
                    <a:lnTo>
                      <a:pt x="38" y="52"/>
                    </a:lnTo>
                    <a:lnTo>
                      <a:pt x="43" y="49"/>
                    </a:lnTo>
                    <a:lnTo>
                      <a:pt x="45" y="48"/>
                    </a:lnTo>
                    <a:lnTo>
                      <a:pt x="45" y="47"/>
                    </a:lnTo>
                    <a:lnTo>
                      <a:pt x="43" y="44"/>
                    </a:lnTo>
                    <a:lnTo>
                      <a:pt x="43" y="44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6" y="44"/>
                    </a:lnTo>
                    <a:lnTo>
                      <a:pt x="47" y="44"/>
                    </a:lnTo>
                    <a:lnTo>
                      <a:pt x="48" y="43"/>
                    </a:lnTo>
                    <a:lnTo>
                      <a:pt x="48" y="40"/>
                    </a:lnTo>
                    <a:lnTo>
                      <a:pt x="50" y="39"/>
                    </a:lnTo>
                    <a:lnTo>
                      <a:pt x="50" y="39"/>
                    </a:lnTo>
                    <a:lnTo>
                      <a:pt x="50" y="39"/>
                    </a:lnTo>
                    <a:lnTo>
                      <a:pt x="51" y="40"/>
                    </a:lnTo>
                    <a:lnTo>
                      <a:pt x="52" y="40"/>
                    </a:lnTo>
                    <a:lnTo>
                      <a:pt x="56" y="40"/>
                    </a:lnTo>
                    <a:lnTo>
                      <a:pt x="57" y="39"/>
                    </a:lnTo>
                    <a:lnTo>
                      <a:pt x="57" y="40"/>
                    </a:lnTo>
                    <a:lnTo>
                      <a:pt x="53" y="43"/>
                    </a:lnTo>
                    <a:lnTo>
                      <a:pt x="52" y="43"/>
                    </a:lnTo>
                    <a:lnTo>
                      <a:pt x="52" y="44"/>
                    </a:lnTo>
                    <a:lnTo>
                      <a:pt x="52" y="45"/>
                    </a:lnTo>
                    <a:lnTo>
                      <a:pt x="52" y="45"/>
                    </a:lnTo>
                    <a:lnTo>
                      <a:pt x="52" y="48"/>
                    </a:lnTo>
                    <a:lnTo>
                      <a:pt x="52" y="48"/>
                    </a:lnTo>
                    <a:lnTo>
                      <a:pt x="53" y="49"/>
                    </a:lnTo>
                    <a:lnTo>
                      <a:pt x="53" y="49"/>
                    </a:lnTo>
                    <a:lnTo>
                      <a:pt x="60" y="49"/>
                    </a:lnTo>
                    <a:lnTo>
                      <a:pt x="65" y="48"/>
                    </a:lnTo>
                    <a:lnTo>
                      <a:pt x="66" y="48"/>
                    </a:lnTo>
                    <a:lnTo>
                      <a:pt x="67" y="48"/>
                    </a:lnTo>
                    <a:lnTo>
                      <a:pt x="68" y="45"/>
                    </a:lnTo>
                    <a:lnTo>
                      <a:pt x="68" y="45"/>
                    </a:lnTo>
                    <a:lnTo>
                      <a:pt x="70" y="45"/>
                    </a:lnTo>
                    <a:lnTo>
                      <a:pt x="71" y="45"/>
                    </a:lnTo>
                    <a:lnTo>
                      <a:pt x="75" y="48"/>
                    </a:lnTo>
                    <a:lnTo>
                      <a:pt x="75" y="48"/>
                    </a:lnTo>
                    <a:lnTo>
                      <a:pt x="77" y="47"/>
                    </a:lnTo>
                    <a:lnTo>
                      <a:pt x="81" y="47"/>
                    </a:lnTo>
                    <a:lnTo>
                      <a:pt x="83" y="47"/>
                    </a:lnTo>
                    <a:lnTo>
                      <a:pt x="85" y="45"/>
                    </a:lnTo>
                    <a:lnTo>
                      <a:pt x="90" y="44"/>
                    </a:lnTo>
                    <a:lnTo>
                      <a:pt x="91" y="44"/>
                    </a:lnTo>
                    <a:lnTo>
                      <a:pt x="91" y="45"/>
                    </a:lnTo>
                    <a:lnTo>
                      <a:pt x="91" y="45"/>
                    </a:lnTo>
                    <a:lnTo>
                      <a:pt x="88" y="48"/>
                    </a:lnTo>
                    <a:lnTo>
                      <a:pt x="85" y="49"/>
                    </a:lnTo>
                    <a:lnTo>
                      <a:pt x="82" y="50"/>
                    </a:lnTo>
                    <a:lnTo>
                      <a:pt x="81" y="50"/>
                    </a:lnTo>
                    <a:lnTo>
                      <a:pt x="78" y="52"/>
                    </a:lnTo>
                    <a:lnTo>
                      <a:pt x="75" y="50"/>
                    </a:lnTo>
                    <a:lnTo>
                      <a:pt x="68" y="52"/>
                    </a:lnTo>
                    <a:lnTo>
                      <a:pt x="66" y="52"/>
                    </a:lnTo>
                    <a:lnTo>
                      <a:pt x="60" y="54"/>
                    </a:lnTo>
                    <a:lnTo>
                      <a:pt x="52" y="57"/>
                    </a:lnTo>
                    <a:lnTo>
                      <a:pt x="48" y="58"/>
                    </a:lnTo>
                    <a:lnTo>
                      <a:pt x="46" y="59"/>
                    </a:lnTo>
                    <a:lnTo>
                      <a:pt x="45" y="61"/>
                    </a:lnTo>
                    <a:lnTo>
                      <a:pt x="46" y="62"/>
                    </a:lnTo>
                    <a:lnTo>
                      <a:pt x="47" y="63"/>
                    </a:lnTo>
                    <a:lnTo>
                      <a:pt x="52" y="66"/>
                    </a:lnTo>
                    <a:lnTo>
                      <a:pt x="55" y="67"/>
                    </a:lnTo>
                    <a:lnTo>
                      <a:pt x="57" y="67"/>
                    </a:lnTo>
                    <a:lnTo>
                      <a:pt x="63" y="68"/>
                    </a:lnTo>
                    <a:lnTo>
                      <a:pt x="71" y="67"/>
                    </a:lnTo>
                    <a:lnTo>
                      <a:pt x="81" y="64"/>
                    </a:lnTo>
                    <a:lnTo>
                      <a:pt x="87" y="63"/>
                    </a:lnTo>
                    <a:lnTo>
                      <a:pt x="92" y="62"/>
                    </a:lnTo>
                    <a:lnTo>
                      <a:pt x="95" y="59"/>
                    </a:lnTo>
                    <a:lnTo>
                      <a:pt x="97" y="58"/>
                    </a:lnTo>
                    <a:lnTo>
                      <a:pt x="98" y="57"/>
                    </a:lnTo>
                    <a:lnTo>
                      <a:pt x="100" y="57"/>
                    </a:lnTo>
                    <a:lnTo>
                      <a:pt x="103" y="55"/>
                    </a:lnTo>
                    <a:lnTo>
                      <a:pt x="112" y="54"/>
                    </a:lnTo>
                    <a:lnTo>
                      <a:pt x="120" y="50"/>
                    </a:lnTo>
                    <a:lnTo>
                      <a:pt x="122" y="49"/>
                    </a:lnTo>
                    <a:lnTo>
                      <a:pt x="124" y="50"/>
                    </a:lnTo>
                    <a:lnTo>
                      <a:pt x="125" y="50"/>
                    </a:lnTo>
                    <a:lnTo>
                      <a:pt x="124" y="50"/>
                    </a:lnTo>
                    <a:lnTo>
                      <a:pt x="124" y="52"/>
                    </a:lnTo>
                    <a:lnTo>
                      <a:pt x="125" y="53"/>
                    </a:lnTo>
                    <a:lnTo>
                      <a:pt x="127" y="53"/>
                    </a:lnTo>
                    <a:lnTo>
                      <a:pt x="129" y="53"/>
                    </a:lnTo>
                    <a:lnTo>
                      <a:pt x="130" y="53"/>
                    </a:lnTo>
                    <a:lnTo>
                      <a:pt x="134" y="52"/>
                    </a:lnTo>
                    <a:lnTo>
                      <a:pt x="136" y="52"/>
                    </a:lnTo>
                    <a:lnTo>
                      <a:pt x="141" y="53"/>
                    </a:lnTo>
                    <a:lnTo>
                      <a:pt x="145" y="53"/>
                    </a:lnTo>
                    <a:lnTo>
                      <a:pt x="146" y="53"/>
                    </a:lnTo>
                    <a:lnTo>
                      <a:pt x="147" y="53"/>
                    </a:lnTo>
                    <a:lnTo>
                      <a:pt x="154" y="50"/>
                    </a:lnTo>
                    <a:lnTo>
                      <a:pt x="160" y="49"/>
                    </a:lnTo>
                    <a:lnTo>
                      <a:pt x="161" y="48"/>
                    </a:lnTo>
                    <a:lnTo>
                      <a:pt x="164" y="45"/>
                    </a:lnTo>
                    <a:lnTo>
                      <a:pt x="165" y="40"/>
                    </a:lnTo>
                    <a:lnTo>
                      <a:pt x="166" y="38"/>
                    </a:lnTo>
                    <a:lnTo>
                      <a:pt x="167" y="34"/>
                    </a:lnTo>
                    <a:lnTo>
                      <a:pt x="169" y="32"/>
                    </a:lnTo>
                    <a:lnTo>
                      <a:pt x="169" y="30"/>
                    </a:lnTo>
                    <a:lnTo>
                      <a:pt x="167" y="27"/>
                    </a:lnTo>
                    <a:lnTo>
                      <a:pt x="166" y="25"/>
                    </a:lnTo>
                    <a:lnTo>
                      <a:pt x="166" y="25"/>
                    </a:lnTo>
                    <a:lnTo>
                      <a:pt x="165" y="24"/>
                    </a:lnTo>
                    <a:lnTo>
                      <a:pt x="162" y="23"/>
                    </a:lnTo>
                    <a:lnTo>
                      <a:pt x="156" y="22"/>
                    </a:lnTo>
                    <a:lnTo>
                      <a:pt x="154" y="22"/>
                    </a:lnTo>
                    <a:lnTo>
                      <a:pt x="152" y="23"/>
                    </a:lnTo>
                    <a:lnTo>
                      <a:pt x="150" y="24"/>
                    </a:lnTo>
                    <a:lnTo>
                      <a:pt x="150" y="24"/>
                    </a:lnTo>
                    <a:lnTo>
                      <a:pt x="149" y="25"/>
                    </a:lnTo>
                    <a:lnTo>
                      <a:pt x="150" y="27"/>
                    </a:lnTo>
                    <a:lnTo>
                      <a:pt x="151" y="28"/>
                    </a:lnTo>
                    <a:lnTo>
                      <a:pt x="151" y="28"/>
                    </a:lnTo>
                    <a:lnTo>
                      <a:pt x="151" y="29"/>
                    </a:lnTo>
                    <a:lnTo>
                      <a:pt x="149" y="29"/>
                    </a:lnTo>
                    <a:lnTo>
                      <a:pt x="149" y="30"/>
                    </a:lnTo>
                    <a:lnTo>
                      <a:pt x="149" y="32"/>
                    </a:lnTo>
                    <a:lnTo>
                      <a:pt x="149" y="33"/>
                    </a:lnTo>
                    <a:lnTo>
                      <a:pt x="147" y="29"/>
                    </a:lnTo>
                    <a:lnTo>
                      <a:pt x="146" y="28"/>
                    </a:lnTo>
                    <a:lnTo>
                      <a:pt x="146" y="27"/>
                    </a:lnTo>
                    <a:lnTo>
                      <a:pt x="145" y="27"/>
                    </a:lnTo>
                    <a:lnTo>
                      <a:pt x="145" y="27"/>
                    </a:lnTo>
                    <a:lnTo>
                      <a:pt x="141" y="25"/>
                    </a:lnTo>
                    <a:lnTo>
                      <a:pt x="140" y="27"/>
                    </a:lnTo>
                    <a:lnTo>
                      <a:pt x="137" y="27"/>
                    </a:lnTo>
                    <a:lnTo>
                      <a:pt x="135" y="29"/>
                    </a:lnTo>
                    <a:lnTo>
                      <a:pt x="134" y="29"/>
                    </a:lnTo>
                    <a:lnTo>
                      <a:pt x="134" y="29"/>
                    </a:lnTo>
                    <a:lnTo>
                      <a:pt x="134" y="28"/>
                    </a:lnTo>
                    <a:lnTo>
                      <a:pt x="137" y="25"/>
                    </a:lnTo>
                    <a:lnTo>
                      <a:pt x="137" y="24"/>
                    </a:lnTo>
                    <a:lnTo>
                      <a:pt x="137" y="24"/>
                    </a:lnTo>
                    <a:lnTo>
                      <a:pt x="137" y="23"/>
                    </a:lnTo>
                    <a:lnTo>
                      <a:pt x="136" y="23"/>
                    </a:lnTo>
                    <a:lnTo>
                      <a:pt x="135" y="22"/>
                    </a:lnTo>
                    <a:lnTo>
                      <a:pt x="134" y="22"/>
                    </a:lnTo>
                    <a:lnTo>
                      <a:pt x="131" y="22"/>
                    </a:lnTo>
                    <a:lnTo>
                      <a:pt x="130" y="22"/>
                    </a:lnTo>
                    <a:lnTo>
                      <a:pt x="129" y="22"/>
                    </a:lnTo>
                    <a:lnTo>
                      <a:pt x="127" y="20"/>
                    </a:lnTo>
                    <a:lnTo>
                      <a:pt x="129" y="20"/>
                    </a:lnTo>
                    <a:lnTo>
                      <a:pt x="129" y="19"/>
                    </a:lnTo>
                    <a:lnTo>
                      <a:pt x="131" y="18"/>
                    </a:lnTo>
                    <a:lnTo>
                      <a:pt x="131" y="17"/>
                    </a:lnTo>
                    <a:lnTo>
                      <a:pt x="131" y="14"/>
                    </a:lnTo>
                    <a:lnTo>
                      <a:pt x="129" y="13"/>
                    </a:lnTo>
                    <a:lnTo>
                      <a:pt x="126" y="10"/>
                    </a:lnTo>
                    <a:lnTo>
                      <a:pt x="126" y="10"/>
                    </a:lnTo>
                    <a:lnTo>
                      <a:pt x="126" y="9"/>
                    </a:lnTo>
                    <a:lnTo>
                      <a:pt x="126" y="8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5" y="5"/>
                    </a:lnTo>
                    <a:lnTo>
                      <a:pt x="126" y="4"/>
                    </a:lnTo>
                    <a:lnTo>
                      <a:pt x="127" y="3"/>
                    </a:lnTo>
                    <a:lnTo>
                      <a:pt x="127" y="3"/>
                    </a:lnTo>
                    <a:lnTo>
                      <a:pt x="126" y="2"/>
                    </a:lnTo>
                    <a:lnTo>
                      <a:pt x="126" y="2"/>
                    </a:lnTo>
                    <a:lnTo>
                      <a:pt x="122" y="0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115" y="2"/>
                    </a:lnTo>
                    <a:lnTo>
                      <a:pt x="112" y="4"/>
                    </a:lnTo>
                    <a:lnTo>
                      <a:pt x="107" y="9"/>
                    </a:lnTo>
                    <a:lnTo>
                      <a:pt x="106" y="9"/>
                    </a:lnTo>
                    <a:lnTo>
                      <a:pt x="102" y="12"/>
                    </a:lnTo>
                    <a:lnTo>
                      <a:pt x="101" y="12"/>
                    </a:lnTo>
                    <a:lnTo>
                      <a:pt x="101" y="13"/>
                    </a:lnTo>
                    <a:lnTo>
                      <a:pt x="101" y="14"/>
                    </a:lnTo>
                    <a:lnTo>
                      <a:pt x="102" y="14"/>
                    </a:lnTo>
                    <a:lnTo>
                      <a:pt x="102" y="15"/>
                    </a:lnTo>
                    <a:lnTo>
                      <a:pt x="107" y="17"/>
                    </a:lnTo>
                    <a:lnTo>
                      <a:pt x="110" y="18"/>
                    </a:lnTo>
                    <a:lnTo>
                      <a:pt x="112" y="19"/>
                    </a:lnTo>
                    <a:lnTo>
                      <a:pt x="113" y="20"/>
                    </a:lnTo>
                    <a:lnTo>
                      <a:pt x="113" y="22"/>
                    </a:lnTo>
                    <a:lnTo>
                      <a:pt x="113" y="22"/>
                    </a:lnTo>
                    <a:lnTo>
                      <a:pt x="113" y="23"/>
                    </a:lnTo>
                    <a:lnTo>
                      <a:pt x="107" y="25"/>
                    </a:lnTo>
                    <a:lnTo>
                      <a:pt x="108" y="27"/>
                    </a:lnTo>
                    <a:lnTo>
                      <a:pt x="120" y="32"/>
                    </a:lnTo>
                    <a:lnTo>
                      <a:pt x="121" y="33"/>
                    </a:lnTo>
                    <a:lnTo>
                      <a:pt x="121" y="34"/>
                    </a:lnTo>
                    <a:lnTo>
                      <a:pt x="121" y="35"/>
                    </a:lnTo>
                    <a:lnTo>
                      <a:pt x="120" y="37"/>
                    </a:lnTo>
                    <a:lnTo>
                      <a:pt x="120" y="37"/>
                    </a:lnTo>
                    <a:lnTo>
                      <a:pt x="118" y="37"/>
                    </a:lnTo>
                    <a:lnTo>
                      <a:pt x="100" y="35"/>
                    </a:lnTo>
                    <a:lnTo>
                      <a:pt x="96" y="35"/>
                    </a:lnTo>
                    <a:lnTo>
                      <a:pt x="93" y="37"/>
                    </a:lnTo>
                    <a:lnTo>
                      <a:pt x="91" y="35"/>
                    </a:lnTo>
                    <a:lnTo>
                      <a:pt x="90" y="35"/>
                    </a:lnTo>
                    <a:lnTo>
                      <a:pt x="88" y="34"/>
                    </a:lnTo>
                    <a:lnTo>
                      <a:pt x="86" y="33"/>
                    </a:lnTo>
                    <a:lnTo>
                      <a:pt x="86" y="30"/>
                    </a:lnTo>
                    <a:lnTo>
                      <a:pt x="85" y="29"/>
                    </a:lnTo>
                    <a:lnTo>
                      <a:pt x="83" y="28"/>
                    </a:lnTo>
                    <a:lnTo>
                      <a:pt x="82" y="28"/>
                    </a:lnTo>
                    <a:lnTo>
                      <a:pt x="80" y="28"/>
                    </a:lnTo>
                    <a:lnTo>
                      <a:pt x="77" y="28"/>
                    </a:lnTo>
                    <a:lnTo>
                      <a:pt x="77" y="28"/>
                    </a:lnTo>
                    <a:lnTo>
                      <a:pt x="77" y="27"/>
                    </a:lnTo>
                    <a:lnTo>
                      <a:pt x="80" y="25"/>
                    </a:lnTo>
                    <a:lnTo>
                      <a:pt x="80" y="25"/>
                    </a:lnTo>
                    <a:lnTo>
                      <a:pt x="73" y="22"/>
                    </a:lnTo>
                    <a:lnTo>
                      <a:pt x="68" y="18"/>
                    </a:lnTo>
                    <a:lnTo>
                      <a:pt x="65" y="17"/>
                    </a:lnTo>
                    <a:lnTo>
                      <a:pt x="61" y="17"/>
                    </a:lnTo>
                    <a:lnTo>
                      <a:pt x="58" y="17"/>
                    </a:lnTo>
                    <a:lnTo>
                      <a:pt x="52" y="18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5" name="Freeform 676"/>
              <p:cNvSpPr>
                <a:spLocks/>
              </p:cNvSpPr>
              <p:nvPr/>
            </p:nvSpPr>
            <p:spPr bwMode="auto">
              <a:xfrm>
                <a:off x="1675" y="1443"/>
                <a:ext cx="22" cy="19"/>
              </a:xfrm>
              <a:custGeom>
                <a:avLst/>
                <a:gdLst>
                  <a:gd name="T0" fmla="*/ 4 w 22"/>
                  <a:gd name="T1" fmla="*/ 5 h 19"/>
                  <a:gd name="T2" fmla="*/ 5 w 22"/>
                  <a:gd name="T3" fmla="*/ 6 h 19"/>
                  <a:gd name="T4" fmla="*/ 5 w 22"/>
                  <a:gd name="T5" fmla="*/ 9 h 19"/>
                  <a:gd name="T6" fmla="*/ 7 w 22"/>
                  <a:gd name="T7" fmla="*/ 11 h 19"/>
                  <a:gd name="T8" fmla="*/ 10 w 22"/>
                  <a:gd name="T9" fmla="*/ 15 h 19"/>
                  <a:gd name="T10" fmla="*/ 12 w 22"/>
                  <a:gd name="T11" fmla="*/ 16 h 19"/>
                  <a:gd name="T12" fmla="*/ 15 w 22"/>
                  <a:gd name="T13" fmla="*/ 17 h 19"/>
                  <a:gd name="T14" fmla="*/ 19 w 22"/>
                  <a:gd name="T15" fmla="*/ 19 h 19"/>
                  <a:gd name="T16" fmla="*/ 21 w 22"/>
                  <a:gd name="T17" fmla="*/ 17 h 19"/>
                  <a:gd name="T18" fmla="*/ 22 w 22"/>
                  <a:gd name="T19" fmla="*/ 17 h 19"/>
                  <a:gd name="T20" fmla="*/ 22 w 22"/>
                  <a:gd name="T21" fmla="*/ 15 h 19"/>
                  <a:gd name="T22" fmla="*/ 22 w 22"/>
                  <a:gd name="T23" fmla="*/ 15 h 19"/>
                  <a:gd name="T24" fmla="*/ 22 w 22"/>
                  <a:gd name="T25" fmla="*/ 12 h 19"/>
                  <a:gd name="T26" fmla="*/ 21 w 22"/>
                  <a:gd name="T27" fmla="*/ 12 h 19"/>
                  <a:gd name="T28" fmla="*/ 19 w 22"/>
                  <a:gd name="T29" fmla="*/ 10 h 19"/>
                  <a:gd name="T30" fmla="*/ 16 w 22"/>
                  <a:gd name="T31" fmla="*/ 10 h 19"/>
                  <a:gd name="T32" fmla="*/ 15 w 22"/>
                  <a:gd name="T33" fmla="*/ 9 h 19"/>
                  <a:gd name="T34" fmla="*/ 15 w 22"/>
                  <a:gd name="T35" fmla="*/ 7 h 19"/>
                  <a:gd name="T36" fmla="*/ 14 w 22"/>
                  <a:gd name="T37" fmla="*/ 6 h 19"/>
                  <a:gd name="T38" fmla="*/ 11 w 22"/>
                  <a:gd name="T39" fmla="*/ 4 h 19"/>
                  <a:gd name="T40" fmla="*/ 9 w 22"/>
                  <a:gd name="T41" fmla="*/ 1 h 19"/>
                  <a:gd name="T42" fmla="*/ 7 w 22"/>
                  <a:gd name="T43" fmla="*/ 0 h 19"/>
                  <a:gd name="T44" fmla="*/ 4 w 22"/>
                  <a:gd name="T45" fmla="*/ 0 h 19"/>
                  <a:gd name="T46" fmla="*/ 1 w 22"/>
                  <a:gd name="T47" fmla="*/ 0 h 19"/>
                  <a:gd name="T48" fmla="*/ 0 w 22"/>
                  <a:gd name="T49" fmla="*/ 1 h 19"/>
                  <a:gd name="T50" fmla="*/ 2 w 22"/>
                  <a:gd name="T51" fmla="*/ 4 h 19"/>
                  <a:gd name="T52" fmla="*/ 4 w 22"/>
                  <a:gd name="T53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" h="19">
                    <a:moveTo>
                      <a:pt x="4" y="5"/>
                    </a:moveTo>
                    <a:lnTo>
                      <a:pt x="5" y="6"/>
                    </a:lnTo>
                    <a:lnTo>
                      <a:pt x="5" y="9"/>
                    </a:lnTo>
                    <a:lnTo>
                      <a:pt x="7" y="11"/>
                    </a:lnTo>
                    <a:lnTo>
                      <a:pt x="10" y="15"/>
                    </a:lnTo>
                    <a:lnTo>
                      <a:pt x="12" y="16"/>
                    </a:lnTo>
                    <a:lnTo>
                      <a:pt x="15" y="17"/>
                    </a:lnTo>
                    <a:lnTo>
                      <a:pt x="19" y="19"/>
                    </a:lnTo>
                    <a:lnTo>
                      <a:pt x="21" y="17"/>
                    </a:lnTo>
                    <a:lnTo>
                      <a:pt x="22" y="17"/>
                    </a:lnTo>
                    <a:lnTo>
                      <a:pt x="22" y="15"/>
                    </a:lnTo>
                    <a:lnTo>
                      <a:pt x="22" y="15"/>
                    </a:lnTo>
                    <a:lnTo>
                      <a:pt x="22" y="12"/>
                    </a:lnTo>
                    <a:lnTo>
                      <a:pt x="21" y="12"/>
                    </a:lnTo>
                    <a:lnTo>
                      <a:pt x="19" y="10"/>
                    </a:lnTo>
                    <a:lnTo>
                      <a:pt x="16" y="10"/>
                    </a:lnTo>
                    <a:lnTo>
                      <a:pt x="15" y="9"/>
                    </a:lnTo>
                    <a:lnTo>
                      <a:pt x="15" y="7"/>
                    </a:lnTo>
                    <a:lnTo>
                      <a:pt x="14" y="6"/>
                    </a:lnTo>
                    <a:lnTo>
                      <a:pt x="11" y="4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4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6" name="Freeform 677"/>
              <p:cNvSpPr>
                <a:spLocks/>
              </p:cNvSpPr>
              <p:nvPr/>
            </p:nvSpPr>
            <p:spPr bwMode="auto">
              <a:xfrm>
                <a:off x="1575" y="1413"/>
                <a:ext cx="55" cy="15"/>
              </a:xfrm>
              <a:custGeom>
                <a:avLst/>
                <a:gdLst>
                  <a:gd name="T0" fmla="*/ 1 w 55"/>
                  <a:gd name="T1" fmla="*/ 14 h 15"/>
                  <a:gd name="T2" fmla="*/ 3 w 55"/>
                  <a:gd name="T3" fmla="*/ 14 h 15"/>
                  <a:gd name="T4" fmla="*/ 10 w 55"/>
                  <a:gd name="T5" fmla="*/ 12 h 15"/>
                  <a:gd name="T6" fmla="*/ 16 w 55"/>
                  <a:gd name="T7" fmla="*/ 11 h 15"/>
                  <a:gd name="T8" fmla="*/ 21 w 55"/>
                  <a:gd name="T9" fmla="*/ 14 h 15"/>
                  <a:gd name="T10" fmla="*/ 25 w 55"/>
                  <a:gd name="T11" fmla="*/ 15 h 15"/>
                  <a:gd name="T12" fmla="*/ 26 w 55"/>
                  <a:gd name="T13" fmla="*/ 14 h 15"/>
                  <a:gd name="T14" fmla="*/ 27 w 55"/>
                  <a:gd name="T15" fmla="*/ 12 h 15"/>
                  <a:gd name="T16" fmla="*/ 28 w 55"/>
                  <a:gd name="T17" fmla="*/ 11 h 15"/>
                  <a:gd name="T18" fmla="*/ 30 w 55"/>
                  <a:gd name="T19" fmla="*/ 11 h 15"/>
                  <a:gd name="T20" fmla="*/ 31 w 55"/>
                  <a:gd name="T21" fmla="*/ 11 h 15"/>
                  <a:gd name="T22" fmla="*/ 33 w 55"/>
                  <a:gd name="T23" fmla="*/ 12 h 15"/>
                  <a:gd name="T24" fmla="*/ 35 w 55"/>
                  <a:gd name="T25" fmla="*/ 14 h 15"/>
                  <a:gd name="T26" fmla="*/ 40 w 55"/>
                  <a:gd name="T27" fmla="*/ 14 h 15"/>
                  <a:gd name="T28" fmla="*/ 41 w 55"/>
                  <a:gd name="T29" fmla="*/ 14 h 15"/>
                  <a:gd name="T30" fmla="*/ 45 w 55"/>
                  <a:gd name="T31" fmla="*/ 12 h 15"/>
                  <a:gd name="T32" fmla="*/ 50 w 55"/>
                  <a:gd name="T33" fmla="*/ 14 h 15"/>
                  <a:gd name="T34" fmla="*/ 52 w 55"/>
                  <a:gd name="T35" fmla="*/ 14 h 15"/>
                  <a:gd name="T36" fmla="*/ 53 w 55"/>
                  <a:gd name="T37" fmla="*/ 12 h 15"/>
                  <a:gd name="T38" fmla="*/ 55 w 55"/>
                  <a:gd name="T39" fmla="*/ 11 h 15"/>
                  <a:gd name="T40" fmla="*/ 55 w 55"/>
                  <a:gd name="T41" fmla="*/ 10 h 15"/>
                  <a:gd name="T42" fmla="*/ 55 w 55"/>
                  <a:gd name="T43" fmla="*/ 9 h 15"/>
                  <a:gd name="T44" fmla="*/ 55 w 55"/>
                  <a:gd name="T45" fmla="*/ 7 h 15"/>
                  <a:gd name="T46" fmla="*/ 53 w 55"/>
                  <a:gd name="T47" fmla="*/ 6 h 15"/>
                  <a:gd name="T48" fmla="*/ 52 w 55"/>
                  <a:gd name="T49" fmla="*/ 5 h 15"/>
                  <a:gd name="T50" fmla="*/ 51 w 55"/>
                  <a:gd name="T51" fmla="*/ 5 h 15"/>
                  <a:gd name="T52" fmla="*/ 51 w 55"/>
                  <a:gd name="T53" fmla="*/ 5 h 15"/>
                  <a:gd name="T54" fmla="*/ 48 w 55"/>
                  <a:gd name="T55" fmla="*/ 4 h 15"/>
                  <a:gd name="T56" fmla="*/ 46 w 55"/>
                  <a:gd name="T57" fmla="*/ 2 h 15"/>
                  <a:gd name="T58" fmla="*/ 43 w 55"/>
                  <a:gd name="T59" fmla="*/ 1 h 15"/>
                  <a:gd name="T60" fmla="*/ 40 w 55"/>
                  <a:gd name="T61" fmla="*/ 0 h 15"/>
                  <a:gd name="T62" fmla="*/ 37 w 55"/>
                  <a:gd name="T63" fmla="*/ 0 h 15"/>
                  <a:gd name="T64" fmla="*/ 33 w 55"/>
                  <a:gd name="T65" fmla="*/ 1 h 15"/>
                  <a:gd name="T66" fmla="*/ 31 w 55"/>
                  <a:gd name="T67" fmla="*/ 1 h 15"/>
                  <a:gd name="T68" fmla="*/ 26 w 55"/>
                  <a:gd name="T69" fmla="*/ 4 h 15"/>
                  <a:gd name="T70" fmla="*/ 25 w 55"/>
                  <a:gd name="T71" fmla="*/ 5 h 15"/>
                  <a:gd name="T72" fmla="*/ 22 w 55"/>
                  <a:gd name="T73" fmla="*/ 5 h 15"/>
                  <a:gd name="T74" fmla="*/ 15 w 55"/>
                  <a:gd name="T75" fmla="*/ 6 h 15"/>
                  <a:gd name="T76" fmla="*/ 8 w 55"/>
                  <a:gd name="T77" fmla="*/ 7 h 15"/>
                  <a:gd name="T78" fmla="*/ 6 w 55"/>
                  <a:gd name="T79" fmla="*/ 9 h 15"/>
                  <a:gd name="T80" fmla="*/ 2 w 55"/>
                  <a:gd name="T81" fmla="*/ 10 h 15"/>
                  <a:gd name="T82" fmla="*/ 0 w 55"/>
                  <a:gd name="T83" fmla="*/ 12 h 15"/>
                  <a:gd name="T84" fmla="*/ 0 w 55"/>
                  <a:gd name="T85" fmla="*/ 12 h 15"/>
                  <a:gd name="T86" fmla="*/ 1 w 55"/>
                  <a:gd name="T87" fmla="*/ 14 h 15"/>
                  <a:gd name="T88" fmla="*/ 1 w 55"/>
                  <a:gd name="T8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" h="15">
                    <a:moveTo>
                      <a:pt x="1" y="14"/>
                    </a:moveTo>
                    <a:lnTo>
                      <a:pt x="3" y="14"/>
                    </a:lnTo>
                    <a:lnTo>
                      <a:pt x="10" y="12"/>
                    </a:lnTo>
                    <a:lnTo>
                      <a:pt x="16" y="11"/>
                    </a:lnTo>
                    <a:lnTo>
                      <a:pt x="21" y="14"/>
                    </a:lnTo>
                    <a:lnTo>
                      <a:pt x="25" y="15"/>
                    </a:lnTo>
                    <a:lnTo>
                      <a:pt x="26" y="14"/>
                    </a:lnTo>
                    <a:lnTo>
                      <a:pt x="27" y="12"/>
                    </a:lnTo>
                    <a:lnTo>
                      <a:pt x="28" y="11"/>
                    </a:lnTo>
                    <a:lnTo>
                      <a:pt x="30" y="11"/>
                    </a:lnTo>
                    <a:lnTo>
                      <a:pt x="31" y="11"/>
                    </a:lnTo>
                    <a:lnTo>
                      <a:pt x="33" y="12"/>
                    </a:lnTo>
                    <a:lnTo>
                      <a:pt x="35" y="14"/>
                    </a:lnTo>
                    <a:lnTo>
                      <a:pt x="40" y="14"/>
                    </a:lnTo>
                    <a:lnTo>
                      <a:pt x="41" y="14"/>
                    </a:lnTo>
                    <a:lnTo>
                      <a:pt x="45" y="12"/>
                    </a:lnTo>
                    <a:lnTo>
                      <a:pt x="50" y="14"/>
                    </a:lnTo>
                    <a:lnTo>
                      <a:pt x="52" y="14"/>
                    </a:lnTo>
                    <a:lnTo>
                      <a:pt x="53" y="12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5" y="7"/>
                    </a:lnTo>
                    <a:lnTo>
                      <a:pt x="53" y="6"/>
                    </a:lnTo>
                    <a:lnTo>
                      <a:pt x="52" y="5"/>
                    </a:lnTo>
                    <a:lnTo>
                      <a:pt x="51" y="5"/>
                    </a:lnTo>
                    <a:lnTo>
                      <a:pt x="51" y="5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43" y="1"/>
                    </a:lnTo>
                    <a:lnTo>
                      <a:pt x="40" y="0"/>
                    </a:lnTo>
                    <a:lnTo>
                      <a:pt x="37" y="0"/>
                    </a:lnTo>
                    <a:lnTo>
                      <a:pt x="33" y="1"/>
                    </a:lnTo>
                    <a:lnTo>
                      <a:pt x="31" y="1"/>
                    </a:lnTo>
                    <a:lnTo>
                      <a:pt x="26" y="4"/>
                    </a:lnTo>
                    <a:lnTo>
                      <a:pt x="25" y="5"/>
                    </a:lnTo>
                    <a:lnTo>
                      <a:pt x="22" y="5"/>
                    </a:lnTo>
                    <a:lnTo>
                      <a:pt x="15" y="6"/>
                    </a:lnTo>
                    <a:lnTo>
                      <a:pt x="8" y="7"/>
                    </a:lnTo>
                    <a:lnTo>
                      <a:pt x="6" y="9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14"/>
                    </a:lnTo>
                    <a:lnTo>
                      <a:pt x="1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7" name="Freeform 678"/>
              <p:cNvSpPr>
                <a:spLocks/>
              </p:cNvSpPr>
              <p:nvPr/>
            </p:nvSpPr>
            <p:spPr bwMode="auto">
              <a:xfrm>
                <a:off x="1682" y="1395"/>
                <a:ext cx="92" cy="47"/>
              </a:xfrm>
              <a:custGeom>
                <a:avLst/>
                <a:gdLst>
                  <a:gd name="T0" fmla="*/ 4 w 92"/>
                  <a:gd name="T1" fmla="*/ 9 h 47"/>
                  <a:gd name="T2" fmla="*/ 12 w 92"/>
                  <a:gd name="T3" fmla="*/ 9 h 47"/>
                  <a:gd name="T4" fmla="*/ 9 w 92"/>
                  <a:gd name="T5" fmla="*/ 14 h 47"/>
                  <a:gd name="T6" fmla="*/ 8 w 92"/>
                  <a:gd name="T7" fmla="*/ 15 h 47"/>
                  <a:gd name="T8" fmla="*/ 10 w 92"/>
                  <a:gd name="T9" fmla="*/ 17 h 47"/>
                  <a:gd name="T10" fmla="*/ 17 w 92"/>
                  <a:gd name="T11" fmla="*/ 12 h 47"/>
                  <a:gd name="T12" fmla="*/ 20 w 92"/>
                  <a:gd name="T13" fmla="*/ 10 h 47"/>
                  <a:gd name="T14" fmla="*/ 23 w 92"/>
                  <a:gd name="T15" fmla="*/ 13 h 47"/>
                  <a:gd name="T16" fmla="*/ 20 w 92"/>
                  <a:gd name="T17" fmla="*/ 17 h 47"/>
                  <a:gd name="T18" fmla="*/ 19 w 92"/>
                  <a:gd name="T19" fmla="*/ 17 h 47"/>
                  <a:gd name="T20" fmla="*/ 29 w 92"/>
                  <a:gd name="T21" fmla="*/ 18 h 47"/>
                  <a:gd name="T22" fmla="*/ 30 w 92"/>
                  <a:gd name="T23" fmla="*/ 19 h 47"/>
                  <a:gd name="T24" fmla="*/ 23 w 92"/>
                  <a:gd name="T25" fmla="*/ 20 h 47"/>
                  <a:gd name="T26" fmla="*/ 28 w 92"/>
                  <a:gd name="T27" fmla="*/ 22 h 47"/>
                  <a:gd name="T28" fmla="*/ 28 w 92"/>
                  <a:gd name="T29" fmla="*/ 24 h 47"/>
                  <a:gd name="T30" fmla="*/ 19 w 92"/>
                  <a:gd name="T31" fmla="*/ 24 h 47"/>
                  <a:gd name="T32" fmla="*/ 10 w 92"/>
                  <a:gd name="T33" fmla="*/ 23 h 47"/>
                  <a:gd name="T34" fmla="*/ 8 w 92"/>
                  <a:gd name="T35" fmla="*/ 25 h 47"/>
                  <a:gd name="T36" fmla="*/ 9 w 92"/>
                  <a:gd name="T37" fmla="*/ 29 h 47"/>
                  <a:gd name="T38" fmla="*/ 15 w 92"/>
                  <a:gd name="T39" fmla="*/ 32 h 47"/>
                  <a:gd name="T40" fmla="*/ 23 w 92"/>
                  <a:gd name="T41" fmla="*/ 33 h 47"/>
                  <a:gd name="T42" fmla="*/ 39 w 92"/>
                  <a:gd name="T43" fmla="*/ 29 h 47"/>
                  <a:gd name="T44" fmla="*/ 39 w 92"/>
                  <a:gd name="T45" fmla="*/ 32 h 47"/>
                  <a:gd name="T46" fmla="*/ 40 w 92"/>
                  <a:gd name="T47" fmla="*/ 33 h 47"/>
                  <a:gd name="T48" fmla="*/ 45 w 92"/>
                  <a:gd name="T49" fmla="*/ 33 h 47"/>
                  <a:gd name="T50" fmla="*/ 52 w 92"/>
                  <a:gd name="T51" fmla="*/ 33 h 47"/>
                  <a:gd name="T52" fmla="*/ 63 w 92"/>
                  <a:gd name="T53" fmla="*/ 35 h 47"/>
                  <a:gd name="T54" fmla="*/ 65 w 92"/>
                  <a:gd name="T55" fmla="*/ 38 h 47"/>
                  <a:gd name="T56" fmla="*/ 67 w 92"/>
                  <a:gd name="T57" fmla="*/ 40 h 47"/>
                  <a:gd name="T58" fmla="*/ 68 w 92"/>
                  <a:gd name="T59" fmla="*/ 43 h 47"/>
                  <a:gd name="T60" fmla="*/ 74 w 92"/>
                  <a:gd name="T61" fmla="*/ 45 h 47"/>
                  <a:gd name="T62" fmla="*/ 82 w 92"/>
                  <a:gd name="T63" fmla="*/ 45 h 47"/>
                  <a:gd name="T64" fmla="*/ 89 w 92"/>
                  <a:gd name="T65" fmla="*/ 45 h 47"/>
                  <a:gd name="T66" fmla="*/ 90 w 92"/>
                  <a:gd name="T67" fmla="*/ 42 h 47"/>
                  <a:gd name="T68" fmla="*/ 92 w 92"/>
                  <a:gd name="T69" fmla="*/ 40 h 47"/>
                  <a:gd name="T70" fmla="*/ 89 w 92"/>
                  <a:gd name="T71" fmla="*/ 37 h 47"/>
                  <a:gd name="T72" fmla="*/ 80 w 92"/>
                  <a:gd name="T73" fmla="*/ 32 h 47"/>
                  <a:gd name="T74" fmla="*/ 80 w 92"/>
                  <a:gd name="T75" fmla="*/ 29 h 47"/>
                  <a:gd name="T76" fmla="*/ 79 w 92"/>
                  <a:gd name="T77" fmla="*/ 28 h 47"/>
                  <a:gd name="T78" fmla="*/ 82 w 92"/>
                  <a:gd name="T79" fmla="*/ 25 h 47"/>
                  <a:gd name="T80" fmla="*/ 83 w 92"/>
                  <a:gd name="T81" fmla="*/ 24 h 47"/>
                  <a:gd name="T82" fmla="*/ 80 w 92"/>
                  <a:gd name="T83" fmla="*/ 22 h 47"/>
                  <a:gd name="T84" fmla="*/ 72 w 92"/>
                  <a:gd name="T85" fmla="*/ 15 h 47"/>
                  <a:gd name="T86" fmla="*/ 62 w 92"/>
                  <a:gd name="T87" fmla="*/ 17 h 47"/>
                  <a:gd name="T88" fmla="*/ 62 w 92"/>
                  <a:gd name="T89" fmla="*/ 15 h 47"/>
                  <a:gd name="T90" fmla="*/ 63 w 92"/>
                  <a:gd name="T91" fmla="*/ 13 h 47"/>
                  <a:gd name="T92" fmla="*/ 62 w 92"/>
                  <a:gd name="T93" fmla="*/ 12 h 47"/>
                  <a:gd name="T94" fmla="*/ 54 w 92"/>
                  <a:gd name="T95" fmla="*/ 8 h 47"/>
                  <a:gd name="T96" fmla="*/ 50 w 92"/>
                  <a:gd name="T97" fmla="*/ 8 h 47"/>
                  <a:gd name="T98" fmla="*/ 44 w 92"/>
                  <a:gd name="T99" fmla="*/ 10 h 47"/>
                  <a:gd name="T100" fmla="*/ 44 w 92"/>
                  <a:gd name="T101" fmla="*/ 13 h 47"/>
                  <a:gd name="T102" fmla="*/ 42 w 92"/>
                  <a:gd name="T103" fmla="*/ 14 h 47"/>
                  <a:gd name="T104" fmla="*/ 42 w 92"/>
                  <a:gd name="T105" fmla="*/ 13 h 47"/>
                  <a:gd name="T106" fmla="*/ 39 w 92"/>
                  <a:gd name="T107" fmla="*/ 12 h 47"/>
                  <a:gd name="T108" fmla="*/ 40 w 92"/>
                  <a:gd name="T109" fmla="*/ 9 h 47"/>
                  <a:gd name="T110" fmla="*/ 40 w 92"/>
                  <a:gd name="T111" fmla="*/ 8 h 47"/>
                  <a:gd name="T112" fmla="*/ 37 w 92"/>
                  <a:gd name="T113" fmla="*/ 3 h 47"/>
                  <a:gd name="T114" fmla="*/ 30 w 92"/>
                  <a:gd name="T115" fmla="*/ 0 h 47"/>
                  <a:gd name="T116" fmla="*/ 23 w 92"/>
                  <a:gd name="T117" fmla="*/ 0 h 47"/>
                  <a:gd name="T118" fmla="*/ 3 w 92"/>
                  <a:gd name="T119" fmla="*/ 0 h 47"/>
                  <a:gd name="T120" fmla="*/ 0 w 92"/>
                  <a:gd name="T121" fmla="*/ 3 h 47"/>
                  <a:gd name="T122" fmla="*/ 0 w 92"/>
                  <a:gd name="T123" fmla="*/ 7 h 47"/>
                  <a:gd name="T124" fmla="*/ 0 w 92"/>
                  <a:gd name="T125" fmla="*/ 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2" h="47">
                    <a:moveTo>
                      <a:pt x="0" y="9"/>
                    </a:moveTo>
                    <a:lnTo>
                      <a:pt x="4" y="9"/>
                    </a:lnTo>
                    <a:lnTo>
                      <a:pt x="9" y="9"/>
                    </a:lnTo>
                    <a:lnTo>
                      <a:pt x="12" y="9"/>
                    </a:lnTo>
                    <a:lnTo>
                      <a:pt x="12" y="10"/>
                    </a:lnTo>
                    <a:lnTo>
                      <a:pt x="9" y="14"/>
                    </a:lnTo>
                    <a:lnTo>
                      <a:pt x="8" y="15"/>
                    </a:lnTo>
                    <a:lnTo>
                      <a:pt x="8" y="15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2" y="15"/>
                    </a:lnTo>
                    <a:lnTo>
                      <a:pt x="17" y="12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3"/>
                    </a:lnTo>
                    <a:lnTo>
                      <a:pt x="20" y="17"/>
                    </a:lnTo>
                    <a:lnTo>
                      <a:pt x="19" y="17"/>
                    </a:lnTo>
                    <a:lnTo>
                      <a:pt x="19" y="17"/>
                    </a:lnTo>
                    <a:lnTo>
                      <a:pt x="22" y="18"/>
                    </a:lnTo>
                    <a:lnTo>
                      <a:pt x="29" y="18"/>
                    </a:lnTo>
                    <a:lnTo>
                      <a:pt x="30" y="18"/>
                    </a:lnTo>
                    <a:lnTo>
                      <a:pt x="30" y="19"/>
                    </a:lnTo>
                    <a:lnTo>
                      <a:pt x="28" y="20"/>
                    </a:lnTo>
                    <a:lnTo>
                      <a:pt x="23" y="20"/>
                    </a:lnTo>
                    <a:lnTo>
                      <a:pt x="22" y="22"/>
                    </a:lnTo>
                    <a:lnTo>
                      <a:pt x="28" y="22"/>
                    </a:lnTo>
                    <a:lnTo>
                      <a:pt x="29" y="23"/>
                    </a:lnTo>
                    <a:lnTo>
                      <a:pt x="28" y="24"/>
                    </a:lnTo>
                    <a:lnTo>
                      <a:pt x="25" y="25"/>
                    </a:lnTo>
                    <a:lnTo>
                      <a:pt x="19" y="24"/>
                    </a:lnTo>
                    <a:lnTo>
                      <a:pt x="12" y="23"/>
                    </a:lnTo>
                    <a:lnTo>
                      <a:pt x="10" y="23"/>
                    </a:lnTo>
                    <a:lnTo>
                      <a:pt x="9" y="24"/>
                    </a:lnTo>
                    <a:lnTo>
                      <a:pt x="8" y="25"/>
                    </a:lnTo>
                    <a:lnTo>
                      <a:pt x="8" y="27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2"/>
                    </a:lnTo>
                    <a:lnTo>
                      <a:pt x="18" y="33"/>
                    </a:lnTo>
                    <a:lnTo>
                      <a:pt x="23" y="33"/>
                    </a:lnTo>
                    <a:lnTo>
                      <a:pt x="27" y="32"/>
                    </a:lnTo>
                    <a:lnTo>
                      <a:pt x="39" y="29"/>
                    </a:lnTo>
                    <a:lnTo>
                      <a:pt x="39" y="30"/>
                    </a:lnTo>
                    <a:lnTo>
                      <a:pt x="39" y="32"/>
                    </a:lnTo>
                    <a:lnTo>
                      <a:pt x="39" y="33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5" y="33"/>
                    </a:lnTo>
                    <a:lnTo>
                      <a:pt x="49" y="33"/>
                    </a:lnTo>
                    <a:lnTo>
                      <a:pt x="52" y="33"/>
                    </a:lnTo>
                    <a:lnTo>
                      <a:pt x="59" y="34"/>
                    </a:lnTo>
                    <a:lnTo>
                      <a:pt x="63" y="35"/>
                    </a:lnTo>
                    <a:lnTo>
                      <a:pt x="64" y="37"/>
                    </a:lnTo>
                    <a:lnTo>
                      <a:pt x="65" y="38"/>
                    </a:lnTo>
                    <a:lnTo>
                      <a:pt x="67" y="38"/>
                    </a:lnTo>
                    <a:lnTo>
                      <a:pt x="67" y="40"/>
                    </a:lnTo>
                    <a:lnTo>
                      <a:pt x="67" y="42"/>
                    </a:lnTo>
                    <a:lnTo>
                      <a:pt x="68" y="43"/>
                    </a:lnTo>
                    <a:lnTo>
                      <a:pt x="69" y="44"/>
                    </a:lnTo>
                    <a:lnTo>
                      <a:pt x="74" y="45"/>
                    </a:lnTo>
                    <a:lnTo>
                      <a:pt x="78" y="47"/>
                    </a:lnTo>
                    <a:lnTo>
                      <a:pt x="82" y="45"/>
                    </a:lnTo>
                    <a:lnTo>
                      <a:pt x="87" y="45"/>
                    </a:lnTo>
                    <a:lnTo>
                      <a:pt x="89" y="45"/>
                    </a:lnTo>
                    <a:lnTo>
                      <a:pt x="89" y="44"/>
                    </a:lnTo>
                    <a:lnTo>
                      <a:pt x="90" y="42"/>
                    </a:lnTo>
                    <a:lnTo>
                      <a:pt x="92" y="40"/>
                    </a:lnTo>
                    <a:lnTo>
                      <a:pt x="92" y="40"/>
                    </a:lnTo>
                    <a:lnTo>
                      <a:pt x="90" y="38"/>
                    </a:lnTo>
                    <a:lnTo>
                      <a:pt x="89" y="37"/>
                    </a:lnTo>
                    <a:lnTo>
                      <a:pt x="83" y="33"/>
                    </a:lnTo>
                    <a:lnTo>
                      <a:pt x="80" y="32"/>
                    </a:lnTo>
                    <a:lnTo>
                      <a:pt x="80" y="30"/>
                    </a:lnTo>
                    <a:lnTo>
                      <a:pt x="80" y="29"/>
                    </a:lnTo>
                    <a:lnTo>
                      <a:pt x="80" y="29"/>
                    </a:lnTo>
                    <a:lnTo>
                      <a:pt x="79" y="28"/>
                    </a:lnTo>
                    <a:lnTo>
                      <a:pt x="80" y="27"/>
                    </a:lnTo>
                    <a:lnTo>
                      <a:pt x="82" y="25"/>
                    </a:lnTo>
                    <a:lnTo>
                      <a:pt x="83" y="24"/>
                    </a:lnTo>
                    <a:lnTo>
                      <a:pt x="83" y="24"/>
                    </a:lnTo>
                    <a:lnTo>
                      <a:pt x="83" y="23"/>
                    </a:lnTo>
                    <a:lnTo>
                      <a:pt x="80" y="22"/>
                    </a:lnTo>
                    <a:lnTo>
                      <a:pt x="77" y="19"/>
                    </a:lnTo>
                    <a:lnTo>
                      <a:pt x="72" y="15"/>
                    </a:lnTo>
                    <a:lnTo>
                      <a:pt x="64" y="17"/>
                    </a:lnTo>
                    <a:lnTo>
                      <a:pt x="62" y="17"/>
                    </a:lnTo>
                    <a:lnTo>
                      <a:pt x="62" y="15"/>
                    </a:lnTo>
                    <a:lnTo>
                      <a:pt x="62" y="15"/>
                    </a:lnTo>
                    <a:lnTo>
                      <a:pt x="63" y="13"/>
                    </a:lnTo>
                    <a:lnTo>
                      <a:pt x="63" y="13"/>
                    </a:lnTo>
                    <a:lnTo>
                      <a:pt x="63" y="12"/>
                    </a:lnTo>
                    <a:lnTo>
                      <a:pt x="62" y="12"/>
                    </a:lnTo>
                    <a:lnTo>
                      <a:pt x="59" y="12"/>
                    </a:lnTo>
                    <a:lnTo>
                      <a:pt x="54" y="8"/>
                    </a:lnTo>
                    <a:lnTo>
                      <a:pt x="52" y="8"/>
                    </a:lnTo>
                    <a:lnTo>
                      <a:pt x="50" y="8"/>
                    </a:lnTo>
                    <a:lnTo>
                      <a:pt x="47" y="9"/>
                    </a:lnTo>
                    <a:lnTo>
                      <a:pt x="44" y="10"/>
                    </a:lnTo>
                    <a:lnTo>
                      <a:pt x="44" y="12"/>
                    </a:lnTo>
                    <a:lnTo>
                      <a:pt x="44" y="13"/>
                    </a:lnTo>
                    <a:lnTo>
                      <a:pt x="43" y="14"/>
                    </a:lnTo>
                    <a:lnTo>
                      <a:pt x="42" y="14"/>
                    </a:lnTo>
                    <a:lnTo>
                      <a:pt x="42" y="14"/>
                    </a:lnTo>
                    <a:lnTo>
                      <a:pt x="42" y="13"/>
                    </a:lnTo>
                    <a:lnTo>
                      <a:pt x="42" y="13"/>
                    </a:lnTo>
                    <a:lnTo>
                      <a:pt x="39" y="12"/>
                    </a:lnTo>
                    <a:lnTo>
                      <a:pt x="40" y="10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37" y="3"/>
                    </a:lnTo>
                    <a:lnTo>
                      <a:pt x="33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10" y="2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8" name="Freeform 679"/>
              <p:cNvSpPr>
                <a:spLocks/>
              </p:cNvSpPr>
              <p:nvPr/>
            </p:nvSpPr>
            <p:spPr bwMode="auto">
              <a:xfrm>
                <a:off x="1791" y="1532"/>
                <a:ext cx="7" cy="4"/>
              </a:xfrm>
              <a:custGeom>
                <a:avLst/>
                <a:gdLst>
                  <a:gd name="T0" fmla="*/ 5 w 7"/>
                  <a:gd name="T1" fmla="*/ 2 h 4"/>
                  <a:gd name="T2" fmla="*/ 7 w 7"/>
                  <a:gd name="T3" fmla="*/ 1 h 4"/>
                  <a:gd name="T4" fmla="*/ 7 w 7"/>
                  <a:gd name="T5" fmla="*/ 1 h 4"/>
                  <a:gd name="T6" fmla="*/ 5 w 7"/>
                  <a:gd name="T7" fmla="*/ 0 h 4"/>
                  <a:gd name="T8" fmla="*/ 4 w 7"/>
                  <a:gd name="T9" fmla="*/ 0 h 4"/>
                  <a:gd name="T10" fmla="*/ 3 w 7"/>
                  <a:gd name="T11" fmla="*/ 0 h 4"/>
                  <a:gd name="T12" fmla="*/ 0 w 7"/>
                  <a:gd name="T13" fmla="*/ 2 h 4"/>
                  <a:gd name="T14" fmla="*/ 0 w 7"/>
                  <a:gd name="T15" fmla="*/ 4 h 4"/>
                  <a:gd name="T16" fmla="*/ 2 w 7"/>
                  <a:gd name="T17" fmla="*/ 4 h 4"/>
                  <a:gd name="T18" fmla="*/ 5 w 7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4">
                    <a:moveTo>
                      <a:pt x="5" y="2"/>
                    </a:moveTo>
                    <a:lnTo>
                      <a:pt x="7" y="1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39" name="Freeform 680"/>
              <p:cNvSpPr>
                <a:spLocks/>
              </p:cNvSpPr>
              <p:nvPr/>
            </p:nvSpPr>
            <p:spPr bwMode="auto">
              <a:xfrm>
                <a:off x="5454" y="3580"/>
                <a:ext cx="5" cy="5"/>
              </a:xfrm>
              <a:custGeom>
                <a:avLst/>
                <a:gdLst>
                  <a:gd name="T0" fmla="*/ 4 w 5"/>
                  <a:gd name="T1" fmla="*/ 0 h 5"/>
                  <a:gd name="T2" fmla="*/ 3 w 5"/>
                  <a:gd name="T3" fmla="*/ 0 h 5"/>
                  <a:gd name="T4" fmla="*/ 3 w 5"/>
                  <a:gd name="T5" fmla="*/ 0 h 5"/>
                  <a:gd name="T6" fmla="*/ 3 w 5"/>
                  <a:gd name="T7" fmla="*/ 2 h 5"/>
                  <a:gd name="T8" fmla="*/ 0 w 5"/>
                  <a:gd name="T9" fmla="*/ 4 h 5"/>
                  <a:gd name="T10" fmla="*/ 0 w 5"/>
                  <a:gd name="T11" fmla="*/ 5 h 5"/>
                  <a:gd name="T12" fmla="*/ 0 w 5"/>
                  <a:gd name="T13" fmla="*/ 5 h 5"/>
                  <a:gd name="T14" fmla="*/ 1 w 5"/>
                  <a:gd name="T15" fmla="*/ 5 h 5"/>
                  <a:gd name="T16" fmla="*/ 1 w 5"/>
                  <a:gd name="T17" fmla="*/ 4 h 5"/>
                  <a:gd name="T18" fmla="*/ 1 w 5"/>
                  <a:gd name="T19" fmla="*/ 5 h 5"/>
                  <a:gd name="T20" fmla="*/ 3 w 5"/>
                  <a:gd name="T21" fmla="*/ 5 h 5"/>
                  <a:gd name="T22" fmla="*/ 4 w 5"/>
                  <a:gd name="T23" fmla="*/ 5 h 5"/>
                  <a:gd name="T24" fmla="*/ 5 w 5"/>
                  <a:gd name="T25" fmla="*/ 5 h 5"/>
                  <a:gd name="T26" fmla="*/ 4 w 5"/>
                  <a:gd name="T27" fmla="*/ 4 h 5"/>
                  <a:gd name="T28" fmla="*/ 4 w 5"/>
                  <a:gd name="T29" fmla="*/ 4 h 5"/>
                  <a:gd name="T30" fmla="*/ 4 w 5"/>
                  <a:gd name="T31" fmla="*/ 4 h 5"/>
                  <a:gd name="T32" fmla="*/ 4 w 5"/>
                  <a:gd name="T33" fmla="*/ 2 h 5"/>
                  <a:gd name="T34" fmla="*/ 4 w 5"/>
                  <a:gd name="T35" fmla="*/ 2 h 5"/>
                  <a:gd name="T36" fmla="*/ 4 w 5"/>
                  <a:gd name="T37" fmla="*/ 1 h 5"/>
                  <a:gd name="T38" fmla="*/ 5 w 5"/>
                  <a:gd name="T39" fmla="*/ 1 h 5"/>
                  <a:gd name="T40" fmla="*/ 5 w 5"/>
                  <a:gd name="T41" fmla="*/ 0 h 5"/>
                  <a:gd name="T42" fmla="*/ 5 w 5"/>
                  <a:gd name="T43" fmla="*/ 0 h 5"/>
                  <a:gd name="T44" fmla="*/ 4 w 5"/>
                  <a:gd name="T4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" h="5">
                    <a:moveTo>
                      <a:pt x="4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0" name="Freeform 681"/>
              <p:cNvSpPr>
                <a:spLocks/>
              </p:cNvSpPr>
              <p:nvPr/>
            </p:nvSpPr>
            <p:spPr bwMode="auto">
              <a:xfrm>
                <a:off x="5419" y="1891"/>
                <a:ext cx="18" cy="15"/>
              </a:xfrm>
              <a:custGeom>
                <a:avLst/>
                <a:gdLst>
                  <a:gd name="T0" fmla="*/ 18 w 18"/>
                  <a:gd name="T1" fmla="*/ 8 h 15"/>
                  <a:gd name="T2" fmla="*/ 18 w 18"/>
                  <a:gd name="T3" fmla="*/ 5 h 15"/>
                  <a:gd name="T4" fmla="*/ 18 w 18"/>
                  <a:gd name="T5" fmla="*/ 3 h 15"/>
                  <a:gd name="T6" fmla="*/ 16 w 18"/>
                  <a:gd name="T7" fmla="*/ 0 h 15"/>
                  <a:gd name="T8" fmla="*/ 15 w 18"/>
                  <a:gd name="T9" fmla="*/ 0 h 15"/>
                  <a:gd name="T10" fmla="*/ 11 w 18"/>
                  <a:gd name="T11" fmla="*/ 3 h 15"/>
                  <a:gd name="T12" fmla="*/ 5 w 18"/>
                  <a:gd name="T13" fmla="*/ 5 h 15"/>
                  <a:gd name="T14" fmla="*/ 5 w 18"/>
                  <a:gd name="T15" fmla="*/ 5 h 15"/>
                  <a:gd name="T16" fmla="*/ 5 w 18"/>
                  <a:gd name="T17" fmla="*/ 6 h 15"/>
                  <a:gd name="T18" fmla="*/ 5 w 18"/>
                  <a:gd name="T19" fmla="*/ 9 h 15"/>
                  <a:gd name="T20" fmla="*/ 3 w 18"/>
                  <a:gd name="T21" fmla="*/ 13 h 15"/>
                  <a:gd name="T22" fmla="*/ 0 w 18"/>
                  <a:gd name="T23" fmla="*/ 14 h 15"/>
                  <a:gd name="T24" fmla="*/ 0 w 18"/>
                  <a:gd name="T25" fmla="*/ 14 h 15"/>
                  <a:gd name="T26" fmla="*/ 1 w 18"/>
                  <a:gd name="T27" fmla="*/ 14 h 15"/>
                  <a:gd name="T28" fmla="*/ 1 w 18"/>
                  <a:gd name="T29" fmla="*/ 15 h 15"/>
                  <a:gd name="T30" fmla="*/ 4 w 18"/>
                  <a:gd name="T31" fmla="*/ 13 h 15"/>
                  <a:gd name="T32" fmla="*/ 8 w 18"/>
                  <a:gd name="T33" fmla="*/ 10 h 15"/>
                  <a:gd name="T34" fmla="*/ 13 w 18"/>
                  <a:gd name="T35" fmla="*/ 8 h 15"/>
                  <a:gd name="T36" fmla="*/ 18 w 18"/>
                  <a:gd name="T37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15">
                    <a:moveTo>
                      <a:pt x="18" y="8"/>
                    </a:moveTo>
                    <a:lnTo>
                      <a:pt x="18" y="5"/>
                    </a:lnTo>
                    <a:lnTo>
                      <a:pt x="18" y="3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1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5" y="9"/>
                    </a:lnTo>
                    <a:lnTo>
                      <a:pt x="3" y="13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4" y="13"/>
                    </a:lnTo>
                    <a:lnTo>
                      <a:pt x="8" y="10"/>
                    </a:lnTo>
                    <a:lnTo>
                      <a:pt x="13" y="8"/>
                    </a:lnTo>
                    <a:lnTo>
                      <a:pt x="18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1" name="Freeform 682"/>
              <p:cNvSpPr>
                <a:spLocks/>
              </p:cNvSpPr>
              <p:nvPr/>
            </p:nvSpPr>
            <p:spPr bwMode="auto">
              <a:xfrm>
                <a:off x="5465" y="2979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2 w 3"/>
                  <a:gd name="T3" fmla="*/ 1 h 1"/>
                  <a:gd name="T4" fmla="*/ 2 w 3"/>
                  <a:gd name="T5" fmla="*/ 1 h 1"/>
                  <a:gd name="T6" fmla="*/ 3 w 3"/>
                  <a:gd name="T7" fmla="*/ 1 h 1"/>
                  <a:gd name="T8" fmla="*/ 3 w 3"/>
                  <a:gd name="T9" fmla="*/ 0 h 1"/>
                  <a:gd name="T10" fmla="*/ 2 w 3"/>
                  <a:gd name="T11" fmla="*/ 0 h 1"/>
                  <a:gd name="T12" fmla="*/ 2 w 3"/>
                  <a:gd name="T13" fmla="*/ 0 h 1"/>
                  <a:gd name="T14" fmla="*/ 0 w 3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2" name="Freeform 683"/>
              <p:cNvSpPr>
                <a:spLocks/>
              </p:cNvSpPr>
              <p:nvPr/>
            </p:nvSpPr>
            <p:spPr bwMode="auto">
              <a:xfrm>
                <a:off x="5452" y="1967"/>
                <a:ext cx="12" cy="13"/>
              </a:xfrm>
              <a:custGeom>
                <a:avLst/>
                <a:gdLst>
                  <a:gd name="T0" fmla="*/ 6 w 12"/>
                  <a:gd name="T1" fmla="*/ 2 h 13"/>
                  <a:gd name="T2" fmla="*/ 2 w 12"/>
                  <a:gd name="T3" fmla="*/ 0 h 13"/>
                  <a:gd name="T4" fmla="*/ 1 w 12"/>
                  <a:gd name="T5" fmla="*/ 2 h 13"/>
                  <a:gd name="T6" fmla="*/ 0 w 12"/>
                  <a:gd name="T7" fmla="*/ 2 h 13"/>
                  <a:gd name="T8" fmla="*/ 3 w 12"/>
                  <a:gd name="T9" fmla="*/ 4 h 13"/>
                  <a:gd name="T10" fmla="*/ 5 w 12"/>
                  <a:gd name="T11" fmla="*/ 5 h 13"/>
                  <a:gd name="T12" fmla="*/ 5 w 12"/>
                  <a:gd name="T13" fmla="*/ 5 h 13"/>
                  <a:gd name="T14" fmla="*/ 5 w 12"/>
                  <a:gd name="T15" fmla="*/ 7 h 13"/>
                  <a:gd name="T16" fmla="*/ 6 w 12"/>
                  <a:gd name="T17" fmla="*/ 9 h 13"/>
                  <a:gd name="T18" fmla="*/ 7 w 12"/>
                  <a:gd name="T19" fmla="*/ 10 h 13"/>
                  <a:gd name="T20" fmla="*/ 8 w 12"/>
                  <a:gd name="T21" fmla="*/ 10 h 13"/>
                  <a:gd name="T22" fmla="*/ 10 w 12"/>
                  <a:gd name="T23" fmla="*/ 10 h 13"/>
                  <a:gd name="T24" fmla="*/ 11 w 12"/>
                  <a:gd name="T25" fmla="*/ 12 h 13"/>
                  <a:gd name="T26" fmla="*/ 12 w 12"/>
                  <a:gd name="T27" fmla="*/ 13 h 13"/>
                  <a:gd name="T28" fmla="*/ 12 w 12"/>
                  <a:gd name="T29" fmla="*/ 10 h 13"/>
                  <a:gd name="T30" fmla="*/ 11 w 12"/>
                  <a:gd name="T31" fmla="*/ 9 h 13"/>
                  <a:gd name="T32" fmla="*/ 10 w 12"/>
                  <a:gd name="T33" fmla="*/ 8 h 13"/>
                  <a:gd name="T34" fmla="*/ 8 w 12"/>
                  <a:gd name="T35" fmla="*/ 8 h 13"/>
                  <a:gd name="T36" fmla="*/ 7 w 12"/>
                  <a:gd name="T37" fmla="*/ 4 h 13"/>
                  <a:gd name="T38" fmla="*/ 6 w 12"/>
                  <a:gd name="T39" fmla="*/ 3 h 13"/>
                  <a:gd name="T40" fmla="*/ 7 w 12"/>
                  <a:gd name="T41" fmla="*/ 2 h 13"/>
                  <a:gd name="T42" fmla="*/ 6 w 12"/>
                  <a:gd name="T43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" h="13">
                    <a:moveTo>
                      <a:pt x="6" y="2"/>
                    </a:moveTo>
                    <a:lnTo>
                      <a:pt x="2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3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6" y="9"/>
                    </a:lnTo>
                    <a:lnTo>
                      <a:pt x="7" y="10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1" y="12"/>
                    </a:lnTo>
                    <a:lnTo>
                      <a:pt x="12" y="13"/>
                    </a:lnTo>
                    <a:lnTo>
                      <a:pt x="12" y="10"/>
                    </a:lnTo>
                    <a:lnTo>
                      <a:pt x="11" y="9"/>
                    </a:lnTo>
                    <a:lnTo>
                      <a:pt x="10" y="8"/>
                    </a:lnTo>
                    <a:lnTo>
                      <a:pt x="8" y="8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3" name="Freeform 684"/>
              <p:cNvSpPr>
                <a:spLocks/>
              </p:cNvSpPr>
              <p:nvPr/>
            </p:nvSpPr>
            <p:spPr bwMode="auto">
              <a:xfrm>
                <a:off x="5428" y="3099"/>
                <a:ext cx="41" cy="33"/>
              </a:xfrm>
              <a:custGeom>
                <a:avLst/>
                <a:gdLst>
                  <a:gd name="T0" fmla="*/ 37 w 41"/>
                  <a:gd name="T1" fmla="*/ 33 h 33"/>
                  <a:gd name="T2" fmla="*/ 40 w 41"/>
                  <a:gd name="T3" fmla="*/ 33 h 33"/>
                  <a:gd name="T4" fmla="*/ 41 w 41"/>
                  <a:gd name="T5" fmla="*/ 31 h 33"/>
                  <a:gd name="T6" fmla="*/ 39 w 41"/>
                  <a:gd name="T7" fmla="*/ 28 h 33"/>
                  <a:gd name="T8" fmla="*/ 35 w 41"/>
                  <a:gd name="T9" fmla="*/ 25 h 33"/>
                  <a:gd name="T10" fmla="*/ 31 w 41"/>
                  <a:gd name="T11" fmla="*/ 21 h 33"/>
                  <a:gd name="T12" fmla="*/ 26 w 41"/>
                  <a:gd name="T13" fmla="*/ 19 h 33"/>
                  <a:gd name="T14" fmla="*/ 25 w 41"/>
                  <a:gd name="T15" fmla="*/ 18 h 33"/>
                  <a:gd name="T16" fmla="*/ 22 w 41"/>
                  <a:gd name="T17" fmla="*/ 16 h 33"/>
                  <a:gd name="T18" fmla="*/ 20 w 41"/>
                  <a:gd name="T19" fmla="*/ 14 h 33"/>
                  <a:gd name="T20" fmla="*/ 19 w 41"/>
                  <a:gd name="T21" fmla="*/ 13 h 33"/>
                  <a:gd name="T22" fmla="*/ 17 w 41"/>
                  <a:gd name="T23" fmla="*/ 11 h 33"/>
                  <a:gd name="T24" fmla="*/ 16 w 41"/>
                  <a:gd name="T25" fmla="*/ 9 h 33"/>
                  <a:gd name="T26" fmla="*/ 14 w 41"/>
                  <a:gd name="T27" fmla="*/ 8 h 33"/>
                  <a:gd name="T28" fmla="*/ 6 w 41"/>
                  <a:gd name="T29" fmla="*/ 3 h 33"/>
                  <a:gd name="T30" fmla="*/ 2 w 41"/>
                  <a:gd name="T31" fmla="*/ 1 h 33"/>
                  <a:gd name="T32" fmla="*/ 0 w 41"/>
                  <a:gd name="T33" fmla="*/ 1 h 33"/>
                  <a:gd name="T34" fmla="*/ 0 w 41"/>
                  <a:gd name="T35" fmla="*/ 3 h 33"/>
                  <a:gd name="T36" fmla="*/ 1 w 41"/>
                  <a:gd name="T37" fmla="*/ 4 h 33"/>
                  <a:gd name="T38" fmla="*/ 2 w 41"/>
                  <a:gd name="T39" fmla="*/ 5 h 33"/>
                  <a:gd name="T40" fmla="*/ 5 w 41"/>
                  <a:gd name="T41" fmla="*/ 9 h 33"/>
                  <a:gd name="T42" fmla="*/ 7 w 41"/>
                  <a:gd name="T43" fmla="*/ 11 h 33"/>
                  <a:gd name="T44" fmla="*/ 11 w 41"/>
                  <a:gd name="T45" fmla="*/ 15 h 33"/>
                  <a:gd name="T46" fmla="*/ 14 w 41"/>
                  <a:gd name="T47" fmla="*/ 18 h 33"/>
                  <a:gd name="T48" fmla="*/ 17 w 41"/>
                  <a:gd name="T49" fmla="*/ 21 h 33"/>
                  <a:gd name="T50" fmla="*/ 22 w 41"/>
                  <a:gd name="T51" fmla="*/ 23 h 33"/>
                  <a:gd name="T52" fmla="*/ 25 w 41"/>
                  <a:gd name="T53" fmla="*/ 25 h 33"/>
                  <a:gd name="T54" fmla="*/ 29 w 41"/>
                  <a:gd name="T55" fmla="*/ 26 h 33"/>
                  <a:gd name="T56" fmla="*/ 29 w 41"/>
                  <a:gd name="T57" fmla="*/ 28 h 33"/>
                  <a:gd name="T58" fmla="*/ 31 w 41"/>
                  <a:gd name="T59" fmla="*/ 29 h 33"/>
                  <a:gd name="T60" fmla="*/ 34 w 41"/>
                  <a:gd name="T61" fmla="*/ 30 h 33"/>
                  <a:gd name="T62" fmla="*/ 35 w 41"/>
                  <a:gd name="T63" fmla="*/ 3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" h="33">
                    <a:moveTo>
                      <a:pt x="35" y="31"/>
                    </a:moveTo>
                    <a:lnTo>
                      <a:pt x="37" y="33"/>
                    </a:lnTo>
                    <a:lnTo>
                      <a:pt x="39" y="33"/>
                    </a:lnTo>
                    <a:lnTo>
                      <a:pt x="40" y="33"/>
                    </a:lnTo>
                    <a:lnTo>
                      <a:pt x="41" y="31"/>
                    </a:lnTo>
                    <a:lnTo>
                      <a:pt x="41" y="31"/>
                    </a:lnTo>
                    <a:lnTo>
                      <a:pt x="40" y="29"/>
                    </a:lnTo>
                    <a:lnTo>
                      <a:pt x="39" y="28"/>
                    </a:lnTo>
                    <a:lnTo>
                      <a:pt x="37" y="26"/>
                    </a:lnTo>
                    <a:lnTo>
                      <a:pt x="35" y="25"/>
                    </a:lnTo>
                    <a:lnTo>
                      <a:pt x="34" y="24"/>
                    </a:lnTo>
                    <a:lnTo>
                      <a:pt x="31" y="21"/>
                    </a:lnTo>
                    <a:lnTo>
                      <a:pt x="29" y="20"/>
                    </a:lnTo>
                    <a:lnTo>
                      <a:pt x="26" y="19"/>
                    </a:lnTo>
                    <a:lnTo>
                      <a:pt x="26" y="18"/>
                    </a:lnTo>
                    <a:lnTo>
                      <a:pt x="25" y="18"/>
                    </a:lnTo>
                    <a:lnTo>
                      <a:pt x="24" y="18"/>
                    </a:lnTo>
                    <a:lnTo>
                      <a:pt x="22" y="16"/>
                    </a:lnTo>
                    <a:lnTo>
                      <a:pt x="21" y="15"/>
                    </a:lnTo>
                    <a:lnTo>
                      <a:pt x="20" y="14"/>
                    </a:lnTo>
                    <a:lnTo>
                      <a:pt x="19" y="13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11"/>
                    </a:lnTo>
                    <a:lnTo>
                      <a:pt x="17" y="10"/>
                    </a:lnTo>
                    <a:lnTo>
                      <a:pt x="16" y="9"/>
                    </a:lnTo>
                    <a:lnTo>
                      <a:pt x="15" y="9"/>
                    </a:lnTo>
                    <a:lnTo>
                      <a:pt x="14" y="8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4" y="8"/>
                    </a:lnTo>
                    <a:lnTo>
                      <a:pt x="5" y="9"/>
                    </a:lnTo>
                    <a:lnTo>
                      <a:pt x="6" y="10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11" y="15"/>
                    </a:lnTo>
                    <a:lnTo>
                      <a:pt x="12" y="16"/>
                    </a:lnTo>
                    <a:lnTo>
                      <a:pt x="14" y="18"/>
                    </a:lnTo>
                    <a:lnTo>
                      <a:pt x="16" y="20"/>
                    </a:lnTo>
                    <a:lnTo>
                      <a:pt x="17" y="21"/>
                    </a:lnTo>
                    <a:lnTo>
                      <a:pt x="20" y="21"/>
                    </a:lnTo>
                    <a:lnTo>
                      <a:pt x="22" y="23"/>
                    </a:lnTo>
                    <a:lnTo>
                      <a:pt x="24" y="24"/>
                    </a:lnTo>
                    <a:lnTo>
                      <a:pt x="25" y="25"/>
                    </a:lnTo>
                    <a:lnTo>
                      <a:pt x="26" y="25"/>
                    </a:lnTo>
                    <a:lnTo>
                      <a:pt x="29" y="26"/>
                    </a:lnTo>
                    <a:lnTo>
                      <a:pt x="29" y="26"/>
                    </a:lnTo>
                    <a:lnTo>
                      <a:pt x="29" y="28"/>
                    </a:lnTo>
                    <a:lnTo>
                      <a:pt x="30" y="29"/>
                    </a:lnTo>
                    <a:lnTo>
                      <a:pt x="31" y="29"/>
                    </a:lnTo>
                    <a:lnTo>
                      <a:pt x="32" y="30"/>
                    </a:lnTo>
                    <a:lnTo>
                      <a:pt x="34" y="30"/>
                    </a:lnTo>
                    <a:lnTo>
                      <a:pt x="34" y="30"/>
                    </a:lnTo>
                    <a:lnTo>
                      <a:pt x="35" y="30"/>
                    </a:lnTo>
                    <a:lnTo>
                      <a:pt x="35" y="3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4" name="Freeform 685"/>
              <p:cNvSpPr>
                <a:spLocks/>
              </p:cNvSpPr>
              <p:nvPr/>
            </p:nvSpPr>
            <p:spPr bwMode="auto">
              <a:xfrm>
                <a:off x="5413" y="2745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  <a:gd name="T8" fmla="*/ 0 w 1"/>
                  <a:gd name="T9" fmla="*/ 0 h 1"/>
                  <a:gd name="T10" fmla="*/ 0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5" name="Freeform 686"/>
              <p:cNvSpPr>
                <a:spLocks/>
              </p:cNvSpPr>
              <p:nvPr/>
            </p:nvSpPr>
            <p:spPr bwMode="auto">
              <a:xfrm>
                <a:off x="5380" y="2933"/>
                <a:ext cx="12" cy="18"/>
              </a:xfrm>
              <a:custGeom>
                <a:avLst/>
                <a:gdLst>
                  <a:gd name="T0" fmla="*/ 10 w 12"/>
                  <a:gd name="T1" fmla="*/ 18 h 18"/>
                  <a:gd name="T2" fmla="*/ 12 w 12"/>
                  <a:gd name="T3" fmla="*/ 17 h 18"/>
                  <a:gd name="T4" fmla="*/ 10 w 12"/>
                  <a:gd name="T5" fmla="*/ 16 h 18"/>
                  <a:gd name="T6" fmla="*/ 9 w 12"/>
                  <a:gd name="T7" fmla="*/ 15 h 18"/>
                  <a:gd name="T8" fmla="*/ 9 w 12"/>
                  <a:gd name="T9" fmla="*/ 12 h 18"/>
                  <a:gd name="T10" fmla="*/ 9 w 12"/>
                  <a:gd name="T11" fmla="*/ 12 h 18"/>
                  <a:gd name="T12" fmla="*/ 9 w 12"/>
                  <a:gd name="T13" fmla="*/ 11 h 18"/>
                  <a:gd name="T14" fmla="*/ 8 w 12"/>
                  <a:gd name="T15" fmla="*/ 10 h 18"/>
                  <a:gd name="T16" fmla="*/ 7 w 12"/>
                  <a:gd name="T17" fmla="*/ 7 h 18"/>
                  <a:gd name="T18" fmla="*/ 5 w 12"/>
                  <a:gd name="T19" fmla="*/ 7 h 18"/>
                  <a:gd name="T20" fmla="*/ 5 w 12"/>
                  <a:gd name="T21" fmla="*/ 7 h 18"/>
                  <a:gd name="T22" fmla="*/ 5 w 12"/>
                  <a:gd name="T23" fmla="*/ 6 h 18"/>
                  <a:gd name="T24" fmla="*/ 5 w 12"/>
                  <a:gd name="T25" fmla="*/ 5 h 18"/>
                  <a:gd name="T26" fmla="*/ 5 w 12"/>
                  <a:gd name="T27" fmla="*/ 5 h 18"/>
                  <a:gd name="T28" fmla="*/ 3 w 12"/>
                  <a:gd name="T29" fmla="*/ 0 h 18"/>
                  <a:gd name="T30" fmla="*/ 2 w 12"/>
                  <a:gd name="T31" fmla="*/ 0 h 18"/>
                  <a:gd name="T32" fmla="*/ 2 w 12"/>
                  <a:gd name="T33" fmla="*/ 1 h 18"/>
                  <a:gd name="T34" fmla="*/ 0 w 12"/>
                  <a:gd name="T35" fmla="*/ 1 h 18"/>
                  <a:gd name="T36" fmla="*/ 0 w 12"/>
                  <a:gd name="T37" fmla="*/ 1 h 18"/>
                  <a:gd name="T38" fmla="*/ 0 w 12"/>
                  <a:gd name="T39" fmla="*/ 1 h 18"/>
                  <a:gd name="T40" fmla="*/ 2 w 12"/>
                  <a:gd name="T41" fmla="*/ 3 h 18"/>
                  <a:gd name="T42" fmla="*/ 2 w 12"/>
                  <a:gd name="T43" fmla="*/ 5 h 18"/>
                  <a:gd name="T44" fmla="*/ 3 w 12"/>
                  <a:gd name="T45" fmla="*/ 10 h 18"/>
                  <a:gd name="T46" fmla="*/ 4 w 12"/>
                  <a:gd name="T47" fmla="*/ 12 h 18"/>
                  <a:gd name="T48" fmla="*/ 7 w 12"/>
                  <a:gd name="T49" fmla="*/ 13 h 18"/>
                  <a:gd name="T50" fmla="*/ 7 w 12"/>
                  <a:gd name="T51" fmla="*/ 13 h 18"/>
                  <a:gd name="T52" fmla="*/ 9 w 12"/>
                  <a:gd name="T53" fmla="*/ 15 h 18"/>
                  <a:gd name="T54" fmla="*/ 10 w 12"/>
                  <a:gd name="T55" fmla="*/ 18 h 18"/>
                  <a:gd name="T56" fmla="*/ 10 w 12"/>
                  <a:gd name="T5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" h="18">
                    <a:moveTo>
                      <a:pt x="10" y="18"/>
                    </a:moveTo>
                    <a:lnTo>
                      <a:pt x="12" y="17"/>
                    </a:lnTo>
                    <a:lnTo>
                      <a:pt x="10" y="16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9" y="11"/>
                    </a:lnTo>
                    <a:lnTo>
                      <a:pt x="8" y="10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6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3" y="10"/>
                    </a:lnTo>
                    <a:lnTo>
                      <a:pt x="4" y="12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5"/>
                    </a:lnTo>
                    <a:lnTo>
                      <a:pt x="10" y="18"/>
                    </a:lnTo>
                    <a:lnTo>
                      <a:pt x="10" y="1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6" name="Freeform 687"/>
              <p:cNvSpPr>
                <a:spLocks/>
              </p:cNvSpPr>
              <p:nvPr/>
            </p:nvSpPr>
            <p:spPr bwMode="auto">
              <a:xfrm>
                <a:off x="5390" y="2959"/>
                <a:ext cx="15" cy="9"/>
              </a:xfrm>
              <a:custGeom>
                <a:avLst/>
                <a:gdLst>
                  <a:gd name="T0" fmla="*/ 14 w 15"/>
                  <a:gd name="T1" fmla="*/ 7 h 9"/>
                  <a:gd name="T2" fmla="*/ 12 w 15"/>
                  <a:gd name="T3" fmla="*/ 5 h 9"/>
                  <a:gd name="T4" fmla="*/ 12 w 15"/>
                  <a:gd name="T5" fmla="*/ 4 h 9"/>
                  <a:gd name="T6" fmla="*/ 10 w 15"/>
                  <a:gd name="T7" fmla="*/ 4 h 9"/>
                  <a:gd name="T8" fmla="*/ 9 w 15"/>
                  <a:gd name="T9" fmla="*/ 4 h 9"/>
                  <a:gd name="T10" fmla="*/ 8 w 15"/>
                  <a:gd name="T11" fmla="*/ 4 h 9"/>
                  <a:gd name="T12" fmla="*/ 5 w 15"/>
                  <a:gd name="T13" fmla="*/ 2 h 9"/>
                  <a:gd name="T14" fmla="*/ 5 w 15"/>
                  <a:gd name="T15" fmla="*/ 2 h 9"/>
                  <a:gd name="T16" fmla="*/ 5 w 15"/>
                  <a:gd name="T17" fmla="*/ 2 h 9"/>
                  <a:gd name="T18" fmla="*/ 3 w 15"/>
                  <a:gd name="T19" fmla="*/ 1 h 9"/>
                  <a:gd name="T20" fmla="*/ 2 w 15"/>
                  <a:gd name="T21" fmla="*/ 0 h 9"/>
                  <a:gd name="T22" fmla="*/ 0 w 15"/>
                  <a:gd name="T23" fmla="*/ 0 h 9"/>
                  <a:gd name="T24" fmla="*/ 0 w 15"/>
                  <a:gd name="T25" fmla="*/ 1 h 9"/>
                  <a:gd name="T26" fmla="*/ 0 w 15"/>
                  <a:gd name="T27" fmla="*/ 2 h 9"/>
                  <a:gd name="T28" fmla="*/ 2 w 15"/>
                  <a:gd name="T29" fmla="*/ 2 h 9"/>
                  <a:gd name="T30" fmla="*/ 3 w 15"/>
                  <a:gd name="T31" fmla="*/ 2 h 9"/>
                  <a:gd name="T32" fmla="*/ 3 w 15"/>
                  <a:gd name="T33" fmla="*/ 4 h 9"/>
                  <a:gd name="T34" fmla="*/ 3 w 15"/>
                  <a:gd name="T35" fmla="*/ 5 h 9"/>
                  <a:gd name="T36" fmla="*/ 3 w 15"/>
                  <a:gd name="T37" fmla="*/ 5 h 9"/>
                  <a:gd name="T38" fmla="*/ 7 w 15"/>
                  <a:gd name="T39" fmla="*/ 7 h 9"/>
                  <a:gd name="T40" fmla="*/ 8 w 15"/>
                  <a:gd name="T41" fmla="*/ 9 h 9"/>
                  <a:gd name="T42" fmla="*/ 10 w 15"/>
                  <a:gd name="T43" fmla="*/ 9 h 9"/>
                  <a:gd name="T44" fmla="*/ 12 w 15"/>
                  <a:gd name="T45" fmla="*/ 9 h 9"/>
                  <a:gd name="T46" fmla="*/ 13 w 15"/>
                  <a:gd name="T47" fmla="*/ 9 h 9"/>
                  <a:gd name="T48" fmla="*/ 14 w 15"/>
                  <a:gd name="T49" fmla="*/ 9 h 9"/>
                  <a:gd name="T50" fmla="*/ 15 w 15"/>
                  <a:gd name="T51" fmla="*/ 9 h 9"/>
                  <a:gd name="T52" fmla="*/ 14 w 15"/>
                  <a:gd name="T53" fmla="*/ 9 h 9"/>
                  <a:gd name="T54" fmla="*/ 14 w 15"/>
                  <a:gd name="T55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" h="9">
                    <a:moveTo>
                      <a:pt x="14" y="7"/>
                    </a:moveTo>
                    <a:lnTo>
                      <a:pt x="12" y="5"/>
                    </a:lnTo>
                    <a:lnTo>
                      <a:pt x="12" y="4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7" y="7"/>
                    </a:lnTo>
                    <a:lnTo>
                      <a:pt x="8" y="9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3" y="9"/>
                    </a:lnTo>
                    <a:lnTo>
                      <a:pt x="14" y="9"/>
                    </a:lnTo>
                    <a:lnTo>
                      <a:pt x="15" y="9"/>
                    </a:lnTo>
                    <a:lnTo>
                      <a:pt x="14" y="9"/>
                    </a:lnTo>
                    <a:lnTo>
                      <a:pt x="14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7" name="Freeform 688"/>
              <p:cNvSpPr>
                <a:spLocks/>
              </p:cNvSpPr>
              <p:nvPr/>
            </p:nvSpPr>
            <p:spPr bwMode="auto">
              <a:xfrm>
                <a:off x="5373" y="2943"/>
                <a:ext cx="5" cy="2"/>
              </a:xfrm>
              <a:custGeom>
                <a:avLst/>
                <a:gdLst>
                  <a:gd name="T0" fmla="*/ 2 w 5"/>
                  <a:gd name="T1" fmla="*/ 1 h 2"/>
                  <a:gd name="T2" fmla="*/ 2 w 5"/>
                  <a:gd name="T3" fmla="*/ 2 h 2"/>
                  <a:gd name="T4" fmla="*/ 2 w 5"/>
                  <a:gd name="T5" fmla="*/ 2 h 2"/>
                  <a:gd name="T6" fmla="*/ 4 w 5"/>
                  <a:gd name="T7" fmla="*/ 2 h 2"/>
                  <a:gd name="T8" fmla="*/ 4 w 5"/>
                  <a:gd name="T9" fmla="*/ 2 h 2"/>
                  <a:gd name="T10" fmla="*/ 5 w 5"/>
                  <a:gd name="T11" fmla="*/ 2 h 2"/>
                  <a:gd name="T12" fmla="*/ 4 w 5"/>
                  <a:gd name="T13" fmla="*/ 1 h 2"/>
                  <a:gd name="T14" fmla="*/ 2 w 5"/>
                  <a:gd name="T15" fmla="*/ 0 h 2"/>
                  <a:gd name="T16" fmla="*/ 2 w 5"/>
                  <a:gd name="T17" fmla="*/ 0 h 2"/>
                  <a:gd name="T18" fmla="*/ 1 w 5"/>
                  <a:gd name="T19" fmla="*/ 0 h 2"/>
                  <a:gd name="T20" fmla="*/ 0 w 5"/>
                  <a:gd name="T21" fmla="*/ 0 h 2"/>
                  <a:gd name="T22" fmla="*/ 0 w 5"/>
                  <a:gd name="T23" fmla="*/ 1 h 2"/>
                  <a:gd name="T24" fmla="*/ 1 w 5"/>
                  <a:gd name="T25" fmla="*/ 1 h 2"/>
                  <a:gd name="T26" fmla="*/ 2 w 5"/>
                  <a:gd name="T2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2">
                    <a:moveTo>
                      <a:pt x="2" y="1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8" name="Freeform 689"/>
              <p:cNvSpPr>
                <a:spLocks/>
              </p:cNvSpPr>
              <p:nvPr/>
            </p:nvSpPr>
            <p:spPr bwMode="auto">
              <a:xfrm>
                <a:off x="5390" y="2948"/>
                <a:ext cx="4" cy="6"/>
              </a:xfrm>
              <a:custGeom>
                <a:avLst/>
                <a:gdLst>
                  <a:gd name="T0" fmla="*/ 2 w 4"/>
                  <a:gd name="T1" fmla="*/ 5 h 6"/>
                  <a:gd name="T2" fmla="*/ 2 w 4"/>
                  <a:gd name="T3" fmla="*/ 5 h 6"/>
                  <a:gd name="T4" fmla="*/ 3 w 4"/>
                  <a:gd name="T5" fmla="*/ 5 h 6"/>
                  <a:gd name="T6" fmla="*/ 4 w 4"/>
                  <a:gd name="T7" fmla="*/ 6 h 6"/>
                  <a:gd name="T8" fmla="*/ 4 w 4"/>
                  <a:gd name="T9" fmla="*/ 5 h 6"/>
                  <a:gd name="T10" fmla="*/ 3 w 4"/>
                  <a:gd name="T11" fmla="*/ 3 h 6"/>
                  <a:gd name="T12" fmla="*/ 2 w 4"/>
                  <a:gd name="T13" fmla="*/ 0 h 6"/>
                  <a:gd name="T14" fmla="*/ 0 w 4"/>
                  <a:gd name="T15" fmla="*/ 0 h 6"/>
                  <a:gd name="T16" fmla="*/ 2 w 4"/>
                  <a:gd name="T17" fmla="*/ 1 h 6"/>
                  <a:gd name="T18" fmla="*/ 2 w 4"/>
                  <a:gd name="T19" fmla="*/ 2 h 6"/>
                  <a:gd name="T20" fmla="*/ 2 w 4"/>
                  <a:gd name="T21" fmla="*/ 3 h 6"/>
                  <a:gd name="T22" fmla="*/ 2 w 4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6">
                    <a:moveTo>
                      <a:pt x="2" y="5"/>
                    </a:moveTo>
                    <a:lnTo>
                      <a:pt x="2" y="5"/>
                    </a:lnTo>
                    <a:lnTo>
                      <a:pt x="3" y="5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3" y="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49" name="Freeform 690"/>
              <p:cNvSpPr>
                <a:spLocks/>
              </p:cNvSpPr>
              <p:nvPr/>
            </p:nvSpPr>
            <p:spPr bwMode="auto">
              <a:xfrm>
                <a:off x="5484" y="3026"/>
                <a:ext cx="1" cy="6"/>
              </a:xfrm>
              <a:custGeom>
                <a:avLst/>
                <a:gdLst>
                  <a:gd name="T0" fmla="*/ 1 w 1"/>
                  <a:gd name="T1" fmla="*/ 0 h 6"/>
                  <a:gd name="T2" fmla="*/ 0 w 1"/>
                  <a:gd name="T3" fmla="*/ 0 h 6"/>
                  <a:gd name="T4" fmla="*/ 0 w 1"/>
                  <a:gd name="T5" fmla="*/ 0 h 6"/>
                  <a:gd name="T6" fmla="*/ 1 w 1"/>
                  <a:gd name="T7" fmla="*/ 6 h 6"/>
                  <a:gd name="T8" fmla="*/ 1 w 1"/>
                  <a:gd name="T9" fmla="*/ 6 h 6"/>
                  <a:gd name="T10" fmla="*/ 1 w 1"/>
                  <a:gd name="T11" fmla="*/ 6 h 6"/>
                  <a:gd name="T12" fmla="*/ 1 w 1"/>
                  <a:gd name="T13" fmla="*/ 3 h 6"/>
                  <a:gd name="T14" fmla="*/ 1 w 1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6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0" name="Freeform 691"/>
              <p:cNvSpPr>
                <a:spLocks/>
              </p:cNvSpPr>
              <p:nvPr/>
            </p:nvSpPr>
            <p:spPr bwMode="auto">
              <a:xfrm>
                <a:off x="5485" y="3063"/>
                <a:ext cx="7" cy="4"/>
              </a:xfrm>
              <a:custGeom>
                <a:avLst/>
                <a:gdLst>
                  <a:gd name="T0" fmla="*/ 3 w 7"/>
                  <a:gd name="T1" fmla="*/ 4 h 4"/>
                  <a:gd name="T2" fmla="*/ 5 w 7"/>
                  <a:gd name="T3" fmla="*/ 2 h 4"/>
                  <a:gd name="T4" fmla="*/ 7 w 7"/>
                  <a:gd name="T5" fmla="*/ 1 h 4"/>
                  <a:gd name="T6" fmla="*/ 5 w 7"/>
                  <a:gd name="T7" fmla="*/ 1 h 4"/>
                  <a:gd name="T8" fmla="*/ 4 w 7"/>
                  <a:gd name="T9" fmla="*/ 0 h 4"/>
                  <a:gd name="T10" fmla="*/ 3 w 7"/>
                  <a:gd name="T11" fmla="*/ 0 h 4"/>
                  <a:gd name="T12" fmla="*/ 3 w 7"/>
                  <a:gd name="T13" fmla="*/ 0 h 4"/>
                  <a:gd name="T14" fmla="*/ 2 w 7"/>
                  <a:gd name="T15" fmla="*/ 0 h 4"/>
                  <a:gd name="T16" fmla="*/ 2 w 7"/>
                  <a:gd name="T17" fmla="*/ 0 h 4"/>
                  <a:gd name="T18" fmla="*/ 0 w 7"/>
                  <a:gd name="T19" fmla="*/ 1 h 4"/>
                  <a:gd name="T20" fmla="*/ 0 w 7"/>
                  <a:gd name="T21" fmla="*/ 2 h 4"/>
                  <a:gd name="T22" fmla="*/ 0 w 7"/>
                  <a:gd name="T23" fmla="*/ 2 h 4"/>
                  <a:gd name="T24" fmla="*/ 2 w 7"/>
                  <a:gd name="T25" fmla="*/ 1 h 4"/>
                  <a:gd name="T26" fmla="*/ 2 w 7"/>
                  <a:gd name="T27" fmla="*/ 1 h 4"/>
                  <a:gd name="T28" fmla="*/ 2 w 7"/>
                  <a:gd name="T29" fmla="*/ 2 h 4"/>
                  <a:gd name="T30" fmla="*/ 2 w 7"/>
                  <a:gd name="T31" fmla="*/ 2 h 4"/>
                  <a:gd name="T32" fmla="*/ 3 w 7"/>
                  <a:gd name="T3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4">
                    <a:moveTo>
                      <a:pt x="3" y="4"/>
                    </a:moveTo>
                    <a:lnTo>
                      <a:pt x="5" y="2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1" name="Freeform 692"/>
              <p:cNvSpPr>
                <a:spLocks/>
              </p:cNvSpPr>
              <p:nvPr/>
            </p:nvSpPr>
            <p:spPr bwMode="auto">
              <a:xfrm>
                <a:off x="5484" y="3049"/>
                <a:ext cx="5" cy="4"/>
              </a:xfrm>
              <a:custGeom>
                <a:avLst/>
                <a:gdLst>
                  <a:gd name="T0" fmla="*/ 4 w 5"/>
                  <a:gd name="T1" fmla="*/ 3 h 4"/>
                  <a:gd name="T2" fmla="*/ 3 w 5"/>
                  <a:gd name="T3" fmla="*/ 1 h 4"/>
                  <a:gd name="T4" fmla="*/ 3 w 5"/>
                  <a:gd name="T5" fmla="*/ 1 h 4"/>
                  <a:gd name="T6" fmla="*/ 3 w 5"/>
                  <a:gd name="T7" fmla="*/ 0 h 4"/>
                  <a:gd name="T8" fmla="*/ 1 w 5"/>
                  <a:gd name="T9" fmla="*/ 0 h 4"/>
                  <a:gd name="T10" fmla="*/ 1 w 5"/>
                  <a:gd name="T11" fmla="*/ 0 h 4"/>
                  <a:gd name="T12" fmla="*/ 1 w 5"/>
                  <a:gd name="T13" fmla="*/ 0 h 4"/>
                  <a:gd name="T14" fmla="*/ 0 w 5"/>
                  <a:gd name="T15" fmla="*/ 1 h 4"/>
                  <a:gd name="T16" fmla="*/ 1 w 5"/>
                  <a:gd name="T17" fmla="*/ 3 h 4"/>
                  <a:gd name="T18" fmla="*/ 1 w 5"/>
                  <a:gd name="T19" fmla="*/ 3 h 4"/>
                  <a:gd name="T20" fmla="*/ 1 w 5"/>
                  <a:gd name="T21" fmla="*/ 3 h 4"/>
                  <a:gd name="T22" fmla="*/ 4 w 5"/>
                  <a:gd name="T23" fmla="*/ 3 h 4"/>
                  <a:gd name="T24" fmla="*/ 5 w 5"/>
                  <a:gd name="T25" fmla="*/ 4 h 4"/>
                  <a:gd name="T26" fmla="*/ 5 w 5"/>
                  <a:gd name="T27" fmla="*/ 3 h 4"/>
                  <a:gd name="T28" fmla="*/ 5 w 5"/>
                  <a:gd name="T29" fmla="*/ 3 h 4"/>
                  <a:gd name="T30" fmla="*/ 4 w 5"/>
                  <a:gd name="T3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4">
                    <a:moveTo>
                      <a:pt x="4" y="3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4" y="3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2" name="Freeform 693"/>
              <p:cNvSpPr>
                <a:spLocks/>
              </p:cNvSpPr>
              <p:nvPr/>
            </p:nvSpPr>
            <p:spPr bwMode="auto">
              <a:xfrm>
                <a:off x="5482" y="3042"/>
                <a:ext cx="5" cy="3"/>
              </a:xfrm>
              <a:custGeom>
                <a:avLst/>
                <a:gdLst>
                  <a:gd name="T0" fmla="*/ 1 w 5"/>
                  <a:gd name="T1" fmla="*/ 1 h 3"/>
                  <a:gd name="T2" fmla="*/ 0 w 5"/>
                  <a:gd name="T3" fmla="*/ 2 h 3"/>
                  <a:gd name="T4" fmla="*/ 1 w 5"/>
                  <a:gd name="T5" fmla="*/ 2 h 3"/>
                  <a:gd name="T6" fmla="*/ 1 w 5"/>
                  <a:gd name="T7" fmla="*/ 3 h 3"/>
                  <a:gd name="T8" fmla="*/ 3 w 5"/>
                  <a:gd name="T9" fmla="*/ 3 h 3"/>
                  <a:gd name="T10" fmla="*/ 5 w 5"/>
                  <a:gd name="T11" fmla="*/ 3 h 3"/>
                  <a:gd name="T12" fmla="*/ 5 w 5"/>
                  <a:gd name="T13" fmla="*/ 3 h 3"/>
                  <a:gd name="T14" fmla="*/ 5 w 5"/>
                  <a:gd name="T15" fmla="*/ 2 h 3"/>
                  <a:gd name="T16" fmla="*/ 5 w 5"/>
                  <a:gd name="T17" fmla="*/ 2 h 3"/>
                  <a:gd name="T18" fmla="*/ 3 w 5"/>
                  <a:gd name="T19" fmla="*/ 1 h 3"/>
                  <a:gd name="T20" fmla="*/ 3 w 5"/>
                  <a:gd name="T21" fmla="*/ 0 h 3"/>
                  <a:gd name="T22" fmla="*/ 2 w 5"/>
                  <a:gd name="T23" fmla="*/ 1 h 3"/>
                  <a:gd name="T24" fmla="*/ 1 w 5"/>
                  <a:gd name="T2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1" y="1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3" name="Freeform 694"/>
              <p:cNvSpPr>
                <a:spLocks/>
              </p:cNvSpPr>
              <p:nvPr/>
            </p:nvSpPr>
            <p:spPr bwMode="auto">
              <a:xfrm>
                <a:off x="5480" y="3117"/>
                <a:ext cx="5" cy="3"/>
              </a:xfrm>
              <a:custGeom>
                <a:avLst/>
                <a:gdLst>
                  <a:gd name="T0" fmla="*/ 2 w 5"/>
                  <a:gd name="T1" fmla="*/ 3 h 3"/>
                  <a:gd name="T2" fmla="*/ 3 w 5"/>
                  <a:gd name="T3" fmla="*/ 3 h 3"/>
                  <a:gd name="T4" fmla="*/ 3 w 5"/>
                  <a:gd name="T5" fmla="*/ 3 h 3"/>
                  <a:gd name="T6" fmla="*/ 4 w 5"/>
                  <a:gd name="T7" fmla="*/ 3 h 3"/>
                  <a:gd name="T8" fmla="*/ 5 w 5"/>
                  <a:gd name="T9" fmla="*/ 1 h 3"/>
                  <a:gd name="T10" fmla="*/ 4 w 5"/>
                  <a:gd name="T11" fmla="*/ 1 h 3"/>
                  <a:gd name="T12" fmla="*/ 3 w 5"/>
                  <a:gd name="T13" fmla="*/ 1 h 3"/>
                  <a:gd name="T14" fmla="*/ 3 w 5"/>
                  <a:gd name="T15" fmla="*/ 1 h 3"/>
                  <a:gd name="T16" fmla="*/ 3 w 5"/>
                  <a:gd name="T17" fmla="*/ 0 h 3"/>
                  <a:gd name="T18" fmla="*/ 3 w 5"/>
                  <a:gd name="T19" fmla="*/ 0 h 3"/>
                  <a:gd name="T20" fmla="*/ 2 w 5"/>
                  <a:gd name="T21" fmla="*/ 0 h 3"/>
                  <a:gd name="T22" fmla="*/ 0 w 5"/>
                  <a:gd name="T23" fmla="*/ 1 h 3"/>
                  <a:gd name="T24" fmla="*/ 2 w 5"/>
                  <a:gd name="T25" fmla="*/ 2 h 3"/>
                  <a:gd name="T26" fmla="*/ 2 w 5"/>
                  <a:gd name="T27" fmla="*/ 3 h 3"/>
                  <a:gd name="T28" fmla="*/ 2 w 5"/>
                  <a:gd name="T2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4" name="Freeform 695"/>
              <p:cNvSpPr>
                <a:spLocks/>
              </p:cNvSpPr>
              <p:nvPr/>
            </p:nvSpPr>
            <p:spPr bwMode="auto">
              <a:xfrm>
                <a:off x="5366" y="2946"/>
                <a:ext cx="17" cy="9"/>
              </a:xfrm>
              <a:custGeom>
                <a:avLst/>
                <a:gdLst>
                  <a:gd name="T0" fmla="*/ 17 w 17"/>
                  <a:gd name="T1" fmla="*/ 7 h 9"/>
                  <a:gd name="T2" fmla="*/ 16 w 17"/>
                  <a:gd name="T3" fmla="*/ 7 h 9"/>
                  <a:gd name="T4" fmla="*/ 14 w 17"/>
                  <a:gd name="T5" fmla="*/ 5 h 9"/>
                  <a:gd name="T6" fmla="*/ 13 w 17"/>
                  <a:gd name="T7" fmla="*/ 4 h 9"/>
                  <a:gd name="T8" fmla="*/ 11 w 17"/>
                  <a:gd name="T9" fmla="*/ 3 h 9"/>
                  <a:gd name="T10" fmla="*/ 7 w 17"/>
                  <a:gd name="T11" fmla="*/ 3 h 9"/>
                  <a:gd name="T12" fmla="*/ 5 w 17"/>
                  <a:gd name="T13" fmla="*/ 3 h 9"/>
                  <a:gd name="T14" fmla="*/ 3 w 17"/>
                  <a:gd name="T15" fmla="*/ 0 h 9"/>
                  <a:gd name="T16" fmla="*/ 2 w 17"/>
                  <a:gd name="T17" fmla="*/ 0 h 9"/>
                  <a:gd name="T18" fmla="*/ 0 w 17"/>
                  <a:gd name="T19" fmla="*/ 0 h 9"/>
                  <a:gd name="T20" fmla="*/ 0 w 17"/>
                  <a:gd name="T21" fmla="*/ 2 h 9"/>
                  <a:gd name="T22" fmla="*/ 0 w 17"/>
                  <a:gd name="T23" fmla="*/ 3 h 9"/>
                  <a:gd name="T24" fmla="*/ 0 w 17"/>
                  <a:gd name="T25" fmla="*/ 4 h 9"/>
                  <a:gd name="T26" fmla="*/ 2 w 17"/>
                  <a:gd name="T27" fmla="*/ 5 h 9"/>
                  <a:gd name="T28" fmla="*/ 3 w 17"/>
                  <a:gd name="T29" fmla="*/ 7 h 9"/>
                  <a:gd name="T30" fmla="*/ 3 w 17"/>
                  <a:gd name="T31" fmla="*/ 8 h 9"/>
                  <a:gd name="T32" fmla="*/ 4 w 17"/>
                  <a:gd name="T33" fmla="*/ 8 h 9"/>
                  <a:gd name="T34" fmla="*/ 5 w 17"/>
                  <a:gd name="T35" fmla="*/ 8 h 9"/>
                  <a:gd name="T36" fmla="*/ 11 w 17"/>
                  <a:gd name="T37" fmla="*/ 8 h 9"/>
                  <a:gd name="T38" fmla="*/ 13 w 17"/>
                  <a:gd name="T39" fmla="*/ 9 h 9"/>
                  <a:gd name="T40" fmla="*/ 16 w 17"/>
                  <a:gd name="T41" fmla="*/ 9 h 9"/>
                  <a:gd name="T42" fmla="*/ 16 w 17"/>
                  <a:gd name="T43" fmla="*/ 9 h 9"/>
                  <a:gd name="T44" fmla="*/ 17 w 17"/>
                  <a:gd name="T45" fmla="*/ 9 h 9"/>
                  <a:gd name="T46" fmla="*/ 17 w 17"/>
                  <a:gd name="T47" fmla="*/ 9 h 9"/>
                  <a:gd name="T48" fmla="*/ 17 w 17"/>
                  <a:gd name="T49" fmla="*/ 8 h 9"/>
                  <a:gd name="T50" fmla="*/ 17 w 17"/>
                  <a:gd name="T51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9">
                    <a:moveTo>
                      <a:pt x="17" y="7"/>
                    </a:moveTo>
                    <a:lnTo>
                      <a:pt x="16" y="7"/>
                    </a:lnTo>
                    <a:lnTo>
                      <a:pt x="14" y="5"/>
                    </a:lnTo>
                    <a:lnTo>
                      <a:pt x="13" y="4"/>
                    </a:lnTo>
                    <a:lnTo>
                      <a:pt x="11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3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5" y="8"/>
                    </a:lnTo>
                    <a:lnTo>
                      <a:pt x="11" y="8"/>
                    </a:lnTo>
                    <a:lnTo>
                      <a:pt x="13" y="9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7" y="8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5" name="Freeform 696"/>
              <p:cNvSpPr>
                <a:spLocks/>
              </p:cNvSpPr>
              <p:nvPr/>
            </p:nvSpPr>
            <p:spPr bwMode="auto">
              <a:xfrm>
                <a:off x="5468" y="2825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1 h 1"/>
                  <a:gd name="T10" fmla="*/ 0 w 1"/>
                  <a:gd name="T11" fmla="*/ 1 h 1"/>
                  <a:gd name="T12" fmla="*/ 0 w 1"/>
                  <a:gd name="T13" fmla="*/ 1 h 1"/>
                  <a:gd name="T14" fmla="*/ 1 w 1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6" name="Freeform 697"/>
              <p:cNvSpPr>
                <a:spLocks/>
              </p:cNvSpPr>
              <p:nvPr/>
            </p:nvSpPr>
            <p:spPr bwMode="auto">
              <a:xfrm>
                <a:off x="5463" y="3021"/>
                <a:ext cx="9" cy="14"/>
              </a:xfrm>
              <a:custGeom>
                <a:avLst/>
                <a:gdLst>
                  <a:gd name="T0" fmla="*/ 1 w 9"/>
                  <a:gd name="T1" fmla="*/ 2 h 14"/>
                  <a:gd name="T2" fmla="*/ 1 w 9"/>
                  <a:gd name="T3" fmla="*/ 0 h 14"/>
                  <a:gd name="T4" fmla="*/ 0 w 9"/>
                  <a:gd name="T5" fmla="*/ 0 h 14"/>
                  <a:gd name="T6" fmla="*/ 0 w 9"/>
                  <a:gd name="T7" fmla="*/ 2 h 14"/>
                  <a:gd name="T8" fmla="*/ 0 w 9"/>
                  <a:gd name="T9" fmla="*/ 3 h 14"/>
                  <a:gd name="T10" fmla="*/ 1 w 9"/>
                  <a:gd name="T11" fmla="*/ 8 h 14"/>
                  <a:gd name="T12" fmla="*/ 1 w 9"/>
                  <a:gd name="T13" fmla="*/ 11 h 14"/>
                  <a:gd name="T14" fmla="*/ 2 w 9"/>
                  <a:gd name="T15" fmla="*/ 13 h 14"/>
                  <a:gd name="T16" fmla="*/ 2 w 9"/>
                  <a:gd name="T17" fmla="*/ 13 h 14"/>
                  <a:gd name="T18" fmla="*/ 2 w 9"/>
                  <a:gd name="T19" fmla="*/ 14 h 14"/>
                  <a:gd name="T20" fmla="*/ 4 w 9"/>
                  <a:gd name="T21" fmla="*/ 14 h 14"/>
                  <a:gd name="T22" fmla="*/ 5 w 9"/>
                  <a:gd name="T23" fmla="*/ 13 h 14"/>
                  <a:gd name="T24" fmla="*/ 7 w 9"/>
                  <a:gd name="T25" fmla="*/ 13 h 14"/>
                  <a:gd name="T26" fmla="*/ 9 w 9"/>
                  <a:gd name="T27" fmla="*/ 12 h 14"/>
                  <a:gd name="T28" fmla="*/ 9 w 9"/>
                  <a:gd name="T29" fmla="*/ 12 h 14"/>
                  <a:gd name="T30" fmla="*/ 9 w 9"/>
                  <a:gd name="T31" fmla="*/ 11 h 14"/>
                  <a:gd name="T32" fmla="*/ 7 w 9"/>
                  <a:gd name="T33" fmla="*/ 7 h 14"/>
                  <a:gd name="T34" fmla="*/ 7 w 9"/>
                  <a:gd name="T35" fmla="*/ 7 h 14"/>
                  <a:gd name="T36" fmla="*/ 7 w 9"/>
                  <a:gd name="T37" fmla="*/ 7 h 14"/>
                  <a:gd name="T38" fmla="*/ 7 w 9"/>
                  <a:gd name="T39" fmla="*/ 5 h 14"/>
                  <a:gd name="T40" fmla="*/ 7 w 9"/>
                  <a:gd name="T41" fmla="*/ 4 h 14"/>
                  <a:gd name="T42" fmla="*/ 6 w 9"/>
                  <a:gd name="T43" fmla="*/ 4 h 14"/>
                  <a:gd name="T44" fmla="*/ 6 w 9"/>
                  <a:gd name="T45" fmla="*/ 4 h 14"/>
                  <a:gd name="T46" fmla="*/ 6 w 9"/>
                  <a:gd name="T47" fmla="*/ 7 h 14"/>
                  <a:gd name="T48" fmla="*/ 5 w 9"/>
                  <a:gd name="T49" fmla="*/ 7 h 14"/>
                  <a:gd name="T50" fmla="*/ 5 w 9"/>
                  <a:gd name="T51" fmla="*/ 8 h 14"/>
                  <a:gd name="T52" fmla="*/ 4 w 9"/>
                  <a:gd name="T53" fmla="*/ 8 h 14"/>
                  <a:gd name="T54" fmla="*/ 2 w 9"/>
                  <a:gd name="T55" fmla="*/ 3 h 14"/>
                  <a:gd name="T56" fmla="*/ 1 w 9"/>
                  <a:gd name="T57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" h="14">
                    <a:moveTo>
                      <a:pt x="1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8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5" y="13"/>
                    </a:lnTo>
                    <a:lnTo>
                      <a:pt x="7" y="13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9" y="11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7"/>
                    </a:lnTo>
                    <a:lnTo>
                      <a:pt x="5" y="7"/>
                    </a:lnTo>
                    <a:lnTo>
                      <a:pt x="5" y="8"/>
                    </a:lnTo>
                    <a:lnTo>
                      <a:pt x="4" y="8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7" name="Freeform 698"/>
              <p:cNvSpPr>
                <a:spLocks/>
              </p:cNvSpPr>
              <p:nvPr/>
            </p:nvSpPr>
            <p:spPr bwMode="auto">
              <a:xfrm>
                <a:off x="5467" y="2665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0 w 1"/>
                  <a:gd name="T4" fmla="*/ 0 w 1"/>
                  <a:gd name="T5" fmla="*/ 0 w 1"/>
                  <a:gd name="T6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8" name="Freeform 699"/>
              <p:cNvSpPr>
                <a:spLocks/>
              </p:cNvSpPr>
              <p:nvPr/>
            </p:nvSpPr>
            <p:spPr bwMode="auto">
              <a:xfrm>
                <a:off x="5484" y="3033"/>
                <a:ext cx="3" cy="7"/>
              </a:xfrm>
              <a:custGeom>
                <a:avLst/>
                <a:gdLst>
                  <a:gd name="T0" fmla="*/ 0 w 3"/>
                  <a:gd name="T1" fmla="*/ 4 h 7"/>
                  <a:gd name="T2" fmla="*/ 1 w 3"/>
                  <a:gd name="T3" fmla="*/ 6 h 7"/>
                  <a:gd name="T4" fmla="*/ 1 w 3"/>
                  <a:gd name="T5" fmla="*/ 7 h 7"/>
                  <a:gd name="T6" fmla="*/ 1 w 3"/>
                  <a:gd name="T7" fmla="*/ 7 h 7"/>
                  <a:gd name="T8" fmla="*/ 3 w 3"/>
                  <a:gd name="T9" fmla="*/ 7 h 7"/>
                  <a:gd name="T10" fmla="*/ 3 w 3"/>
                  <a:gd name="T11" fmla="*/ 6 h 7"/>
                  <a:gd name="T12" fmla="*/ 1 w 3"/>
                  <a:gd name="T13" fmla="*/ 1 h 7"/>
                  <a:gd name="T14" fmla="*/ 1 w 3"/>
                  <a:gd name="T15" fmla="*/ 0 h 7"/>
                  <a:gd name="T16" fmla="*/ 0 w 3"/>
                  <a:gd name="T1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7">
                    <a:moveTo>
                      <a:pt x="0" y="4"/>
                    </a:moveTo>
                    <a:lnTo>
                      <a:pt x="1" y="6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59" name="Freeform 700"/>
              <p:cNvSpPr>
                <a:spLocks/>
              </p:cNvSpPr>
              <p:nvPr/>
            </p:nvSpPr>
            <p:spPr bwMode="auto">
              <a:xfrm>
                <a:off x="5333" y="2929"/>
                <a:ext cx="10" cy="9"/>
              </a:xfrm>
              <a:custGeom>
                <a:avLst/>
                <a:gdLst>
                  <a:gd name="T0" fmla="*/ 10 w 10"/>
                  <a:gd name="T1" fmla="*/ 7 h 9"/>
                  <a:gd name="T2" fmla="*/ 8 w 10"/>
                  <a:gd name="T3" fmla="*/ 5 h 9"/>
                  <a:gd name="T4" fmla="*/ 7 w 10"/>
                  <a:gd name="T5" fmla="*/ 4 h 9"/>
                  <a:gd name="T6" fmla="*/ 6 w 10"/>
                  <a:gd name="T7" fmla="*/ 2 h 9"/>
                  <a:gd name="T8" fmla="*/ 6 w 10"/>
                  <a:gd name="T9" fmla="*/ 2 h 9"/>
                  <a:gd name="T10" fmla="*/ 6 w 10"/>
                  <a:gd name="T11" fmla="*/ 0 h 9"/>
                  <a:gd name="T12" fmla="*/ 3 w 10"/>
                  <a:gd name="T13" fmla="*/ 0 h 9"/>
                  <a:gd name="T14" fmla="*/ 3 w 10"/>
                  <a:gd name="T15" fmla="*/ 0 h 9"/>
                  <a:gd name="T16" fmla="*/ 2 w 10"/>
                  <a:gd name="T17" fmla="*/ 1 h 9"/>
                  <a:gd name="T18" fmla="*/ 2 w 10"/>
                  <a:gd name="T19" fmla="*/ 2 h 9"/>
                  <a:gd name="T20" fmla="*/ 1 w 10"/>
                  <a:gd name="T21" fmla="*/ 2 h 9"/>
                  <a:gd name="T22" fmla="*/ 0 w 10"/>
                  <a:gd name="T23" fmla="*/ 4 h 9"/>
                  <a:gd name="T24" fmla="*/ 1 w 10"/>
                  <a:gd name="T25" fmla="*/ 4 h 9"/>
                  <a:gd name="T26" fmla="*/ 1 w 10"/>
                  <a:gd name="T27" fmla="*/ 5 h 9"/>
                  <a:gd name="T28" fmla="*/ 2 w 10"/>
                  <a:gd name="T29" fmla="*/ 4 h 9"/>
                  <a:gd name="T30" fmla="*/ 5 w 10"/>
                  <a:gd name="T31" fmla="*/ 4 h 9"/>
                  <a:gd name="T32" fmla="*/ 5 w 10"/>
                  <a:gd name="T33" fmla="*/ 4 h 9"/>
                  <a:gd name="T34" fmla="*/ 5 w 10"/>
                  <a:gd name="T35" fmla="*/ 5 h 9"/>
                  <a:gd name="T36" fmla="*/ 6 w 10"/>
                  <a:gd name="T37" fmla="*/ 6 h 9"/>
                  <a:gd name="T38" fmla="*/ 6 w 10"/>
                  <a:gd name="T39" fmla="*/ 6 h 9"/>
                  <a:gd name="T40" fmla="*/ 7 w 10"/>
                  <a:gd name="T41" fmla="*/ 7 h 9"/>
                  <a:gd name="T42" fmla="*/ 8 w 10"/>
                  <a:gd name="T43" fmla="*/ 9 h 9"/>
                  <a:gd name="T44" fmla="*/ 8 w 10"/>
                  <a:gd name="T45" fmla="*/ 7 h 9"/>
                  <a:gd name="T46" fmla="*/ 10 w 10"/>
                  <a:gd name="T47" fmla="*/ 7 h 9"/>
                  <a:gd name="T48" fmla="*/ 10 w 10"/>
                  <a:gd name="T4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" h="9">
                    <a:moveTo>
                      <a:pt x="10" y="7"/>
                    </a:moveTo>
                    <a:lnTo>
                      <a:pt x="8" y="5"/>
                    </a:lnTo>
                    <a:lnTo>
                      <a:pt x="7" y="4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7"/>
                    </a:lnTo>
                    <a:lnTo>
                      <a:pt x="8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0" name="Freeform 701"/>
              <p:cNvSpPr>
                <a:spLocks/>
              </p:cNvSpPr>
              <p:nvPr/>
            </p:nvSpPr>
            <p:spPr bwMode="auto">
              <a:xfrm>
                <a:off x="5323" y="2910"/>
                <a:ext cx="15" cy="11"/>
              </a:xfrm>
              <a:custGeom>
                <a:avLst/>
                <a:gdLst>
                  <a:gd name="T0" fmla="*/ 11 w 15"/>
                  <a:gd name="T1" fmla="*/ 10 h 11"/>
                  <a:gd name="T2" fmla="*/ 12 w 15"/>
                  <a:gd name="T3" fmla="*/ 10 h 11"/>
                  <a:gd name="T4" fmla="*/ 12 w 15"/>
                  <a:gd name="T5" fmla="*/ 10 h 11"/>
                  <a:gd name="T6" fmla="*/ 12 w 15"/>
                  <a:gd name="T7" fmla="*/ 10 h 11"/>
                  <a:gd name="T8" fmla="*/ 13 w 15"/>
                  <a:gd name="T9" fmla="*/ 11 h 11"/>
                  <a:gd name="T10" fmla="*/ 15 w 15"/>
                  <a:gd name="T11" fmla="*/ 10 h 11"/>
                  <a:gd name="T12" fmla="*/ 13 w 15"/>
                  <a:gd name="T13" fmla="*/ 10 h 11"/>
                  <a:gd name="T14" fmla="*/ 13 w 15"/>
                  <a:gd name="T15" fmla="*/ 9 h 11"/>
                  <a:gd name="T16" fmla="*/ 13 w 15"/>
                  <a:gd name="T17" fmla="*/ 9 h 11"/>
                  <a:gd name="T18" fmla="*/ 12 w 15"/>
                  <a:gd name="T19" fmla="*/ 9 h 11"/>
                  <a:gd name="T20" fmla="*/ 10 w 15"/>
                  <a:gd name="T21" fmla="*/ 8 h 11"/>
                  <a:gd name="T22" fmla="*/ 10 w 15"/>
                  <a:gd name="T23" fmla="*/ 6 h 11"/>
                  <a:gd name="T24" fmla="*/ 8 w 15"/>
                  <a:gd name="T25" fmla="*/ 4 h 11"/>
                  <a:gd name="T26" fmla="*/ 7 w 15"/>
                  <a:gd name="T27" fmla="*/ 4 h 11"/>
                  <a:gd name="T28" fmla="*/ 3 w 15"/>
                  <a:gd name="T29" fmla="*/ 1 h 11"/>
                  <a:gd name="T30" fmla="*/ 2 w 15"/>
                  <a:gd name="T31" fmla="*/ 0 h 11"/>
                  <a:gd name="T32" fmla="*/ 0 w 15"/>
                  <a:gd name="T33" fmla="*/ 0 h 11"/>
                  <a:gd name="T34" fmla="*/ 0 w 15"/>
                  <a:gd name="T35" fmla="*/ 0 h 11"/>
                  <a:gd name="T36" fmla="*/ 0 w 15"/>
                  <a:gd name="T37" fmla="*/ 1 h 11"/>
                  <a:gd name="T38" fmla="*/ 0 w 15"/>
                  <a:gd name="T39" fmla="*/ 1 h 11"/>
                  <a:gd name="T40" fmla="*/ 3 w 15"/>
                  <a:gd name="T41" fmla="*/ 4 h 11"/>
                  <a:gd name="T42" fmla="*/ 6 w 15"/>
                  <a:gd name="T43" fmla="*/ 8 h 11"/>
                  <a:gd name="T44" fmla="*/ 8 w 15"/>
                  <a:gd name="T45" fmla="*/ 10 h 11"/>
                  <a:gd name="T46" fmla="*/ 11 w 15"/>
                  <a:gd name="T4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" h="11">
                    <a:moveTo>
                      <a:pt x="11" y="10"/>
                    </a:moveTo>
                    <a:lnTo>
                      <a:pt x="12" y="10"/>
                    </a:lnTo>
                    <a:lnTo>
                      <a:pt x="12" y="10"/>
                    </a:lnTo>
                    <a:lnTo>
                      <a:pt x="12" y="10"/>
                    </a:lnTo>
                    <a:lnTo>
                      <a:pt x="13" y="11"/>
                    </a:lnTo>
                    <a:lnTo>
                      <a:pt x="15" y="10"/>
                    </a:lnTo>
                    <a:lnTo>
                      <a:pt x="13" y="10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4"/>
                    </a:lnTo>
                    <a:lnTo>
                      <a:pt x="6" y="8"/>
                    </a:lnTo>
                    <a:lnTo>
                      <a:pt x="8" y="10"/>
                    </a:lnTo>
                    <a:lnTo>
                      <a:pt x="11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1" name="Freeform 702"/>
              <p:cNvSpPr>
                <a:spLocks/>
              </p:cNvSpPr>
              <p:nvPr/>
            </p:nvSpPr>
            <p:spPr bwMode="auto">
              <a:xfrm>
                <a:off x="5336" y="2939"/>
                <a:ext cx="3" cy="1"/>
              </a:xfrm>
              <a:custGeom>
                <a:avLst/>
                <a:gdLst>
                  <a:gd name="T0" fmla="*/ 2 w 3"/>
                  <a:gd name="T1" fmla="*/ 0 h 1"/>
                  <a:gd name="T2" fmla="*/ 2 w 3"/>
                  <a:gd name="T3" fmla="*/ 0 h 1"/>
                  <a:gd name="T4" fmla="*/ 0 w 3"/>
                  <a:gd name="T5" fmla="*/ 0 h 1"/>
                  <a:gd name="T6" fmla="*/ 0 w 3"/>
                  <a:gd name="T7" fmla="*/ 0 h 1"/>
                  <a:gd name="T8" fmla="*/ 3 w 3"/>
                  <a:gd name="T9" fmla="*/ 1 h 1"/>
                  <a:gd name="T10" fmla="*/ 3 w 3"/>
                  <a:gd name="T11" fmla="*/ 1 h 1"/>
                  <a:gd name="T12" fmla="*/ 3 w 3"/>
                  <a:gd name="T13" fmla="*/ 0 h 1"/>
                  <a:gd name="T14" fmla="*/ 3 w 3"/>
                  <a:gd name="T15" fmla="*/ 0 h 1"/>
                  <a:gd name="T16" fmla="*/ 2 w 3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2" name="Freeform 703"/>
              <p:cNvSpPr>
                <a:spLocks/>
              </p:cNvSpPr>
              <p:nvPr/>
            </p:nvSpPr>
            <p:spPr bwMode="auto">
              <a:xfrm>
                <a:off x="5333" y="2935"/>
                <a:ext cx="3" cy="4"/>
              </a:xfrm>
              <a:custGeom>
                <a:avLst/>
                <a:gdLst>
                  <a:gd name="T0" fmla="*/ 2 w 3"/>
                  <a:gd name="T1" fmla="*/ 1 h 4"/>
                  <a:gd name="T2" fmla="*/ 3 w 3"/>
                  <a:gd name="T3" fmla="*/ 0 h 4"/>
                  <a:gd name="T4" fmla="*/ 2 w 3"/>
                  <a:gd name="T5" fmla="*/ 0 h 4"/>
                  <a:gd name="T6" fmla="*/ 2 w 3"/>
                  <a:gd name="T7" fmla="*/ 0 h 4"/>
                  <a:gd name="T8" fmla="*/ 1 w 3"/>
                  <a:gd name="T9" fmla="*/ 1 h 4"/>
                  <a:gd name="T10" fmla="*/ 0 w 3"/>
                  <a:gd name="T11" fmla="*/ 1 h 4"/>
                  <a:gd name="T12" fmla="*/ 2 w 3"/>
                  <a:gd name="T13" fmla="*/ 4 h 4"/>
                  <a:gd name="T14" fmla="*/ 2 w 3"/>
                  <a:gd name="T15" fmla="*/ 4 h 4"/>
                  <a:gd name="T16" fmla="*/ 2 w 3"/>
                  <a:gd name="T17" fmla="*/ 4 h 4"/>
                  <a:gd name="T18" fmla="*/ 2 w 3"/>
                  <a:gd name="T19" fmla="*/ 3 h 4"/>
                  <a:gd name="T20" fmla="*/ 2 w 3"/>
                  <a:gd name="T21" fmla="*/ 1 h 4"/>
                  <a:gd name="T22" fmla="*/ 2 w 3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2" y="1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3" name="Freeform 704"/>
              <p:cNvSpPr>
                <a:spLocks/>
              </p:cNvSpPr>
              <p:nvPr/>
            </p:nvSpPr>
            <p:spPr bwMode="auto">
              <a:xfrm>
                <a:off x="5324" y="2929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  <a:gd name="T8" fmla="*/ 1 w 1"/>
                  <a:gd name="T9" fmla="*/ 2 h 2"/>
                  <a:gd name="T10" fmla="*/ 1 w 1"/>
                  <a:gd name="T11" fmla="*/ 1 h 2"/>
                  <a:gd name="T12" fmla="*/ 0 w 1"/>
                  <a:gd name="T13" fmla="*/ 0 h 2"/>
                  <a:gd name="T14" fmla="*/ 0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4" name="Freeform 705"/>
              <p:cNvSpPr>
                <a:spLocks/>
              </p:cNvSpPr>
              <p:nvPr/>
            </p:nvSpPr>
            <p:spPr bwMode="auto">
              <a:xfrm>
                <a:off x="5330" y="2926"/>
                <a:ext cx="3" cy="4"/>
              </a:xfrm>
              <a:custGeom>
                <a:avLst/>
                <a:gdLst>
                  <a:gd name="T0" fmla="*/ 3 w 3"/>
                  <a:gd name="T1" fmla="*/ 2 h 4"/>
                  <a:gd name="T2" fmla="*/ 1 w 3"/>
                  <a:gd name="T3" fmla="*/ 0 h 4"/>
                  <a:gd name="T4" fmla="*/ 0 w 3"/>
                  <a:gd name="T5" fmla="*/ 2 h 4"/>
                  <a:gd name="T6" fmla="*/ 0 w 3"/>
                  <a:gd name="T7" fmla="*/ 2 h 4"/>
                  <a:gd name="T8" fmla="*/ 0 w 3"/>
                  <a:gd name="T9" fmla="*/ 3 h 4"/>
                  <a:gd name="T10" fmla="*/ 0 w 3"/>
                  <a:gd name="T11" fmla="*/ 4 h 4"/>
                  <a:gd name="T12" fmla="*/ 3 w 3"/>
                  <a:gd name="T13" fmla="*/ 4 h 4"/>
                  <a:gd name="T14" fmla="*/ 3 w 3"/>
                  <a:gd name="T15" fmla="*/ 4 h 4"/>
                  <a:gd name="T16" fmla="*/ 3 w 3"/>
                  <a:gd name="T17" fmla="*/ 4 h 4"/>
                  <a:gd name="T18" fmla="*/ 3 w 3"/>
                  <a:gd name="T19" fmla="*/ 3 h 4"/>
                  <a:gd name="T20" fmla="*/ 3 w 3"/>
                  <a:gd name="T21" fmla="*/ 2 h 4"/>
                  <a:gd name="T22" fmla="*/ 3 w 3"/>
                  <a:gd name="T2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3" y="2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5" name="Freeform 706"/>
              <p:cNvSpPr>
                <a:spLocks/>
              </p:cNvSpPr>
              <p:nvPr/>
            </p:nvSpPr>
            <p:spPr bwMode="auto">
              <a:xfrm>
                <a:off x="5323" y="2923"/>
                <a:ext cx="5" cy="5"/>
              </a:xfrm>
              <a:custGeom>
                <a:avLst/>
                <a:gdLst>
                  <a:gd name="T0" fmla="*/ 2 w 5"/>
                  <a:gd name="T1" fmla="*/ 1 h 5"/>
                  <a:gd name="T2" fmla="*/ 1 w 5"/>
                  <a:gd name="T3" fmla="*/ 0 h 5"/>
                  <a:gd name="T4" fmla="*/ 0 w 5"/>
                  <a:gd name="T5" fmla="*/ 1 h 5"/>
                  <a:gd name="T6" fmla="*/ 1 w 5"/>
                  <a:gd name="T7" fmla="*/ 2 h 5"/>
                  <a:gd name="T8" fmla="*/ 2 w 5"/>
                  <a:gd name="T9" fmla="*/ 3 h 5"/>
                  <a:gd name="T10" fmla="*/ 2 w 5"/>
                  <a:gd name="T11" fmla="*/ 3 h 5"/>
                  <a:gd name="T12" fmla="*/ 2 w 5"/>
                  <a:gd name="T13" fmla="*/ 5 h 5"/>
                  <a:gd name="T14" fmla="*/ 2 w 5"/>
                  <a:gd name="T15" fmla="*/ 5 h 5"/>
                  <a:gd name="T16" fmla="*/ 3 w 5"/>
                  <a:gd name="T17" fmla="*/ 5 h 5"/>
                  <a:gd name="T18" fmla="*/ 3 w 5"/>
                  <a:gd name="T19" fmla="*/ 5 h 5"/>
                  <a:gd name="T20" fmla="*/ 5 w 5"/>
                  <a:gd name="T21" fmla="*/ 3 h 5"/>
                  <a:gd name="T22" fmla="*/ 5 w 5"/>
                  <a:gd name="T23" fmla="*/ 2 h 5"/>
                  <a:gd name="T24" fmla="*/ 3 w 5"/>
                  <a:gd name="T25" fmla="*/ 2 h 5"/>
                  <a:gd name="T26" fmla="*/ 2 w 5"/>
                  <a:gd name="T2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5">
                    <a:moveTo>
                      <a:pt x="2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6" name="Freeform 707"/>
              <p:cNvSpPr>
                <a:spLocks/>
              </p:cNvSpPr>
              <p:nvPr/>
            </p:nvSpPr>
            <p:spPr bwMode="auto">
              <a:xfrm>
                <a:off x="5299" y="2894"/>
                <a:ext cx="16" cy="19"/>
              </a:xfrm>
              <a:custGeom>
                <a:avLst/>
                <a:gdLst>
                  <a:gd name="T0" fmla="*/ 16 w 16"/>
                  <a:gd name="T1" fmla="*/ 14 h 19"/>
                  <a:gd name="T2" fmla="*/ 15 w 16"/>
                  <a:gd name="T3" fmla="*/ 12 h 19"/>
                  <a:gd name="T4" fmla="*/ 14 w 16"/>
                  <a:gd name="T5" fmla="*/ 11 h 19"/>
                  <a:gd name="T6" fmla="*/ 12 w 16"/>
                  <a:gd name="T7" fmla="*/ 10 h 19"/>
                  <a:gd name="T8" fmla="*/ 11 w 16"/>
                  <a:gd name="T9" fmla="*/ 10 h 19"/>
                  <a:gd name="T10" fmla="*/ 11 w 16"/>
                  <a:gd name="T11" fmla="*/ 10 h 19"/>
                  <a:gd name="T12" fmla="*/ 10 w 16"/>
                  <a:gd name="T13" fmla="*/ 9 h 19"/>
                  <a:gd name="T14" fmla="*/ 9 w 16"/>
                  <a:gd name="T15" fmla="*/ 7 h 19"/>
                  <a:gd name="T16" fmla="*/ 7 w 16"/>
                  <a:gd name="T17" fmla="*/ 6 h 19"/>
                  <a:gd name="T18" fmla="*/ 6 w 16"/>
                  <a:gd name="T19" fmla="*/ 5 h 19"/>
                  <a:gd name="T20" fmla="*/ 6 w 16"/>
                  <a:gd name="T21" fmla="*/ 5 h 19"/>
                  <a:gd name="T22" fmla="*/ 6 w 16"/>
                  <a:gd name="T23" fmla="*/ 4 h 19"/>
                  <a:gd name="T24" fmla="*/ 5 w 16"/>
                  <a:gd name="T25" fmla="*/ 2 h 19"/>
                  <a:gd name="T26" fmla="*/ 4 w 16"/>
                  <a:gd name="T27" fmla="*/ 1 h 19"/>
                  <a:gd name="T28" fmla="*/ 1 w 16"/>
                  <a:gd name="T29" fmla="*/ 1 h 19"/>
                  <a:gd name="T30" fmla="*/ 1 w 16"/>
                  <a:gd name="T31" fmla="*/ 0 h 19"/>
                  <a:gd name="T32" fmla="*/ 0 w 16"/>
                  <a:gd name="T33" fmla="*/ 0 h 19"/>
                  <a:gd name="T34" fmla="*/ 0 w 16"/>
                  <a:gd name="T35" fmla="*/ 0 h 19"/>
                  <a:gd name="T36" fmla="*/ 0 w 16"/>
                  <a:gd name="T37" fmla="*/ 1 h 19"/>
                  <a:gd name="T38" fmla="*/ 0 w 16"/>
                  <a:gd name="T39" fmla="*/ 4 h 19"/>
                  <a:gd name="T40" fmla="*/ 0 w 16"/>
                  <a:gd name="T41" fmla="*/ 5 h 19"/>
                  <a:gd name="T42" fmla="*/ 0 w 16"/>
                  <a:gd name="T43" fmla="*/ 6 h 19"/>
                  <a:gd name="T44" fmla="*/ 0 w 16"/>
                  <a:gd name="T45" fmla="*/ 7 h 19"/>
                  <a:gd name="T46" fmla="*/ 1 w 16"/>
                  <a:gd name="T47" fmla="*/ 9 h 19"/>
                  <a:gd name="T48" fmla="*/ 2 w 16"/>
                  <a:gd name="T49" fmla="*/ 9 h 19"/>
                  <a:gd name="T50" fmla="*/ 4 w 16"/>
                  <a:gd name="T51" fmla="*/ 10 h 19"/>
                  <a:gd name="T52" fmla="*/ 4 w 16"/>
                  <a:gd name="T53" fmla="*/ 10 h 19"/>
                  <a:gd name="T54" fmla="*/ 6 w 16"/>
                  <a:gd name="T55" fmla="*/ 11 h 19"/>
                  <a:gd name="T56" fmla="*/ 6 w 16"/>
                  <a:gd name="T57" fmla="*/ 12 h 19"/>
                  <a:gd name="T58" fmla="*/ 6 w 16"/>
                  <a:gd name="T59" fmla="*/ 15 h 19"/>
                  <a:gd name="T60" fmla="*/ 7 w 16"/>
                  <a:gd name="T61" fmla="*/ 16 h 19"/>
                  <a:gd name="T62" fmla="*/ 9 w 16"/>
                  <a:gd name="T63" fmla="*/ 17 h 19"/>
                  <a:gd name="T64" fmla="*/ 10 w 16"/>
                  <a:gd name="T65" fmla="*/ 19 h 19"/>
                  <a:gd name="T66" fmla="*/ 11 w 16"/>
                  <a:gd name="T67" fmla="*/ 19 h 19"/>
                  <a:gd name="T68" fmla="*/ 12 w 16"/>
                  <a:gd name="T69" fmla="*/ 19 h 19"/>
                  <a:gd name="T70" fmla="*/ 14 w 16"/>
                  <a:gd name="T71" fmla="*/ 19 h 19"/>
                  <a:gd name="T72" fmla="*/ 14 w 16"/>
                  <a:gd name="T73" fmla="*/ 19 h 19"/>
                  <a:gd name="T74" fmla="*/ 15 w 16"/>
                  <a:gd name="T75" fmla="*/ 19 h 19"/>
                  <a:gd name="T76" fmla="*/ 16 w 16"/>
                  <a:gd name="T77" fmla="*/ 17 h 19"/>
                  <a:gd name="T78" fmla="*/ 16 w 16"/>
                  <a:gd name="T79" fmla="*/ 19 h 19"/>
                  <a:gd name="T80" fmla="*/ 16 w 16"/>
                  <a:gd name="T81" fmla="*/ 19 h 19"/>
                  <a:gd name="T82" fmla="*/ 16 w 16"/>
                  <a:gd name="T83" fmla="*/ 16 h 19"/>
                  <a:gd name="T84" fmla="*/ 16 w 16"/>
                  <a:gd name="T85" fmla="*/ 15 h 19"/>
                  <a:gd name="T86" fmla="*/ 16 w 16"/>
                  <a:gd name="T87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" h="19">
                    <a:moveTo>
                      <a:pt x="16" y="14"/>
                    </a:moveTo>
                    <a:lnTo>
                      <a:pt x="15" y="12"/>
                    </a:lnTo>
                    <a:lnTo>
                      <a:pt x="14" y="11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10"/>
                    </a:lnTo>
                    <a:lnTo>
                      <a:pt x="10" y="9"/>
                    </a:lnTo>
                    <a:lnTo>
                      <a:pt x="9" y="7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6" y="15"/>
                    </a:lnTo>
                    <a:lnTo>
                      <a:pt x="7" y="16"/>
                    </a:lnTo>
                    <a:lnTo>
                      <a:pt x="9" y="17"/>
                    </a:lnTo>
                    <a:lnTo>
                      <a:pt x="10" y="19"/>
                    </a:lnTo>
                    <a:lnTo>
                      <a:pt x="11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5" y="19"/>
                    </a:lnTo>
                    <a:lnTo>
                      <a:pt x="16" y="17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6"/>
                    </a:lnTo>
                    <a:lnTo>
                      <a:pt x="16" y="15"/>
                    </a:lnTo>
                    <a:lnTo>
                      <a:pt x="16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7" name="Freeform 708"/>
              <p:cNvSpPr>
                <a:spLocks/>
              </p:cNvSpPr>
              <p:nvPr/>
            </p:nvSpPr>
            <p:spPr bwMode="auto">
              <a:xfrm>
                <a:off x="5319" y="2051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2 w 4"/>
                  <a:gd name="T5" fmla="*/ 0 h 4"/>
                  <a:gd name="T6" fmla="*/ 0 w 4"/>
                  <a:gd name="T7" fmla="*/ 2 h 4"/>
                  <a:gd name="T8" fmla="*/ 0 w 4"/>
                  <a:gd name="T9" fmla="*/ 3 h 4"/>
                  <a:gd name="T10" fmla="*/ 0 w 4"/>
                  <a:gd name="T11" fmla="*/ 3 h 4"/>
                  <a:gd name="T12" fmla="*/ 2 w 4"/>
                  <a:gd name="T13" fmla="*/ 4 h 4"/>
                  <a:gd name="T14" fmla="*/ 2 w 4"/>
                  <a:gd name="T15" fmla="*/ 4 h 4"/>
                  <a:gd name="T16" fmla="*/ 2 w 4"/>
                  <a:gd name="T17" fmla="*/ 4 h 4"/>
                  <a:gd name="T18" fmla="*/ 4 w 4"/>
                  <a:gd name="T19" fmla="*/ 3 h 4"/>
                  <a:gd name="T20" fmla="*/ 4 w 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8" name="Freeform 709"/>
              <p:cNvSpPr>
                <a:spLocks/>
              </p:cNvSpPr>
              <p:nvPr/>
            </p:nvSpPr>
            <p:spPr bwMode="auto">
              <a:xfrm>
                <a:off x="5371" y="2976"/>
                <a:ext cx="9" cy="5"/>
              </a:xfrm>
              <a:custGeom>
                <a:avLst/>
                <a:gdLst>
                  <a:gd name="T0" fmla="*/ 7 w 9"/>
                  <a:gd name="T1" fmla="*/ 4 h 5"/>
                  <a:gd name="T2" fmla="*/ 2 w 9"/>
                  <a:gd name="T3" fmla="*/ 2 h 5"/>
                  <a:gd name="T4" fmla="*/ 0 w 9"/>
                  <a:gd name="T5" fmla="*/ 0 h 5"/>
                  <a:gd name="T6" fmla="*/ 0 w 9"/>
                  <a:gd name="T7" fmla="*/ 2 h 5"/>
                  <a:gd name="T8" fmla="*/ 0 w 9"/>
                  <a:gd name="T9" fmla="*/ 2 h 5"/>
                  <a:gd name="T10" fmla="*/ 0 w 9"/>
                  <a:gd name="T11" fmla="*/ 3 h 5"/>
                  <a:gd name="T12" fmla="*/ 2 w 9"/>
                  <a:gd name="T13" fmla="*/ 3 h 5"/>
                  <a:gd name="T14" fmla="*/ 2 w 9"/>
                  <a:gd name="T15" fmla="*/ 3 h 5"/>
                  <a:gd name="T16" fmla="*/ 3 w 9"/>
                  <a:gd name="T17" fmla="*/ 3 h 5"/>
                  <a:gd name="T18" fmla="*/ 4 w 9"/>
                  <a:gd name="T19" fmla="*/ 4 h 5"/>
                  <a:gd name="T20" fmla="*/ 6 w 9"/>
                  <a:gd name="T21" fmla="*/ 4 h 5"/>
                  <a:gd name="T22" fmla="*/ 7 w 9"/>
                  <a:gd name="T23" fmla="*/ 5 h 5"/>
                  <a:gd name="T24" fmla="*/ 7 w 9"/>
                  <a:gd name="T25" fmla="*/ 5 h 5"/>
                  <a:gd name="T26" fmla="*/ 8 w 9"/>
                  <a:gd name="T27" fmla="*/ 5 h 5"/>
                  <a:gd name="T28" fmla="*/ 9 w 9"/>
                  <a:gd name="T29" fmla="*/ 5 h 5"/>
                  <a:gd name="T30" fmla="*/ 8 w 9"/>
                  <a:gd name="T31" fmla="*/ 5 h 5"/>
                  <a:gd name="T32" fmla="*/ 7 w 9"/>
                  <a:gd name="T3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5">
                    <a:moveTo>
                      <a:pt x="7" y="4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8" y="5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69" name="Freeform 710"/>
              <p:cNvSpPr>
                <a:spLocks/>
              </p:cNvSpPr>
              <p:nvPr/>
            </p:nvSpPr>
            <p:spPr bwMode="auto">
              <a:xfrm>
                <a:off x="5309" y="2050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3 h 3"/>
                  <a:gd name="T4" fmla="*/ 2 w 2"/>
                  <a:gd name="T5" fmla="*/ 1 h 3"/>
                  <a:gd name="T6" fmla="*/ 2 w 2"/>
                  <a:gd name="T7" fmla="*/ 0 h 3"/>
                  <a:gd name="T8" fmla="*/ 1 w 2"/>
                  <a:gd name="T9" fmla="*/ 0 h 3"/>
                  <a:gd name="T10" fmla="*/ 0 w 2"/>
                  <a:gd name="T11" fmla="*/ 0 h 3"/>
                  <a:gd name="T12" fmla="*/ 0 w 2"/>
                  <a:gd name="T13" fmla="*/ 1 h 3"/>
                  <a:gd name="T14" fmla="*/ 1 w 2"/>
                  <a:gd name="T15" fmla="*/ 3 h 3"/>
                  <a:gd name="T16" fmla="*/ 1 w 2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0" name="Freeform 711"/>
              <p:cNvSpPr>
                <a:spLocks/>
              </p:cNvSpPr>
              <p:nvPr/>
            </p:nvSpPr>
            <p:spPr bwMode="auto">
              <a:xfrm>
                <a:off x="5305" y="2053"/>
                <a:ext cx="13" cy="13"/>
              </a:xfrm>
              <a:custGeom>
                <a:avLst/>
                <a:gdLst>
                  <a:gd name="T0" fmla="*/ 11 w 13"/>
                  <a:gd name="T1" fmla="*/ 1 h 13"/>
                  <a:gd name="T2" fmla="*/ 10 w 13"/>
                  <a:gd name="T3" fmla="*/ 2 h 13"/>
                  <a:gd name="T4" fmla="*/ 8 w 13"/>
                  <a:gd name="T5" fmla="*/ 6 h 13"/>
                  <a:gd name="T6" fmla="*/ 6 w 13"/>
                  <a:gd name="T7" fmla="*/ 7 h 13"/>
                  <a:gd name="T8" fmla="*/ 4 w 13"/>
                  <a:gd name="T9" fmla="*/ 7 h 13"/>
                  <a:gd name="T10" fmla="*/ 1 w 13"/>
                  <a:gd name="T11" fmla="*/ 8 h 13"/>
                  <a:gd name="T12" fmla="*/ 0 w 13"/>
                  <a:gd name="T13" fmla="*/ 8 h 13"/>
                  <a:gd name="T14" fmla="*/ 0 w 13"/>
                  <a:gd name="T15" fmla="*/ 10 h 13"/>
                  <a:gd name="T16" fmla="*/ 1 w 13"/>
                  <a:gd name="T17" fmla="*/ 11 h 13"/>
                  <a:gd name="T18" fmla="*/ 1 w 13"/>
                  <a:gd name="T19" fmla="*/ 12 h 13"/>
                  <a:gd name="T20" fmla="*/ 1 w 13"/>
                  <a:gd name="T21" fmla="*/ 13 h 13"/>
                  <a:gd name="T22" fmla="*/ 3 w 13"/>
                  <a:gd name="T23" fmla="*/ 13 h 13"/>
                  <a:gd name="T24" fmla="*/ 4 w 13"/>
                  <a:gd name="T25" fmla="*/ 12 h 13"/>
                  <a:gd name="T26" fmla="*/ 5 w 13"/>
                  <a:gd name="T27" fmla="*/ 11 h 13"/>
                  <a:gd name="T28" fmla="*/ 6 w 13"/>
                  <a:gd name="T29" fmla="*/ 11 h 13"/>
                  <a:gd name="T30" fmla="*/ 9 w 13"/>
                  <a:gd name="T31" fmla="*/ 11 h 13"/>
                  <a:gd name="T32" fmla="*/ 10 w 13"/>
                  <a:gd name="T33" fmla="*/ 8 h 13"/>
                  <a:gd name="T34" fmla="*/ 11 w 13"/>
                  <a:gd name="T35" fmla="*/ 6 h 13"/>
                  <a:gd name="T36" fmla="*/ 13 w 13"/>
                  <a:gd name="T37" fmla="*/ 5 h 13"/>
                  <a:gd name="T38" fmla="*/ 13 w 13"/>
                  <a:gd name="T39" fmla="*/ 2 h 13"/>
                  <a:gd name="T40" fmla="*/ 13 w 13"/>
                  <a:gd name="T41" fmla="*/ 0 h 13"/>
                  <a:gd name="T42" fmla="*/ 11 w 13"/>
                  <a:gd name="T4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11" y="1"/>
                    </a:moveTo>
                    <a:lnTo>
                      <a:pt x="10" y="2"/>
                    </a:lnTo>
                    <a:lnTo>
                      <a:pt x="8" y="6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1" y="13"/>
                    </a:lnTo>
                    <a:lnTo>
                      <a:pt x="3" y="13"/>
                    </a:lnTo>
                    <a:lnTo>
                      <a:pt x="4" y="12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9" y="11"/>
                    </a:lnTo>
                    <a:lnTo>
                      <a:pt x="10" y="8"/>
                    </a:lnTo>
                    <a:lnTo>
                      <a:pt x="11" y="6"/>
                    </a:lnTo>
                    <a:lnTo>
                      <a:pt x="13" y="5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1" name="Freeform 712"/>
              <p:cNvSpPr>
                <a:spLocks/>
              </p:cNvSpPr>
              <p:nvPr/>
            </p:nvSpPr>
            <p:spPr bwMode="auto">
              <a:xfrm>
                <a:off x="5350" y="2923"/>
                <a:ext cx="20" cy="13"/>
              </a:xfrm>
              <a:custGeom>
                <a:avLst/>
                <a:gdLst>
                  <a:gd name="T0" fmla="*/ 18 w 20"/>
                  <a:gd name="T1" fmla="*/ 12 h 13"/>
                  <a:gd name="T2" fmla="*/ 20 w 20"/>
                  <a:gd name="T3" fmla="*/ 13 h 13"/>
                  <a:gd name="T4" fmla="*/ 20 w 20"/>
                  <a:gd name="T5" fmla="*/ 13 h 13"/>
                  <a:gd name="T6" fmla="*/ 20 w 20"/>
                  <a:gd name="T7" fmla="*/ 12 h 13"/>
                  <a:gd name="T8" fmla="*/ 19 w 20"/>
                  <a:gd name="T9" fmla="*/ 11 h 13"/>
                  <a:gd name="T10" fmla="*/ 20 w 20"/>
                  <a:gd name="T11" fmla="*/ 11 h 13"/>
                  <a:gd name="T12" fmla="*/ 14 w 20"/>
                  <a:gd name="T13" fmla="*/ 6 h 13"/>
                  <a:gd name="T14" fmla="*/ 13 w 20"/>
                  <a:gd name="T15" fmla="*/ 6 h 13"/>
                  <a:gd name="T16" fmla="*/ 11 w 20"/>
                  <a:gd name="T17" fmla="*/ 6 h 13"/>
                  <a:gd name="T18" fmla="*/ 10 w 20"/>
                  <a:gd name="T19" fmla="*/ 5 h 13"/>
                  <a:gd name="T20" fmla="*/ 9 w 20"/>
                  <a:gd name="T21" fmla="*/ 5 h 13"/>
                  <a:gd name="T22" fmla="*/ 8 w 20"/>
                  <a:gd name="T23" fmla="*/ 3 h 13"/>
                  <a:gd name="T24" fmla="*/ 8 w 20"/>
                  <a:gd name="T25" fmla="*/ 3 h 13"/>
                  <a:gd name="T26" fmla="*/ 6 w 20"/>
                  <a:gd name="T27" fmla="*/ 2 h 13"/>
                  <a:gd name="T28" fmla="*/ 4 w 20"/>
                  <a:gd name="T29" fmla="*/ 1 h 13"/>
                  <a:gd name="T30" fmla="*/ 0 w 20"/>
                  <a:gd name="T31" fmla="*/ 0 h 13"/>
                  <a:gd name="T32" fmla="*/ 0 w 20"/>
                  <a:gd name="T33" fmla="*/ 0 h 13"/>
                  <a:gd name="T34" fmla="*/ 1 w 20"/>
                  <a:gd name="T35" fmla="*/ 1 h 13"/>
                  <a:gd name="T36" fmla="*/ 3 w 20"/>
                  <a:gd name="T37" fmla="*/ 2 h 13"/>
                  <a:gd name="T38" fmla="*/ 4 w 20"/>
                  <a:gd name="T39" fmla="*/ 3 h 13"/>
                  <a:gd name="T40" fmla="*/ 5 w 20"/>
                  <a:gd name="T41" fmla="*/ 5 h 13"/>
                  <a:gd name="T42" fmla="*/ 5 w 20"/>
                  <a:gd name="T43" fmla="*/ 5 h 13"/>
                  <a:gd name="T44" fmla="*/ 6 w 20"/>
                  <a:gd name="T45" fmla="*/ 6 h 13"/>
                  <a:gd name="T46" fmla="*/ 8 w 20"/>
                  <a:gd name="T47" fmla="*/ 6 h 13"/>
                  <a:gd name="T48" fmla="*/ 9 w 20"/>
                  <a:gd name="T49" fmla="*/ 7 h 13"/>
                  <a:gd name="T50" fmla="*/ 11 w 20"/>
                  <a:gd name="T51" fmla="*/ 8 h 13"/>
                  <a:gd name="T52" fmla="*/ 11 w 20"/>
                  <a:gd name="T53" fmla="*/ 8 h 13"/>
                  <a:gd name="T54" fmla="*/ 13 w 20"/>
                  <a:gd name="T55" fmla="*/ 10 h 13"/>
                  <a:gd name="T56" fmla="*/ 16 w 20"/>
                  <a:gd name="T57" fmla="*/ 11 h 13"/>
                  <a:gd name="T58" fmla="*/ 18 w 20"/>
                  <a:gd name="T5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0" h="13">
                    <a:moveTo>
                      <a:pt x="18" y="12"/>
                    </a:moveTo>
                    <a:lnTo>
                      <a:pt x="20" y="13"/>
                    </a:lnTo>
                    <a:lnTo>
                      <a:pt x="20" y="13"/>
                    </a:lnTo>
                    <a:lnTo>
                      <a:pt x="20" y="12"/>
                    </a:lnTo>
                    <a:lnTo>
                      <a:pt x="19" y="11"/>
                    </a:lnTo>
                    <a:lnTo>
                      <a:pt x="20" y="11"/>
                    </a:lnTo>
                    <a:lnTo>
                      <a:pt x="14" y="6"/>
                    </a:lnTo>
                    <a:lnTo>
                      <a:pt x="13" y="6"/>
                    </a:lnTo>
                    <a:lnTo>
                      <a:pt x="11" y="6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6" y="2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6" y="6"/>
                    </a:lnTo>
                    <a:lnTo>
                      <a:pt x="8" y="6"/>
                    </a:lnTo>
                    <a:lnTo>
                      <a:pt x="9" y="7"/>
                    </a:lnTo>
                    <a:lnTo>
                      <a:pt x="11" y="8"/>
                    </a:lnTo>
                    <a:lnTo>
                      <a:pt x="11" y="8"/>
                    </a:lnTo>
                    <a:lnTo>
                      <a:pt x="13" y="10"/>
                    </a:lnTo>
                    <a:lnTo>
                      <a:pt x="16" y="11"/>
                    </a:lnTo>
                    <a:lnTo>
                      <a:pt x="18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2" name="Freeform 713"/>
              <p:cNvSpPr>
                <a:spLocks/>
              </p:cNvSpPr>
              <p:nvPr/>
            </p:nvSpPr>
            <p:spPr bwMode="auto">
              <a:xfrm>
                <a:off x="5311" y="2915"/>
                <a:ext cx="3" cy="1"/>
              </a:xfrm>
              <a:custGeom>
                <a:avLst/>
                <a:gdLst>
                  <a:gd name="T0" fmla="*/ 2 w 3"/>
                  <a:gd name="T1" fmla="*/ 0 h 1"/>
                  <a:gd name="T2" fmla="*/ 0 w 3"/>
                  <a:gd name="T3" fmla="*/ 1 h 1"/>
                  <a:gd name="T4" fmla="*/ 2 w 3"/>
                  <a:gd name="T5" fmla="*/ 1 h 1"/>
                  <a:gd name="T6" fmla="*/ 3 w 3"/>
                  <a:gd name="T7" fmla="*/ 1 h 1"/>
                  <a:gd name="T8" fmla="*/ 3 w 3"/>
                  <a:gd name="T9" fmla="*/ 0 h 1"/>
                  <a:gd name="T10" fmla="*/ 2 w 3"/>
                  <a:gd name="T11" fmla="*/ 0 h 1"/>
                  <a:gd name="T12" fmla="*/ 2 w 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3" name="Freeform 714"/>
              <p:cNvSpPr>
                <a:spLocks/>
              </p:cNvSpPr>
              <p:nvPr/>
            </p:nvSpPr>
            <p:spPr bwMode="auto">
              <a:xfrm>
                <a:off x="5365" y="2934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1 w 3"/>
                  <a:gd name="T3" fmla="*/ 1 h 2"/>
                  <a:gd name="T4" fmla="*/ 1 w 3"/>
                  <a:gd name="T5" fmla="*/ 1 h 2"/>
                  <a:gd name="T6" fmla="*/ 1 w 3"/>
                  <a:gd name="T7" fmla="*/ 0 h 2"/>
                  <a:gd name="T8" fmla="*/ 0 w 3"/>
                  <a:gd name="T9" fmla="*/ 0 h 2"/>
                  <a:gd name="T10" fmla="*/ 0 w 3"/>
                  <a:gd name="T11" fmla="*/ 1 h 2"/>
                  <a:gd name="T12" fmla="*/ 1 w 3"/>
                  <a:gd name="T13" fmla="*/ 1 h 2"/>
                  <a:gd name="T14" fmla="*/ 1 w 3"/>
                  <a:gd name="T15" fmla="*/ 2 h 2"/>
                  <a:gd name="T16" fmla="*/ 3 w 3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4" name="Freeform 715"/>
              <p:cNvSpPr>
                <a:spLocks/>
              </p:cNvSpPr>
              <p:nvPr/>
            </p:nvSpPr>
            <p:spPr bwMode="auto">
              <a:xfrm>
                <a:off x="5371" y="3084"/>
                <a:ext cx="0" cy="4"/>
              </a:xfrm>
              <a:custGeom>
                <a:avLst/>
                <a:gdLst>
                  <a:gd name="T0" fmla="*/ 1 h 4"/>
                  <a:gd name="T1" fmla="*/ 4 h 4"/>
                  <a:gd name="T2" fmla="*/ 4 h 4"/>
                  <a:gd name="T3" fmla="*/ 3 h 4"/>
                  <a:gd name="T4" fmla="*/ 0 h 4"/>
                  <a:gd name="T5" fmla="*/ 1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4">
                    <a:moveTo>
                      <a:pt x="0" y="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5" name="Freeform 716"/>
              <p:cNvSpPr>
                <a:spLocks/>
              </p:cNvSpPr>
              <p:nvPr/>
            </p:nvSpPr>
            <p:spPr bwMode="auto">
              <a:xfrm>
                <a:off x="5343" y="2936"/>
                <a:ext cx="3" cy="3"/>
              </a:xfrm>
              <a:custGeom>
                <a:avLst/>
                <a:gdLst>
                  <a:gd name="T0" fmla="*/ 2 w 3"/>
                  <a:gd name="T1" fmla="*/ 0 h 3"/>
                  <a:gd name="T2" fmla="*/ 1 w 3"/>
                  <a:gd name="T3" fmla="*/ 0 h 3"/>
                  <a:gd name="T4" fmla="*/ 1 w 3"/>
                  <a:gd name="T5" fmla="*/ 0 h 3"/>
                  <a:gd name="T6" fmla="*/ 0 w 3"/>
                  <a:gd name="T7" fmla="*/ 0 h 3"/>
                  <a:gd name="T8" fmla="*/ 0 w 3"/>
                  <a:gd name="T9" fmla="*/ 0 h 3"/>
                  <a:gd name="T10" fmla="*/ 0 w 3"/>
                  <a:gd name="T11" fmla="*/ 0 h 3"/>
                  <a:gd name="T12" fmla="*/ 0 w 3"/>
                  <a:gd name="T13" fmla="*/ 2 h 3"/>
                  <a:gd name="T14" fmla="*/ 0 w 3"/>
                  <a:gd name="T15" fmla="*/ 3 h 3"/>
                  <a:gd name="T16" fmla="*/ 1 w 3"/>
                  <a:gd name="T17" fmla="*/ 3 h 3"/>
                  <a:gd name="T18" fmla="*/ 2 w 3"/>
                  <a:gd name="T19" fmla="*/ 3 h 3"/>
                  <a:gd name="T20" fmla="*/ 2 w 3"/>
                  <a:gd name="T21" fmla="*/ 2 h 3"/>
                  <a:gd name="T22" fmla="*/ 2 w 3"/>
                  <a:gd name="T23" fmla="*/ 2 h 3"/>
                  <a:gd name="T24" fmla="*/ 2 w 3"/>
                  <a:gd name="T25" fmla="*/ 2 h 3"/>
                  <a:gd name="T26" fmla="*/ 3 w 3"/>
                  <a:gd name="T27" fmla="*/ 0 h 3"/>
                  <a:gd name="T28" fmla="*/ 2 w 3"/>
                  <a:gd name="T2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6" name="Freeform 717"/>
              <p:cNvSpPr>
                <a:spLocks/>
              </p:cNvSpPr>
              <p:nvPr/>
            </p:nvSpPr>
            <p:spPr bwMode="auto">
              <a:xfrm>
                <a:off x="5478" y="3030"/>
                <a:ext cx="5" cy="3"/>
              </a:xfrm>
              <a:custGeom>
                <a:avLst/>
                <a:gdLst>
                  <a:gd name="T0" fmla="*/ 2 w 5"/>
                  <a:gd name="T1" fmla="*/ 0 h 3"/>
                  <a:gd name="T2" fmla="*/ 0 w 5"/>
                  <a:gd name="T3" fmla="*/ 3 h 3"/>
                  <a:gd name="T4" fmla="*/ 1 w 5"/>
                  <a:gd name="T5" fmla="*/ 3 h 3"/>
                  <a:gd name="T6" fmla="*/ 2 w 5"/>
                  <a:gd name="T7" fmla="*/ 3 h 3"/>
                  <a:gd name="T8" fmla="*/ 4 w 5"/>
                  <a:gd name="T9" fmla="*/ 3 h 3"/>
                  <a:gd name="T10" fmla="*/ 5 w 5"/>
                  <a:gd name="T11" fmla="*/ 0 h 3"/>
                  <a:gd name="T12" fmla="*/ 2 w 5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3">
                    <a:moveTo>
                      <a:pt x="2" y="0"/>
                    </a:move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5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7" name="Freeform 718"/>
              <p:cNvSpPr>
                <a:spLocks/>
              </p:cNvSpPr>
              <p:nvPr/>
            </p:nvSpPr>
            <p:spPr bwMode="auto">
              <a:xfrm>
                <a:off x="5346" y="2938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1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8" name="Freeform 719"/>
              <p:cNvSpPr>
                <a:spLocks/>
              </p:cNvSpPr>
              <p:nvPr/>
            </p:nvSpPr>
            <p:spPr bwMode="auto">
              <a:xfrm>
                <a:off x="5355" y="3652"/>
                <a:ext cx="3" cy="5"/>
              </a:xfrm>
              <a:custGeom>
                <a:avLst/>
                <a:gdLst>
                  <a:gd name="T0" fmla="*/ 0 w 3"/>
                  <a:gd name="T1" fmla="*/ 5 h 5"/>
                  <a:gd name="T2" fmla="*/ 0 w 3"/>
                  <a:gd name="T3" fmla="*/ 5 h 5"/>
                  <a:gd name="T4" fmla="*/ 1 w 3"/>
                  <a:gd name="T5" fmla="*/ 5 h 5"/>
                  <a:gd name="T6" fmla="*/ 3 w 3"/>
                  <a:gd name="T7" fmla="*/ 3 h 5"/>
                  <a:gd name="T8" fmla="*/ 3 w 3"/>
                  <a:gd name="T9" fmla="*/ 0 h 5"/>
                  <a:gd name="T10" fmla="*/ 1 w 3"/>
                  <a:gd name="T11" fmla="*/ 2 h 5"/>
                  <a:gd name="T12" fmla="*/ 0 w 3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lnTo>
                      <a:pt x="0" y="5"/>
                    </a:lnTo>
                    <a:lnTo>
                      <a:pt x="1" y="5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79" name="Freeform 720"/>
              <p:cNvSpPr>
                <a:spLocks/>
              </p:cNvSpPr>
              <p:nvPr/>
            </p:nvSpPr>
            <p:spPr bwMode="auto">
              <a:xfrm>
                <a:off x="5346" y="2722"/>
                <a:ext cx="3" cy="3"/>
              </a:xfrm>
              <a:custGeom>
                <a:avLst/>
                <a:gdLst>
                  <a:gd name="T0" fmla="*/ 2 w 3"/>
                  <a:gd name="T1" fmla="*/ 0 h 3"/>
                  <a:gd name="T2" fmla="*/ 0 w 3"/>
                  <a:gd name="T3" fmla="*/ 0 h 3"/>
                  <a:gd name="T4" fmla="*/ 0 w 3"/>
                  <a:gd name="T5" fmla="*/ 0 h 3"/>
                  <a:gd name="T6" fmla="*/ 0 w 3"/>
                  <a:gd name="T7" fmla="*/ 2 h 3"/>
                  <a:gd name="T8" fmla="*/ 0 w 3"/>
                  <a:gd name="T9" fmla="*/ 2 h 3"/>
                  <a:gd name="T10" fmla="*/ 0 w 3"/>
                  <a:gd name="T11" fmla="*/ 3 h 3"/>
                  <a:gd name="T12" fmla="*/ 2 w 3"/>
                  <a:gd name="T13" fmla="*/ 3 h 3"/>
                  <a:gd name="T14" fmla="*/ 3 w 3"/>
                  <a:gd name="T15" fmla="*/ 3 h 3"/>
                  <a:gd name="T16" fmla="*/ 3 w 3"/>
                  <a:gd name="T17" fmla="*/ 2 h 3"/>
                  <a:gd name="T18" fmla="*/ 3 w 3"/>
                  <a:gd name="T19" fmla="*/ 2 h 3"/>
                  <a:gd name="T20" fmla="*/ 2 w 3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0" name="Freeform 721"/>
              <p:cNvSpPr>
                <a:spLocks/>
              </p:cNvSpPr>
              <p:nvPr/>
            </p:nvSpPr>
            <p:spPr bwMode="auto">
              <a:xfrm>
                <a:off x="5359" y="2943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0 w 2"/>
                  <a:gd name="T7" fmla="*/ 0 h 1"/>
                  <a:gd name="T8" fmla="*/ 0 w 2"/>
                  <a:gd name="T9" fmla="*/ 1 h 1"/>
                  <a:gd name="T10" fmla="*/ 0 w 2"/>
                  <a:gd name="T11" fmla="*/ 1 h 1"/>
                  <a:gd name="T12" fmla="*/ 1 w 2"/>
                  <a:gd name="T13" fmla="*/ 1 h 1"/>
                  <a:gd name="T14" fmla="*/ 1 w 2"/>
                  <a:gd name="T15" fmla="*/ 1 h 1"/>
                  <a:gd name="T16" fmla="*/ 1 w 2"/>
                  <a:gd name="T17" fmla="*/ 1 h 1"/>
                  <a:gd name="T18" fmla="*/ 2 w 2"/>
                  <a:gd name="T19" fmla="*/ 1 h 1"/>
                  <a:gd name="T20" fmla="*/ 2 w 2"/>
                  <a:gd name="T21" fmla="*/ 0 h 1"/>
                  <a:gd name="T22" fmla="*/ 1 w 2"/>
                  <a:gd name="T2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1" name="Freeform 722"/>
              <p:cNvSpPr>
                <a:spLocks/>
              </p:cNvSpPr>
              <p:nvPr/>
            </p:nvSpPr>
            <p:spPr bwMode="auto">
              <a:xfrm>
                <a:off x="5553" y="2800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  <a:gd name="T4" fmla="*/ 1 w 1"/>
                  <a:gd name="T5" fmla="*/ 0 w 1"/>
                  <a:gd name="T6" fmla="*/ 0 w 1"/>
                  <a:gd name="T7" fmla="*/ 0 w 1"/>
                  <a:gd name="T8" fmla="*/ 0 w 1"/>
                  <a:gd name="T9" fmla="*/ 1 w 1"/>
                  <a:gd name="T10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2" name="Freeform 723"/>
              <p:cNvSpPr>
                <a:spLocks/>
              </p:cNvSpPr>
              <p:nvPr/>
            </p:nvSpPr>
            <p:spPr bwMode="auto">
              <a:xfrm>
                <a:off x="5552" y="2805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  <a:gd name="T8" fmla="*/ 1 w 1"/>
                  <a:gd name="T9" fmla="*/ 0 h 2"/>
                  <a:gd name="T10" fmla="*/ 1 w 1"/>
                  <a:gd name="T11" fmla="*/ 0 h 2"/>
                  <a:gd name="T12" fmla="*/ 1 w 1"/>
                  <a:gd name="T13" fmla="*/ 0 h 2"/>
                  <a:gd name="T14" fmla="*/ 0 w 1"/>
                  <a:gd name="T15" fmla="*/ 0 h 2"/>
                  <a:gd name="T16" fmla="*/ 1 w 1"/>
                  <a:gd name="T17" fmla="*/ 0 h 2"/>
                  <a:gd name="T18" fmla="*/ 1 w 1"/>
                  <a:gd name="T19" fmla="*/ 0 h 2"/>
                  <a:gd name="T20" fmla="*/ 1 w 1"/>
                  <a:gd name="T21" fmla="*/ 0 h 2"/>
                  <a:gd name="T22" fmla="*/ 1 w 1"/>
                  <a:gd name="T23" fmla="*/ 0 h 2"/>
                  <a:gd name="T24" fmla="*/ 1 w 1"/>
                  <a:gd name="T25" fmla="*/ 1 h 2"/>
                  <a:gd name="T26" fmla="*/ 0 w 1"/>
                  <a:gd name="T2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3" name="Freeform 724"/>
              <p:cNvSpPr>
                <a:spLocks/>
              </p:cNvSpPr>
              <p:nvPr/>
            </p:nvSpPr>
            <p:spPr bwMode="auto">
              <a:xfrm>
                <a:off x="5549" y="2776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0 w 2"/>
                  <a:gd name="T3" fmla="*/ 1 h 1"/>
                  <a:gd name="T4" fmla="*/ 2 w 2"/>
                  <a:gd name="T5" fmla="*/ 0 h 1"/>
                  <a:gd name="T6" fmla="*/ 2 w 2"/>
                  <a:gd name="T7" fmla="*/ 0 h 1"/>
                  <a:gd name="T8" fmla="*/ 2 w 2"/>
                  <a:gd name="T9" fmla="*/ 0 h 1"/>
                  <a:gd name="T10" fmla="*/ 2 w 2"/>
                  <a:gd name="T11" fmla="*/ 0 h 1"/>
                  <a:gd name="T12" fmla="*/ 0 w 2"/>
                  <a:gd name="T13" fmla="*/ 1 h 1"/>
                  <a:gd name="T14" fmla="*/ 0 w 2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0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4" name="Freeform 725"/>
              <p:cNvSpPr>
                <a:spLocks/>
              </p:cNvSpPr>
              <p:nvPr/>
            </p:nvSpPr>
            <p:spPr bwMode="auto">
              <a:xfrm>
                <a:off x="5563" y="3411"/>
                <a:ext cx="3" cy="4"/>
              </a:xfrm>
              <a:custGeom>
                <a:avLst/>
                <a:gdLst>
                  <a:gd name="T0" fmla="*/ 3 w 3"/>
                  <a:gd name="T1" fmla="*/ 1 h 4"/>
                  <a:gd name="T2" fmla="*/ 3 w 3"/>
                  <a:gd name="T3" fmla="*/ 0 h 4"/>
                  <a:gd name="T4" fmla="*/ 3 w 3"/>
                  <a:gd name="T5" fmla="*/ 1 h 4"/>
                  <a:gd name="T6" fmla="*/ 1 w 3"/>
                  <a:gd name="T7" fmla="*/ 1 h 4"/>
                  <a:gd name="T8" fmla="*/ 1 w 3"/>
                  <a:gd name="T9" fmla="*/ 1 h 4"/>
                  <a:gd name="T10" fmla="*/ 0 w 3"/>
                  <a:gd name="T11" fmla="*/ 4 h 4"/>
                  <a:gd name="T12" fmla="*/ 0 w 3"/>
                  <a:gd name="T13" fmla="*/ 4 h 4"/>
                  <a:gd name="T14" fmla="*/ 3 w 3"/>
                  <a:gd name="T15" fmla="*/ 2 h 4"/>
                  <a:gd name="T16" fmla="*/ 3 w 3"/>
                  <a:gd name="T1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3" y="1"/>
                    </a:moveTo>
                    <a:lnTo>
                      <a:pt x="3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5" name="Freeform 726"/>
              <p:cNvSpPr>
                <a:spLocks/>
              </p:cNvSpPr>
              <p:nvPr/>
            </p:nvSpPr>
            <p:spPr bwMode="auto">
              <a:xfrm>
                <a:off x="5552" y="2794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1 h 1"/>
                  <a:gd name="T14" fmla="*/ 1 w 1"/>
                  <a:gd name="T15" fmla="*/ 1 h 1"/>
                  <a:gd name="T16" fmla="*/ 0 w 1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6" name="Freeform 727"/>
              <p:cNvSpPr>
                <a:spLocks/>
              </p:cNvSpPr>
              <p:nvPr/>
            </p:nvSpPr>
            <p:spPr bwMode="auto">
              <a:xfrm>
                <a:off x="5558" y="2021"/>
                <a:ext cx="5" cy="3"/>
              </a:xfrm>
              <a:custGeom>
                <a:avLst/>
                <a:gdLst>
                  <a:gd name="T0" fmla="*/ 3 w 5"/>
                  <a:gd name="T1" fmla="*/ 3 h 3"/>
                  <a:gd name="T2" fmla="*/ 4 w 5"/>
                  <a:gd name="T3" fmla="*/ 3 h 3"/>
                  <a:gd name="T4" fmla="*/ 5 w 5"/>
                  <a:gd name="T5" fmla="*/ 3 h 3"/>
                  <a:gd name="T6" fmla="*/ 5 w 5"/>
                  <a:gd name="T7" fmla="*/ 1 h 3"/>
                  <a:gd name="T8" fmla="*/ 5 w 5"/>
                  <a:gd name="T9" fmla="*/ 0 h 3"/>
                  <a:gd name="T10" fmla="*/ 4 w 5"/>
                  <a:gd name="T11" fmla="*/ 0 h 3"/>
                  <a:gd name="T12" fmla="*/ 1 w 5"/>
                  <a:gd name="T13" fmla="*/ 1 h 3"/>
                  <a:gd name="T14" fmla="*/ 0 w 5"/>
                  <a:gd name="T15" fmla="*/ 1 h 3"/>
                  <a:gd name="T16" fmla="*/ 0 w 5"/>
                  <a:gd name="T17" fmla="*/ 3 h 3"/>
                  <a:gd name="T18" fmla="*/ 3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3" y="3"/>
                    </a:moveTo>
                    <a:lnTo>
                      <a:pt x="4" y="3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7" name="Freeform 728"/>
              <p:cNvSpPr>
                <a:spLocks/>
              </p:cNvSpPr>
              <p:nvPr/>
            </p:nvSpPr>
            <p:spPr bwMode="auto">
              <a:xfrm>
                <a:off x="5475" y="1977"/>
                <a:ext cx="9" cy="7"/>
              </a:xfrm>
              <a:custGeom>
                <a:avLst/>
                <a:gdLst>
                  <a:gd name="T0" fmla="*/ 7 w 9"/>
                  <a:gd name="T1" fmla="*/ 3 h 7"/>
                  <a:gd name="T2" fmla="*/ 4 w 9"/>
                  <a:gd name="T3" fmla="*/ 2 h 7"/>
                  <a:gd name="T4" fmla="*/ 3 w 9"/>
                  <a:gd name="T5" fmla="*/ 2 h 7"/>
                  <a:gd name="T6" fmla="*/ 2 w 9"/>
                  <a:gd name="T7" fmla="*/ 0 h 7"/>
                  <a:gd name="T8" fmla="*/ 0 w 9"/>
                  <a:gd name="T9" fmla="*/ 0 h 7"/>
                  <a:gd name="T10" fmla="*/ 0 w 9"/>
                  <a:gd name="T11" fmla="*/ 2 h 7"/>
                  <a:gd name="T12" fmla="*/ 3 w 9"/>
                  <a:gd name="T13" fmla="*/ 3 h 7"/>
                  <a:gd name="T14" fmla="*/ 9 w 9"/>
                  <a:gd name="T15" fmla="*/ 7 h 7"/>
                  <a:gd name="T16" fmla="*/ 9 w 9"/>
                  <a:gd name="T17" fmla="*/ 5 h 7"/>
                  <a:gd name="T18" fmla="*/ 7 w 9"/>
                  <a:gd name="T1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7">
                    <a:moveTo>
                      <a:pt x="7" y="3"/>
                    </a:moveTo>
                    <a:lnTo>
                      <a:pt x="4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3" y="3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7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8" name="Freeform 729"/>
              <p:cNvSpPr>
                <a:spLocks/>
              </p:cNvSpPr>
              <p:nvPr/>
            </p:nvSpPr>
            <p:spPr bwMode="auto">
              <a:xfrm>
                <a:off x="5552" y="2792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0 h 2"/>
                  <a:gd name="T8" fmla="*/ 0 w 1"/>
                  <a:gd name="T9" fmla="*/ 0 h 2"/>
                  <a:gd name="T10" fmla="*/ 0 w 1"/>
                  <a:gd name="T11" fmla="*/ 0 h 2"/>
                  <a:gd name="T12" fmla="*/ 0 w 1"/>
                  <a:gd name="T13" fmla="*/ 0 h 2"/>
                  <a:gd name="T14" fmla="*/ 0 w 1"/>
                  <a:gd name="T15" fmla="*/ 0 h 2"/>
                  <a:gd name="T16" fmla="*/ 1 w 1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89" name="Freeform 730"/>
              <p:cNvSpPr>
                <a:spLocks/>
              </p:cNvSpPr>
              <p:nvPr/>
            </p:nvSpPr>
            <p:spPr bwMode="auto">
              <a:xfrm>
                <a:off x="5548" y="3312"/>
                <a:ext cx="81" cy="114"/>
              </a:xfrm>
              <a:custGeom>
                <a:avLst/>
                <a:gdLst>
                  <a:gd name="T0" fmla="*/ 73 w 81"/>
                  <a:gd name="T1" fmla="*/ 50 h 114"/>
                  <a:gd name="T2" fmla="*/ 66 w 81"/>
                  <a:gd name="T3" fmla="*/ 55 h 114"/>
                  <a:gd name="T4" fmla="*/ 55 w 81"/>
                  <a:gd name="T5" fmla="*/ 53 h 114"/>
                  <a:gd name="T6" fmla="*/ 46 w 81"/>
                  <a:gd name="T7" fmla="*/ 49 h 114"/>
                  <a:gd name="T8" fmla="*/ 46 w 81"/>
                  <a:gd name="T9" fmla="*/ 46 h 114"/>
                  <a:gd name="T10" fmla="*/ 43 w 81"/>
                  <a:gd name="T11" fmla="*/ 35 h 114"/>
                  <a:gd name="T12" fmla="*/ 38 w 81"/>
                  <a:gd name="T13" fmla="*/ 32 h 114"/>
                  <a:gd name="T14" fmla="*/ 39 w 81"/>
                  <a:gd name="T15" fmla="*/ 36 h 114"/>
                  <a:gd name="T16" fmla="*/ 40 w 81"/>
                  <a:gd name="T17" fmla="*/ 42 h 114"/>
                  <a:gd name="T18" fmla="*/ 36 w 81"/>
                  <a:gd name="T19" fmla="*/ 40 h 114"/>
                  <a:gd name="T20" fmla="*/ 31 w 81"/>
                  <a:gd name="T21" fmla="*/ 39 h 114"/>
                  <a:gd name="T22" fmla="*/ 29 w 81"/>
                  <a:gd name="T23" fmla="*/ 36 h 114"/>
                  <a:gd name="T24" fmla="*/ 29 w 81"/>
                  <a:gd name="T25" fmla="*/ 30 h 114"/>
                  <a:gd name="T26" fmla="*/ 24 w 81"/>
                  <a:gd name="T27" fmla="*/ 21 h 114"/>
                  <a:gd name="T28" fmla="*/ 26 w 81"/>
                  <a:gd name="T29" fmla="*/ 19 h 114"/>
                  <a:gd name="T30" fmla="*/ 24 w 81"/>
                  <a:gd name="T31" fmla="*/ 14 h 114"/>
                  <a:gd name="T32" fmla="*/ 20 w 81"/>
                  <a:gd name="T33" fmla="*/ 12 h 114"/>
                  <a:gd name="T34" fmla="*/ 18 w 81"/>
                  <a:gd name="T35" fmla="*/ 9 h 114"/>
                  <a:gd name="T36" fmla="*/ 14 w 81"/>
                  <a:gd name="T37" fmla="*/ 9 h 114"/>
                  <a:gd name="T38" fmla="*/ 9 w 81"/>
                  <a:gd name="T39" fmla="*/ 7 h 114"/>
                  <a:gd name="T40" fmla="*/ 6 w 81"/>
                  <a:gd name="T41" fmla="*/ 5 h 114"/>
                  <a:gd name="T42" fmla="*/ 3 w 81"/>
                  <a:gd name="T43" fmla="*/ 0 h 114"/>
                  <a:gd name="T44" fmla="*/ 8 w 81"/>
                  <a:gd name="T45" fmla="*/ 9 h 114"/>
                  <a:gd name="T46" fmla="*/ 9 w 81"/>
                  <a:gd name="T47" fmla="*/ 14 h 114"/>
                  <a:gd name="T48" fmla="*/ 10 w 81"/>
                  <a:gd name="T49" fmla="*/ 16 h 114"/>
                  <a:gd name="T50" fmla="*/ 13 w 81"/>
                  <a:gd name="T51" fmla="*/ 14 h 114"/>
                  <a:gd name="T52" fmla="*/ 18 w 81"/>
                  <a:gd name="T53" fmla="*/ 26 h 114"/>
                  <a:gd name="T54" fmla="*/ 20 w 81"/>
                  <a:gd name="T55" fmla="*/ 29 h 114"/>
                  <a:gd name="T56" fmla="*/ 18 w 81"/>
                  <a:gd name="T57" fmla="*/ 22 h 114"/>
                  <a:gd name="T58" fmla="*/ 21 w 81"/>
                  <a:gd name="T59" fmla="*/ 27 h 114"/>
                  <a:gd name="T60" fmla="*/ 24 w 81"/>
                  <a:gd name="T61" fmla="*/ 29 h 114"/>
                  <a:gd name="T62" fmla="*/ 24 w 81"/>
                  <a:gd name="T63" fmla="*/ 32 h 114"/>
                  <a:gd name="T64" fmla="*/ 24 w 81"/>
                  <a:gd name="T65" fmla="*/ 36 h 114"/>
                  <a:gd name="T66" fmla="*/ 28 w 81"/>
                  <a:gd name="T67" fmla="*/ 39 h 114"/>
                  <a:gd name="T68" fmla="*/ 30 w 81"/>
                  <a:gd name="T69" fmla="*/ 41 h 114"/>
                  <a:gd name="T70" fmla="*/ 26 w 81"/>
                  <a:gd name="T71" fmla="*/ 41 h 114"/>
                  <a:gd name="T72" fmla="*/ 29 w 81"/>
                  <a:gd name="T73" fmla="*/ 46 h 114"/>
                  <a:gd name="T74" fmla="*/ 30 w 81"/>
                  <a:gd name="T75" fmla="*/ 54 h 114"/>
                  <a:gd name="T76" fmla="*/ 28 w 81"/>
                  <a:gd name="T77" fmla="*/ 63 h 114"/>
                  <a:gd name="T78" fmla="*/ 24 w 81"/>
                  <a:gd name="T79" fmla="*/ 71 h 114"/>
                  <a:gd name="T80" fmla="*/ 15 w 81"/>
                  <a:gd name="T81" fmla="*/ 74 h 114"/>
                  <a:gd name="T82" fmla="*/ 16 w 81"/>
                  <a:gd name="T83" fmla="*/ 79 h 114"/>
                  <a:gd name="T84" fmla="*/ 26 w 81"/>
                  <a:gd name="T85" fmla="*/ 85 h 114"/>
                  <a:gd name="T86" fmla="*/ 35 w 81"/>
                  <a:gd name="T87" fmla="*/ 91 h 114"/>
                  <a:gd name="T88" fmla="*/ 30 w 81"/>
                  <a:gd name="T89" fmla="*/ 105 h 114"/>
                  <a:gd name="T90" fmla="*/ 28 w 81"/>
                  <a:gd name="T91" fmla="*/ 109 h 114"/>
                  <a:gd name="T92" fmla="*/ 30 w 81"/>
                  <a:gd name="T93" fmla="*/ 108 h 114"/>
                  <a:gd name="T94" fmla="*/ 31 w 81"/>
                  <a:gd name="T95" fmla="*/ 111 h 114"/>
                  <a:gd name="T96" fmla="*/ 35 w 81"/>
                  <a:gd name="T97" fmla="*/ 114 h 114"/>
                  <a:gd name="T98" fmla="*/ 44 w 81"/>
                  <a:gd name="T99" fmla="*/ 109 h 114"/>
                  <a:gd name="T100" fmla="*/ 50 w 81"/>
                  <a:gd name="T101" fmla="*/ 100 h 114"/>
                  <a:gd name="T102" fmla="*/ 56 w 81"/>
                  <a:gd name="T103" fmla="*/ 91 h 114"/>
                  <a:gd name="T104" fmla="*/ 59 w 81"/>
                  <a:gd name="T105" fmla="*/ 80 h 114"/>
                  <a:gd name="T106" fmla="*/ 61 w 81"/>
                  <a:gd name="T107" fmla="*/ 75 h 114"/>
                  <a:gd name="T108" fmla="*/ 71 w 81"/>
                  <a:gd name="T109" fmla="*/ 74 h 114"/>
                  <a:gd name="T110" fmla="*/ 73 w 81"/>
                  <a:gd name="T111" fmla="*/ 74 h 114"/>
                  <a:gd name="T112" fmla="*/ 75 w 81"/>
                  <a:gd name="T113" fmla="*/ 66 h 114"/>
                  <a:gd name="T114" fmla="*/ 79 w 81"/>
                  <a:gd name="T115" fmla="*/ 55 h 114"/>
                  <a:gd name="T116" fmla="*/ 79 w 81"/>
                  <a:gd name="T117" fmla="*/ 5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1" h="114">
                    <a:moveTo>
                      <a:pt x="79" y="50"/>
                    </a:moveTo>
                    <a:lnTo>
                      <a:pt x="78" y="49"/>
                    </a:lnTo>
                    <a:lnTo>
                      <a:pt x="74" y="49"/>
                    </a:lnTo>
                    <a:lnTo>
                      <a:pt x="74" y="49"/>
                    </a:lnTo>
                    <a:lnTo>
                      <a:pt x="73" y="50"/>
                    </a:lnTo>
                    <a:lnTo>
                      <a:pt x="71" y="50"/>
                    </a:lnTo>
                    <a:lnTo>
                      <a:pt x="70" y="51"/>
                    </a:lnTo>
                    <a:lnTo>
                      <a:pt x="69" y="53"/>
                    </a:lnTo>
                    <a:lnTo>
                      <a:pt x="68" y="54"/>
                    </a:lnTo>
                    <a:lnTo>
                      <a:pt x="66" y="55"/>
                    </a:lnTo>
                    <a:lnTo>
                      <a:pt x="65" y="55"/>
                    </a:lnTo>
                    <a:lnTo>
                      <a:pt x="64" y="55"/>
                    </a:lnTo>
                    <a:lnTo>
                      <a:pt x="63" y="55"/>
                    </a:lnTo>
                    <a:lnTo>
                      <a:pt x="56" y="54"/>
                    </a:lnTo>
                    <a:lnTo>
                      <a:pt x="55" y="53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49" y="50"/>
                    </a:lnTo>
                    <a:lnTo>
                      <a:pt x="48" y="50"/>
                    </a:lnTo>
                    <a:lnTo>
                      <a:pt x="46" y="49"/>
                    </a:lnTo>
                    <a:lnTo>
                      <a:pt x="46" y="49"/>
                    </a:lnTo>
                    <a:lnTo>
                      <a:pt x="46" y="49"/>
                    </a:lnTo>
                    <a:lnTo>
                      <a:pt x="48" y="49"/>
                    </a:lnTo>
                    <a:lnTo>
                      <a:pt x="48" y="49"/>
                    </a:lnTo>
                    <a:lnTo>
                      <a:pt x="46" y="46"/>
                    </a:lnTo>
                    <a:lnTo>
                      <a:pt x="45" y="42"/>
                    </a:lnTo>
                    <a:lnTo>
                      <a:pt x="44" y="39"/>
                    </a:lnTo>
                    <a:lnTo>
                      <a:pt x="44" y="37"/>
                    </a:lnTo>
                    <a:lnTo>
                      <a:pt x="43" y="36"/>
                    </a:lnTo>
                    <a:lnTo>
                      <a:pt x="43" y="35"/>
                    </a:lnTo>
                    <a:lnTo>
                      <a:pt x="41" y="36"/>
                    </a:lnTo>
                    <a:lnTo>
                      <a:pt x="40" y="32"/>
                    </a:lnTo>
                    <a:lnTo>
                      <a:pt x="39" y="32"/>
                    </a:lnTo>
                    <a:lnTo>
                      <a:pt x="39" y="31"/>
                    </a:lnTo>
                    <a:lnTo>
                      <a:pt x="38" y="32"/>
                    </a:lnTo>
                    <a:lnTo>
                      <a:pt x="38" y="32"/>
                    </a:lnTo>
                    <a:lnTo>
                      <a:pt x="38" y="34"/>
                    </a:lnTo>
                    <a:lnTo>
                      <a:pt x="39" y="34"/>
                    </a:lnTo>
                    <a:lnTo>
                      <a:pt x="39" y="35"/>
                    </a:lnTo>
                    <a:lnTo>
                      <a:pt x="39" y="36"/>
                    </a:lnTo>
                    <a:lnTo>
                      <a:pt x="39" y="36"/>
                    </a:lnTo>
                    <a:lnTo>
                      <a:pt x="39" y="37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2"/>
                    </a:lnTo>
                    <a:lnTo>
                      <a:pt x="39" y="44"/>
                    </a:lnTo>
                    <a:lnTo>
                      <a:pt x="38" y="42"/>
                    </a:lnTo>
                    <a:lnTo>
                      <a:pt x="38" y="42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5" y="39"/>
                    </a:lnTo>
                    <a:lnTo>
                      <a:pt x="33" y="39"/>
                    </a:lnTo>
                    <a:lnTo>
                      <a:pt x="31" y="37"/>
                    </a:lnTo>
                    <a:lnTo>
                      <a:pt x="31" y="37"/>
                    </a:lnTo>
                    <a:lnTo>
                      <a:pt x="31" y="39"/>
                    </a:lnTo>
                    <a:lnTo>
                      <a:pt x="30" y="37"/>
                    </a:lnTo>
                    <a:lnTo>
                      <a:pt x="30" y="37"/>
                    </a:lnTo>
                    <a:lnTo>
                      <a:pt x="29" y="37"/>
                    </a:lnTo>
                    <a:lnTo>
                      <a:pt x="29" y="36"/>
                    </a:lnTo>
                    <a:lnTo>
                      <a:pt x="29" y="36"/>
                    </a:lnTo>
                    <a:lnTo>
                      <a:pt x="29" y="34"/>
                    </a:lnTo>
                    <a:lnTo>
                      <a:pt x="30" y="3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29" y="30"/>
                    </a:lnTo>
                    <a:lnTo>
                      <a:pt x="30" y="29"/>
                    </a:lnTo>
                    <a:lnTo>
                      <a:pt x="26" y="25"/>
                    </a:lnTo>
                    <a:lnTo>
                      <a:pt x="26" y="24"/>
                    </a:lnTo>
                    <a:lnTo>
                      <a:pt x="25" y="22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5" y="19"/>
                    </a:lnTo>
                    <a:lnTo>
                      <a:pt x="26" y="19"/>
                    </a:lnTo>
                    <a:lnTo>
                      <a:pt x="26" y="17"/>
                    </a:lnTo>
                    <a:lnTo>
                      <a:pt x="25" y="15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20" y="11"/>
                    </a:lnTo>
                    <a:lnTo>
                      <a:pt x="20" y="11"/>
                    </a:lnTo>
                    <a:lnTo>
                      <a:pt x="18" y="9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5" y="9"/>
                    </a:lnTo>
                    <a:lnTo>
                      <a:pt x="14" y="9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11" y="6"/>
                    </a:lnTo>
                    <a:lnTo>
                      <a:pt x="10" y="6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6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" y="2"/>
                    </a:lnTo>
                    <a:lnTo>
                      <a:pt x="5" y="5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8" y="10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8" y="14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11" y="15"/>
                    </a:lnTo>
                    <a:lnTo>
                      <a:pt x="11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6"/>
                    </a:lnTo>
                    <a:lnTo>
                      <a:pt x="18" y="26"/>
                    </a:lnTo>
                    <a:lnTo>
                      <a:pt x="19" y="27"/>
                    </a:lnTo>
                    <a:lnTo>
                      <a:pt x="19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20" y="29"/>
                    </a:lnTo>
                    <a:lnTo>
                      <a:pt x="20" y="29"/>
                    </a:lnTo>
                    <a:lnTo>
                      <a:pt x="19" y="26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2"/>
                    </a:lnTo>
                    <a:lnTo>
                      <a:pt x="18" y="24"/>
                    </a:lnTo>
                    <a:lnTo>
                      <a:pt x="19" y="26"/>
                    </a:lnTo>
                    <a:lnTo>
                      <a:pt x="21" y="27"/>
                    </a:lnTo>
                    <a:lnTo>
                      <a:pt x="23" y="27"/>
                    </a:lnTo>
                    <a:lnTo>
                      <a:pt x="21" y="27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24" y="27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5" y="31"/>
                    </a:lnTo>
                    <a:lnTo>
                      <a:pt x="25" y="32"/>
                    </a:lnTo>
                    <a:lnTo>
                      <a:pt x="24" y="32"/>
                    </a:lnTo>
                    <a:lnTo>
                      <a:pt x="24" y="34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4" y="35"/>
                    </a:lnTo>
                    <a:lnTo>
                      <a:pt x="24" y="36"/>
                    </a:lnTo>
                    <a:lnTo>
                      <a:pt x="25" y="37"/>
                    </a:lnTo>
                    <a:lnTo>
                      <a:pt x="25" y="39"/>
                    </a:lnTo>
                    <a:lnTo>
                      <a:pt x="26" y="39"/>
                    </a:lnTo>
                    <a:lnTo>
                      <a:pt x="26" y="40"/>
                    </a:lnTo>
                    <a:lnTo>
                      <a:pt x="28" y="39"/>
                    </a:lnTo>
                    <a:lnTo>
                      <a:pt x="29" y="39"/>
                    </a:lnTo>
                    <a:lnTo>
                      <a:pt x="29" y="39"/>
                    </a:lnTo>
                    <a:lnTo>
                      <a:pt x="31" y="41"/>
                    </a:lnTo>
                    <a:lnTo>
                      <a:pt x="30" y="41"/>
                    </a:lnTo>
                    <a:lnTo>
                      <a:pt x="30" y="41"/>
                    </a:lnTo>
                    <a:lnTo>
                      <a:pt x="29" y="42"/>
                    </a:lnTo>
                    <a:lnTo>
                      <a:pt x="29" y="44"/>
                    </a:lnTo>
                    <a:lnTo>
                      <a:pt x="28" y="41"/>
                    </a:lnTo>
                    <a:lnTo>
                      <a:pt x="26" y="41"/>
                    </a:lnTo>
                    <a:lnTo>
                      <a:pt x="26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6"/>
                    </a:lnTo>
                    <a:lnTo>
                      <a:pt x="29" y="48"/>
                    </a:lnTo>
                    <a:lnTo>
                      <a:pt x="30" y="50"/>
                    </a:lnTo>
                    <a:lnTo>
                      <a:pt x="31" y="53"/>
                    </a:lnTo>
                    <a:lnTo>
                      <a:pt x="30" y="53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6"/>
                    </a:lnTo>
                    <a:lnTo>
                      <a:pt x="30" y="58"/>
                    </a:lnTo>
                    <a:lnTo>
                      <a:pt x="29" y="59"/>
                    </a:lnTo>
                    <a:lnTo>
                      <a:pt x="28" y="63"/>
                    </a:lnTo>
                    <a:lnTo>
                      <a:pt x="26" y="65"/>
                    </a:lnTo>
                    <a:lnTo>
                      <a:pt x="26" y="69"/>
                    </a:lnTo>
                    <a:lnTo>
                      <a:pt x="26" y="69"/>
                    </a:lnTo>
                    <a:lnTo>
                      <a:pt x="25" y="70"/>
                    </a:lnTo>
                    <a:lnTo>
                      <a:pt x="24" y="71"/>
                    </a:lnTo>
                    <a:lnTo>
                      <a:pt x="24" y="71"/>
                    </a:lnTo>
                    <a:lnTo>
                      <a:pt x="23" y="71"/>
                    </a:lnTo>
                    <a:lnTo>
                      <a:pt x="19" y="73"/>
                    </a:lnTo>
                    <a:lnTo>
                      <a:pt x="16" y="74"/>
                    </a:lnTo>
                    <a:lnTo>
                      <a:pt x="15" y="74"/>
                    </a:lnTo>
                    <a:lnTo>
                      <a:pt x="15" y="75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5" y="78"/>
                    </a:lnTo>
                    <a:lnTo>
                      <a:pt x="16" y="79"/>
                    </a:lnTo>
                    <a:lnTo>
                      <a:pt x="18" y="80"/>
                    </a:lnTo>
                    <a:lnTo>
                      <a:pt x="20" y="81"/>
                    </a:lnTo>
                    <a:lnTo>
                      <a:pt x="24" y="83"/>
                    </a:lnTo>
                    <a:lnTo>
                      <a:pt x="25" y="84"/>
                    </a:lnTo>
                    <a:lnTo>
                      <a:pt x="26" y="85"/>
                    </a:lnTo>
                    <a:lnTo>
                      <a:pt x="28" y="85"/>
                    </a:lnTo>
                    <a:lnTo>
                      <a:pt x="30" y="85"/>
                    </a:lnTo>
                    <a:lnTo>
                      <a:pt x="33" y="88"/>
                    </a:lnTo>
                    <a:lnTo>
                      <a:pt x="34" y="90"/>
                    </a:lnTo>
                    <a:lnTo>
                      <a:pt x="35" y="91"/>
                    </a:lnTo>
                    <a:lnTo>
                      <a:pt x="36" y="93"/>
                    </a:lnTo>
                    <a:lnTo>
                      <a:pt x="35" y="96"/>
                    </a:lnTo>
                    <a:lnTo>
                      <a:pt x="35" y="98"/>
                    </a:lnTo>
                    <a:lnTo>
                      <a:pt x="33" y="101"/>
                    </a:lnTo>
                    <a:lnTo>
                      <a:pt x="30" y="105"/>
                    </a:lnTo>
                    <a:lnTo>
                      <a:pt x="28" y="108"/>
                    </a:lnTo>
                    <a:lnTo>
                      <a:pt x="28" y="108"/>
                    </a:lnTo>
                    <a:lnTo>
                      <a:pt x="28" y="109"/>
                    </a:lnTo>
                    <a:lnTo>
                      <a:pt x="28" y="109"/>
                    </a:lnTo>
                    <a:lnTo>
                      <a:pt x="28" y="109"/>
                    </a:lnTo>
                    <a:lnTo>
                      <a:pt x="29" y="109"/>
                    </a:lnTo>
                    <a:lnTo>
                      <a:pt x="30" y="109"/>
                    </a:lnTo>
                    <a:lnTo>
                      <a:pt x="30" y="109"/>
                    </a:lnTo>
                    <a:lnTo>
                      <a:pt x="30" y="108"/>
                    </a:lnTo>
                    <a:lnTo>
                      <a:pt x="30" y="108"/>
                    </a:lnTo>
                    <a:lnTo>
                      <a:pt x="31" y="108"/>
                    </a:lnTo>
                    <a:lnTo>
                      <a:pt x="30" y="109"/>
                    </a:lnTo>
                    <a:lnTo>
                      <a:pt x="30" y="110"/>
                    </a:lnTo>
                    <a:lnTo>
                      <a:pt x="30" y="111"/>
                    </a:lnTo>
                    <a:lnTo>
                      <a:pt x="31" y="111"/>
                    </a:lnTo>
                    <a:lnTo>
                      <a:pt x="33" y="110"/>
                    </a:lnTo>
                    <a:lnTo>
                      <a:pt x="35" y="111"/>
                    </a:lnTo>
                    <a:lnTo>
                      <a:pt x="35" y="111"/>
                    </a:lnTo>
                    <a:lnTo>
                      <a:pt x="35" y="113"/>
                    </a:lnTo>
                    <a:lnTo>
                      <a:pt x="35" y="114"/>
                    </a:lnTo>
                    <a:lnTo>
                      <a:pt x="36" y="114"/>
                    </a:lnTo>
                    <a:lnTo>
                      <a:pt x="38" y="114"/>
                    </a:lnTo>
                    <a:lnTo>
                      <a:pt x="39" y="113"/>
                    </a:lnTo>
                    <a:lnTo>
                      <a:pt x="41" y="111"/>
                    </a:lnTo>
                    <a:lnTo>
                      <a:pt x="44" y="109"/>
                    </a:lnTo>
                    <a:lnTo>
                      <a:pt x="46" y="108"/>
                    </a:lnTo>
                    <a:lnTo>
                      <a:pt x="46" y="106"/>
                    </a:lnTo>
                    <a:lnTo>
                      <a:pt x="48" y="105"/>
                    </a:lnTo>
                    <a:lnTo>
                      <a:pt x="50" y="103"/>
                    </a:lnTo>
                    <a:lnTo>
                      <a:pt x="50" y="100"/>
                    </a:lnTo>
                    <a:lnTo>
                      <a:pt x="51" y="99"/>
                    </a:lnTo>
                    <a:lnTo>
                      <a:pt x="53" y="98"/>
                    </a:lnTo>
                    <a:lnTo>
                      <a:pt x="55" y="95"/>
                    </a:lnTo>
                    <a:lnTo>
                      <a:pt x="55" y="93"/>
                    </a:lnTo>
                    <a:lnTo>
                      <a:pt x="56" y="91"/>
                    </a:lnTo>
                    <a:lnTo>
                      <a:pt x="58" y="90"/>
                    </a:lnTo>
                    <a:lnTo>
                      <a:pt x="60" y="86"/>
                    </a:lnTo>
                    <a:lnTo>
                      <a:pt x="61" y="83"/>
                    </a:lnTo>
                    <a:lnTo>
                      <a:pt x="60" y="81"/>
                    </a:lnTo>
                    <a:lnTo>
                      <a:pt x="59" y="80"/>
                    </a:lnTo>
                    <a:lnTo>
                      <a:pt x="59" y="80"/>
                    </a:lnTo>
                    <a:lnTo>
                      <a:pt x="59" y="78"/>
                    </a:lnTo>
                    <a:lnTo>
                      <a:pt x="60" y="76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4" y="74"/>
                    </a:lnTo>
                    <a:lnTo>
                      <a:pt x="65" y="73"/>
                    </a:lnTo>
                    <a:lnTo>
                      <a:pt x="68" y="73"/>
                    </a:lnTo>
                    <a:lnTo>
                      <a:pt x="69" y="73"/>
                    </a:lnTo>
                    <a:lnTo>
                      <a:pt x="71" y="74"/>
                    </a:lnTo>
                    <a:lnTo>
                      <a:pt x="71" y="74"/>
                    </a:lnTo>
                    <a:lnTo>
                      <a:pt x="73" y="75"/>
                    </a:lnTo>
                    <a:lnTo>
                      <a:pt x="73" y="75"/>
                    </a:lnTo>
                    <a:lnTo>
                      <a:pt x="74" y="74"/>
                    </a:lnTo>
                    <a:lnTo>
                      <a:pt x="73" y="74"/>
                    </a:lnTo>
                    <a:lnTo>
                      <a:pt x="73" y="73"/>
                    </a:lnTo>
                    <a:lnTo>
                      <a:pt x="73" y="73"/>
                    </a:lnTo>
                    <a:lnTo>
                      <a:pt x="73" y="69"/>
                    </a:lnTo>
                    <a:lnTo>
                      <a:pt x="74" y="68"/>
                    </a:lnTo>
                    <a:lnTo>
                      <a:pt x="75" y="66"/>
                    </a:lnTo>
                    <a:lnTo>
                      <a:pt x="76" y="66"/>
                    </a:lnTo>
                    <a:lnTo>
                      <a:pt x="78" y="65"/>
                    </a:lnTo>
                    <a:lnTo>
                      <a:pt x="79" y="63"/>
                    </a:lnTo>
                    <a:lnTo>
                      <a:pt x="79" y="59"/>
                    </a:lnTo>
                    <a:lnTo>
                      <a:pt x="79" y="55"/>
                    </a:lnTo>
                    <a:lnTo>
                      <a:pt x="80" y="54"/>
                    </a:lnTo>
                    <a:lnTo>
                      <a:pt x="81" y="51"/>
                    </a:lnTo>
                    <a:lnTo>
                      <a:pt x="81" y="51"/>
                    </a:lnTo>
                    <a:lnTo>
                      <a:pt x="80" y="50"/>
                    </a:lnTo>
                    <a:lnTo>
                      <a:pt x="79" y="5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0" name="Freeform 731"/>
              <p:cNvSpPr>
                <a:spLocks/>
              </p:cNvSpPr>
              <p:nvPr/>
            </p:nvSpPr>
            <p:spPr bwMode="auto">
              <a:xfrm>
                <a:off x="5551" y="277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  <a:gd name="T8" fmla="*/ 1 w 1"/>
                  <a:gd name="T9" fmla="*/ 0 h 1"/>
                  <a:gd name="T10" fmla="*/ 0 w 1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1" name="Freeform 732"/>
              <p:cNvSpPr>
                <a:spLocks/>
              </p:cNvSpPr>
              <p:nvPr/>
            </p:nvSpPr>
            <p:spPr bwMode="auto">
              <a:xfrm>
                <a:off x="5574" y="3122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0 w 2"/>
                  <a:gd name="T4" fmla="*/ 0 w 2"/>
                  <a:gd name="T5" fmla="*/ 2 w 2"/>
                  <a:gd name="T6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2" name="Freeform 733"/>
              <p:cNvSpPr>
                <a:spLocks/>
              </p:cNvSpPr>
              <p:nvPr/>
            </p:nvSpPr>
            <p:spPr bwMode="auto">
              <a:xfrm>
                <a:off x="5611" y="3055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0 h 2"/>
                  <a:gd name="T10" fmla="*/ 1 w 1"/>
                  <a:gd name="T11" fmla="*/ 0 h 2"/>
                  <a:gd name="T12" fmla="*/ 1 w 1"/>
                  <a:gd name="T13" fmla="*/ 0 h 2"/>
                  <a:gd name="T14" fmla="*/ 0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3" name="Freeform 734"/>
              <p:cNvSpPr>
                <a:spLocks/>
              </p:cNvSpPr>
              <p:nvPr/>
            </p:nvSpPr>
            <p:spPr bwMode="auto">
              <a:xfrm>
                <a:off x="5612" y="2029"/>
                <a:ext cx="5" cy="5"/>
              </a:xfrm>
              <a:custGeom>
                <a:avLst/>
                <a:gdLst>
                  <a:gd name="T0" fmla="*/ 1 w 5"/>
                  <a:gd name="T1" fmla="*/ 5 h 5"/>
                  <a:gd name="T2" fmla="*/ 2 w 5"/>
                  <a:gd name="T3" fmla="*/ 4 h 5"/>
                  <a:gd name="T4" fmla="*/ 5 w 5"/>
                  <a:gd name="T5" fmla="*/ 2 h 5"/>
                  <a:gd name="T6" fmla="*/ 5 w 5"/>
                  <a:gd name="T7" fmla="*/ 2 h 5"/>
                  <a:gd name="T8" fmla="*/ 5 w 5"/>
                  <a:gd name="T9" fmla="*/ 1 h 5"/>
                  <a:gd name="T10" fmla="*/ 5 w 5"/>
                  <a:gd name="T11" fmla="*/ 0 h 5"/>
                  <a:gd name="T12" fmla="*/ 5 w 5"/>
                  <a:gd name="T13" fmla="*/ 0 h 5"/>
                  <a:gd name="T14" fmla="*/ 4 w 5"/>
                  <a:gd name="T15" fmla="*/ 0 h 5"/>
                  <a:gd name="T16" fmla="*/ 4 w 5"/>
                  <a:gd name="T17" fmla="*/ 1 h 5"/>
                  <a:gd name="T18" fmla="*/ 2 w 5"/>
                  <a:gd name="T19" fmla="*/ 2 h 5"/>
                  <a:gd name="T20" fmla="*/ 1 w 5"/>
                  <a:gd name="T21" fmla="*/ 2 h 5"/>
                  <a:gd name="T22" fmla="*/ 0 w 5"/>
                  <a:gd name="T23" fmla="*/ 4 h 5"/>
                  <a:gd name="T24" fmla="*/ 0 w 5"/>
                  <a:gd name="T25" fmla="*/ 4 h 5"/>
                  <a:gd name="T26" fmla="*/ 1 w 5"/>
                  <a:gd name="T2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5">
                    <a:moveTo>
                      <a:pt x="1" y="5"/>
                    </a:moveTo>
                    <a:lnTo>
                      <a:pt x="2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4" name="Freeform 735"/>
              <p:cNvSpPr>
                <a:spLocks/>
              </p:cNvSpPr>
              <p:nvPr/>
            </p:nvSpPr>
            <p:spPr bwMode="auto">
              <a:xfrm>
                <a:off x="5622" y="3082"/>
                <a:ext cx="6" cy="3"/>
              </a:xfrm>
              <a:custGeom>
                <a:avLst/>
                <a:gdLst>
                  <a:gd name="T0" fmla="*/ 2 w 6"/>
                  <a:gd name="T1" fmla="*/ 3 h 3"/>
                  <a:gd name="T2" fmla="*/ 2 w 6"/>
                  <a:gd name="T3" fmla="*/ 2 h 3"/>
                  <a:gd name="T4" fmla="*/ 2 w 6"/>
                  <a:gd name="T5" fmla="*/ 2 h 3"/>
                  <a:gd name="T6" fmla="*/ 2 w 6"/>
                  <a:gd name="T7" fmla="*/ 2 h 3"/>
                  <a:gd name="T8" fmla="*/ 4 w 6"/>
                  <a:gd name="T9" fmla="*/ 1 h 3"/>
                  <a:gd name="T10" fmla="*/ 5 w 6"/>
                  <a:gd name="T11" fmla="*/ 1 h 3"/>
                  <a:gd name="T12" fmla="*/ 5 w 6"/>
                  <a:gd name="T13" fmla="*/ 2 h 3"/>
                  <a:gd name="T14" fmla="*/ 6 w 6"/>
                  <a:gd name="T15" fmla="*/ 1 h 3"/>
                  <a:gd name="T16" fmla="*/ 6 w 6"/>
                  <a:gd name="T17" fmla="*/ 1 h 3"/>
                  <a:gd name="T18" fmla="*/ 6 w 6"/>
                  <a:gd name="T19" fmla="*/ 1 h 3"/>
                  <a:gd name="T20" fmla="*/ 5 w 6"/>
                  <a:gd name="T21" fmla="*/ 0 h 3"/>
                  <a:gd name="T22" fmla="*/ 4 w 6"/>
                  <a:gd name="T23" fmla="*/ 1 h 3"/>
                  <a:gd name="T24" fmla="*/ 2 w 6"/>
                  <a:gd name="T25" fmla="*/ 1 h 3"/>
                  <a:gd name="T26" fmla="*/ 2 w 6"/>
                  <a:gd name="T27" fmla="*/ 1 h 3"/>
                  <a:gd name="T28" fmla="*/ 1 w 6"/>
                  <a:gd name="T29" fmla="*/ 2 h 3"/>
                  <a:gd name="T30" fmla="*/ 1 w 6"/>
                  <a:gd name="T31" fmla="*/ 2 h 3"/>
                  <a:gd name="T32" fmla="*/ 0 w 6"/>
                  <a:gd name="T33" fmla="*/ 2 h 3"/>
                  <a:gd name="T34" fmla="*/ 0 w 6"/>
                  <a:gd name="T35" fmla="*/ 3 h 3"/>
                  <a:gd name="T36" fmla="*/ 0 w 6"/>
                  <a:gd name="T37" fmla="*/ 3 h 3"/>
                  <a:gd name="T38" fmla="*/ 2 w 6"/>
                  <a:gd name="T3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" h="3">
                    <a:moveTo>
                      <a:pt x="2" y="3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5" name="Freeform 736"/>
              <p:cNvSpPr>
                <a:spLocks/>
              </p:cNvSpPr>
              <p:nvPr/>
            </p:nvSpPr>
            <p:spPr bwMode="auto">
              <a:xfrm>
                <a:off x="5612" y="3059"/>
                <a:ext cx="19" cy="14"/>
              </a:xfrm>
              <a:custGeom>
                <a:avLst/>
                <a:gdLst>
                  <a:gd name="T0" fmla="*/ 19 w 19"/>
                  <a:gd name="T1" fmla="*/ 8 h 14"/>
                  <a:gd name="T2" fmla="*/ 17 w 19"/>
                  <a:gd name="T3" fmla="*/ 6 h 14"/>
                  <a:gd name="T4" fmla="*/ 19 w 19"/>
                  <a:gd name="T5" fmla="*/ 5 h 14"/>
                  <a:gd name="T6" fmla="*/ 19 w 19"/>
                  <a:gd name="T7" fmla="*/ 5 h 14"/>
                  <a:gd name="T8" fmla="*/ 17 w 19"/>
                  <a:gd name="T9" fmla="*/ 4 h 14"/>
                  <a:gd name="T10" fmla="*/ 16 w 19"/>
                  <a:gd name="T11" fmla="*/ 3 h 14"/>
                  <a:gd name="T12" fmla="*/ 15 w 19"/>
                  <a:gd name="T13" fmla="*/ 1 h 14"/>
                  <a:gd name="T14" fmla="*/ 14 w 19"/>
                  <a:gd name="T15" fmla="*/ 1 h 14"/>
                  <a:gd name="T16" fmla="*/ 14 w 19"/>
                  <a:gd name="T17" fmla="*/ 1 h 14"/>
                  <a:gd name="T18" fmla="*/ 14 w 19"/>
                  <a:gd name="T19" fmla="*/ 1 h 14"/>
                  <a:gd name="T20" fmla="*/ 14 w 19"/>
                  <a:gd name="T21" fmla="*/ 0 h 14"/>
                  <a:gd name="T22" fmla="*/ 12 w 19"/>
                  <a:gd name="T23" fmla="*/ 0 h 14"/>
                  <a:gd name="T24" fmla="*/ 11 w 19"/>
                  <a:gd name="T25" fmla="*/ 0 h 14"/>
                  <a:gd name="T26" fmla="*/ 9 w 19"/>
                  <a:gd name="T27" fmla="*/ 1 h 14"/>
                  <a:gd name="T28" fmla="*/ 7 w 19"/>
                  <a:gd name="T29" fmla="*/ 1 h 14"/>
                  <a:gd name="T30" fmla="*/ 5 w 19"/>
                  <a:gd name="T31" fmla="*/ 3 h 14"/>
                  <a:gd name="T32" fmla="*/ 4 w 19"/>
                  <a:gd name="T33" fmla="*/ 4 h 14"/>
                  <a:gd name="T34" fmla="*/ 1 w 19"/>
                  <a:gd name="T35" fmla="*/ 5 h 14"/>
                  <a:gd name="T36" fmla="*/ 1 w 19"/>
                  <a:gd name="T37" fmla="*/ 5 h 14"/>
                  <a:gd name="T38" fmla="*/ 2 w 19"/>
                  <a:gd name="T39" fmla="*/ 6 h 14"/>
                  <a:gd name="T40" fmla="*/ 1 w 19"/>
                  <a:gd name="T41" fmla="*/ 6 h 14"/>
                  <a:gd name="T42" fmla="*/ 1 w 19"/>
                  <a:gd name="T43" fmla="*/ 6 h 14"/>
                  <a:gd name="T44" fmla="*/ 1 w 19"/>
                  <a:gd name="T45" fmla="*/ 6 h 14"/>
                  <a:gd name="T46" fmla="*/ 1 w 19"/>
                  <a:gd name="T47" fmla="*/ 8 h 14"/>
                  <a:gd name="T48" fmla="*/ 0 w 19"/>
                  <a:gd name="T49" fmla="*/ 8 h 14"/>
                  <a:gd name="T50" fmla="*/ 0 w 19"/>
                  <a:gd name="T51" fmla="*/ 8 h 14"/>
                  <a:gd name="T52" fmla="*/ 0 w 19"/>
                  <a:gd name="T53" fmla="*/ 9 h 14"/>
                  <a:gd name="T54" fmla="*/ 0 w 19"/>
                  <a:gd name="T55" fmla="*/ 9 h 14"/>
                  <a:gd name="T56" fmla="*/ 0 w 19"/>
                  <a:gd name="T57" fmla="*/ 11 h 14"/>
                  <a:gd name="T58" fmla="*/ 1 w 19"/>
                  <a:gd name="T59" fmla="*/ 11 h 14"/>
                  <a:gd name="T60" fmla="*/ 2 w 19"/>
                  <a:gd name="T61" fmla="*/ 11 h 14"/>
                  <a:gd name="T62" fmla="*/ 5 w 19"/>
                  <a:gd name="T63" fmla="*/ 13 h 14"/>
                  <a:gd name="T64" fmla="*/ 6 w 19"/>
                  <a:gd name="T65" fmla="*/ 13 h 14"/>
                  <a:gd name="T66" fmla="*/ 7 w 19"/>
                  <a:gd name="T67" fmla="*/ 14 h 14"/>
                  <a:gd name="T68" fmla="*/ 10 w 19"/>
                  <a:gd name="T69" fmla="*/ 14 h 14"/>
                  <a:gd name="T70" fmla="*/ 11 w 19"/>
                  <a:gd name="T71" fmla="*/ 14 h 14"/>
                  <a:gd name="T72" fmla="*/ 12 w 19"/>
                  <a:gd name="T73" fmla="*/ 14 h 14"/>
                  <a:gd name="T74" fmla="*/ 14 w 19"/>
                  <a:gd name="T75" fmla="*/ 13 h 14"/>
                  <a:gd name="T76" fmla="*/ 15 w 19"/>
                  <a:gd name="T77" fmla="*/ 11 h 14"/>
                  <a:gd name="T78" fmla="*/ 16 w 19"/>
                  <a:gd name="T79" fmla="*/ 11 h 14"/>
                  <a:gd name="T80" fmla="*/ 16 w 19"/>
                  <a:gd name="T81" fmla="*/ 11 h 14"/>
                  <a:gd name="T82" fmla="*/ 16 w 19"/>
                  <a:gd name="T83" fmla="*/ 11 h 14"/>
                  <a:gd name="T84" fmla="*/ 19 w 19"/>
                  <a:gd name="T85" fmla="*/ 11 h 14"/>
                  <a:gd name="T86" fmla="*/ 19 w 19"/>
                  <a:gd name="T87" fmla="*/ 11 h 14"/>
                  <a:gd name="T88" fmla="*/ 19 w 19"/>
                  <a:gd name="T89" fmla="*/ 9 h 14"/>
                  <a:gd name="T90" fmla="*/ 19 w 19"/>
                  <a:gd name="T91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9" h="14">
                    <a:moveTo>
                      <a:pt x="19" y="8"/>
                    </a:moveTo>
                    <a:lnTo>
                      <a:pt x="17" y="6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7" y="4"/>
                    </a:lnTo>
                    <a:lnTo>
                      <a:pt x="16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5" y="3"/>
                    </a:lnTo>
                    <a:lnTo>
                      <a:pt x="4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6" y="13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1" y="14"/>
                    </a:lnTo>
                    <a:lnTo>
                      <a:pt x="12" y="14"/>
                    </a:lnTo>
                    <a:lnTo>
                      <a:pt x="14" y="13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6" y="11"/>
                    </a:lnTo>
                    <a:lnTo>
                      <a:pt x="16" y="11"/>
                    </a:lnTo>
                    <a:lnTo>
                      <a:pt x="19" y="11"/>
                    </a:lnTo>
                    <a:lnTo>
                      <a:pt x="19" y="11"/>
                    </a:lnTo>
                    <a:lnTo>
                      <a:pt x="19" y="9"/>
                    </a:lnTo>
                    <a:lnTo>
                      <a:pt x="19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6" name="Freeform 737"/>
              <p:cNvSpPr>
                <a:spLocks/>
              </p:cNvSpPr>
              <p:nvPr/>
            </p:nvSpPr>
            <p:spPr bwMode="auto">
              <a:xfrm>
                <a:off x="5608" y="2991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  <a:gd name="T4" fmla="*/ 0 w 1"/>
                  <a:gd name="T5" fmla="*/ 0 w 1"/>
                  <a:gd name="T6" fmla="*/ 0 w 1"/>
                  <a:gd name="T7" fmla="*/ 1 w 1"/>
                  <a:gd name="T8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7" name="Freeform 738"/>
              <p:cNvSpPr>
                <a:spLocks/>
              </p:cNvSpPr>
              <p:nvPr/>
            </p:nvSpPr>
            <p:spPr bwMode="auto">
              <a:xfrm>
                <a:off x="5577" y="2834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1 h 2"/>
                  <a:gd name="T3" fmla="*/ 1 h 2"/>
                  <a:gd name="T4" fmla="*/ 0 h 2"/>
                  <a:gd name="T5" fmla="*/ 0 h 2"/>
                  <a:gd name="T6" fmla="*/ 1 h 2"/>
                  <a:gd name="T7" fmla="*/ 1 h 2"/>
                  <a:gd name="T8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8" name="Freeform 739"/>
              <p:cNvSpPr>
                <a:spLocks/>
              </p:cNvSpPr>
              <p:nvPr/>
            </p:nvSpPr>
            <p:spPr bwMode="auto">
              <a:xfrm>
                <a:off x="5533" y="2721"/>
                <a:ext cx="3" cy="1"/>
              </a:xfrm>
              <a:custGeom>
                <a:avLst/>
                <a:gdLst>
                  <a:gd name="T0" fmla="*/ 1 w 3"/>
                  <a:gd name="T1" fmla="*/ 1 h 1"/>
                  <a:gd name="T2" fmla="*/ 1 w 3"/>
                  <a:gd name="T3" fmla="*/ 1 h 1"/>
                  <a:gd name="T4" fmla="*/ 1 w 3"/>
                  <a:gd name="T5" fmla="*/ 1 h 1"/>
                  <a:gd name="T6" fmla="*/ 3 w 3"/>
                  <a:gd name="T7" fmla="*/ 1 h 1"/>
                  <a:gd name="T8" fmla="*/ 1 w 3"/>
                  <a:gd name="T9" fmla="*/ 1 h 1"/>
                  <a:gd name="T10" fmla="*/ 0 w 3"/>
                  <a:gd name="T11" fmla="*/ 1 h 1"/>
                  <a:gd name="T12" fmla="*/ 0 w 3"/>
                  <a:gd name="T13" fmla="*/ 0 h 1"/>
                  <a:gd name="T14" fmla="*/ 0 w 3"/>
                  <a:gd name="T15" fmla="*/ 1 h 1"/>
                  <a:gd name="T16" fmla="*/ 0 w 3"/>
                  <a:gd name="T17" fmla="*/ 1 h 1"/>
                  <a:gd name="T18" fmla="*/ 1 w 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399" name="Freeform 740"/>
              <p:cNvSpPr>
                <a:spLocks/>
              </p:cNvSpPr>
              <p:nvPr/>
            </p:nvSpPr>
            <p:spPr bwMode="auto">
              <a:xfrm>
                <a:off x="5584" y="3337"/>
                <a:ext cx="4" cy="4"/>
              </a:xfrm>
              <a:custGeom>
                <a:avLst/>
                <a:gdLst>
                  <a:gd name="T0" fmla="*/ 3 w 4"/>
                  <a:gd name="T1" fmla="*/ 4 h 4"/>
                  <a:gd name="T2" fmla="*/ 3 w 4"/>
                  <a:gd name="T3" fmla="*/ 4 h 4"/>
                  <a:gd name="T4" fmla="*/ 4 w 4"/>
                  <a:gd name="T5" fmla="*/ 4 h 4"/>
                  <a:gd name="T6" fmla="*/ 4 w 4"/>
                  <a:gd name="T7" fmla="*/ 4 h 4"/>
                  <a:gd name="T8" fmla="*/ 3 w 4"/>
                  <a:gd name="T9" fmla="*/ 1 h 4"/>
                  <a:gd name="T10" fmla="*/ 3 w 4"/>
                  <a:gd name="T11" fmla="*/ 1 h 4"/>
                  <a:gd name="T12" fmla="*/ 2 w 4"/>
                  <a:gd name="T13" fmla="*/ 0 h 4"/>
                  <a:gd name="T14" fmla="*/ 2 w 4"/>
                  <a:gd name="T15" fmla="*/ 0 h 4"/>
                  <a:gd name="T16" fmla="*/ 2 w 4"/>
                  <a:gd name="T17" fmla="*/ 0 h 4"/>
                  <a:gd name="T18" fmla="*/ 0 w 4"/>
                  <a:gd name="T19" fmla="*/ 1 h 4"/>
                  <a:gd name="T20" fmla="*/ 2 w 4"/>
                  <a:gd name="T21" fmla="*/ 2 h 4"/>
                  <a:gd name="T22" fmla="*/ 2 w 4"/>
                  <a:gd name="T23" fmla="*/ 2 h 4"/>
                  <a:gd name="T24" fmla="*/ 3 w 4"/>
                  <a:gd name="T2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lnTo>
                      <a:pt x="3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0" name="Freeform 741"/>
              <p:cNvSpPr>
                <a:spLocks/>
              </p:cNvSpPr>
              <p:nvPr/>
            </p:nvSpPr>
            <p:spPr bwMode="auto">
              <a:xfrm>
                <a:off x="5572" y="2826"/>
                <a:ext cx="1" cy="4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4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0 h 4"/>
                  <a:gd name="T14" fmla="*/ 0 w 1"/>
                  <a:gd name="T15" fmla="*/ 1 h 4"/>
                  <a:gd name="T16" fmla="*/ 1 w 1"/>
                  <a:gd name="T17" fmla="*/ 1 h 4"/>
                  <a:gd name="T18" fmla="*/ 1 w 1"/>
                  <a:gd name="T19" fmla="*/ 3 h 4"/>
                  <a:gd name="T20" fmla="*/ 1 w 1"/>
                  <a:gd name="T21" fmla="*/ 4 h 4"/>
                  <a:gd name="T22" fmla="*/ 1 w 1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lnTo>
                      <a:pt x="1" y="4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1" name="Freeform 742"/>
              <p:cNvSpPr>
                <a:spLocks/>
              </p:cNvSpPr>
              <p:nvPr/>
            </p:nvSpPr>
            <p:spPr bwMode="auto">
              <a:xfrm>
                <a:off x="5546" y="2012"/>
                <a:ext cx="12" cy="4"/>
              </a:xfrm>
              <a:custGeom>
                <a:avLst/>
                <a:gdLst>
                  <a:gd name="T0" fmla="*/ 8 w 12"/>
                  <a:gd name="T1" fmla="*/ 0 h 4"/>
                  <a:gd name="T2" fmla="*/ 6 w 12"/>
                  <a:gd name="T3" fmla="*/ 0 h 4"/>
                  <a:gd name="T4" fmla="*/ 3 w 12"/>
                  <a:gd name="T5" fmla="*/ 0 h 4"/>
                  <a:gd name="T6" fmla="*/ 2 w 12"/>
                  <a:gd name="T7" fmla="*/ 0 h 4"/>
                  <a:gd name="T8" fmla="*/ 0 w 12"/>
                  <a:gd name="T9" fmla="*/ 2 h 4"/>
                  <a:gd name="T10" fmla="*/ 1 w 12"/>
                  <a:gd name="T11" fmla="*/ 2 h 4"/>
                  <a:gd name="T12" fmla="*/ 2 w 12"/>
                  <a:gd name="T13" fmla="*/ 2 h 4"/>
                  <a:gd name="T14" fmla="*/ 3 w 12"/>
                  <a:gd name="T15" fmla="*/ 4 h 4"/>
                  <a:gd name="T16" fmla="*/ 6 w 12"/>
                  <a:gd name="T17" fmla="*/ 4 h 4"/>
                  <a:gd name="T18" fmla="*/ 7 w 12"/>
                  <a:gd name="T19" fmla="*/ 4 h 4"/>
                  <a:gd name="T20" fmla="*/ 8 w 12"/>
                  <a:gd name="T21" fmla="*/ 4 h 4"/>
                  <a:gd name="T22" fmla="*/ 11 w 12"/>
                  <a:gd name="T23" fmla="*/ 3 h 4"/>
                  <a:gd name="T24" fmla="*/ 11 w 12"/>
                  <a:gd name="T25" fmla="*/ 3 h 4"/>
                  <a:gd name="T26" fmla="*/ 12 w 12"/>
                  <a:gd name="T27" fmla="*/ 3 h 4"/>
                  <a:gd name="T28" fmla="*/ 12 w 12"/>
                  <a:gd name="T29" fmla="*/ 3 h 4"/>
                  <a:gd name="T30" fmla="*/ 10 w 12"/>
                  <a:gd name="T31" fmla="*/ 2 h 4"/>
                  <a:gd name="T32" fmla="*/ 8 w 12"/>
                  <a:gd name="T3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4">
                    <a:moveTo>
                      <a:pt x="8" y="0"/>
                    </a:moveTo>
                    <a:lnTo>
                      <a:pt x="6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2" name="Freeform 743"/>
              <p:cNvSpPr>
                <a:spLocks/>
              </p:cNvSpPr>
              <p:nvPr/>
            </p:nvSpPr>
            <p:spPr bwMode="auto">
              <a:xfrm>
                <a:off x="5462" y="3103"/>
                <a:ext cx="2" cy="5"/>
              </a:xfrm>
              <a:custGeom>
                <a:avLst/>
                <a:gdLst>
                  <a:gd name="T0" fmla="*/ 2 w 2"/>
                  <a:gd name="T1" fmla="*/ 1 h 5"/>
                  <a:gd name="T2" fmla="*/ 2 w 2"/>
                  <a:gd name="T3" fmla="*/ 0 h 5"/>
                  <a:gd name="T4" fmla="*/ 1 w 2"/>
                  <a:gd name="T5" fmla="*/ 0 h 5"/>
                  <a:gd name="T6" fmla="*/ 1 w 2"/>
                  <a:gd name="T7" fmla="*/ 1 h 5"/>
                  <a:gd name="T8" fmla="*/ 1 w 2"/>
                  <a:gd name="T9" fmla="*/ 2 h 5"/>
                  <a:gd name="T10" fmla="*/ 1 w 2"/>
                  <a:gd name="T11" fmla="*/ 4 h 5"/>
                  <a:gd name="T12" fmla="*/ 0 w 2"/>
                  <a:gd name="T13" fmla="*/ 5 h 5"/>
                  <a:gd name="T14" fmla="*/ 1 w 2"/>
                  <a:gd name="T15" fmla="*/ 5 h 5"/>
                  <a:gd name="T16" fmla="*/ 1 w 2"/>
                  <a:gd name="T17" fmla="*/ 4 h 5"/>
                  <a:gd name="T18" fmla="*/ 2 w 2"/>
                  <a:gd name="T19" fmla="*/ 2 h 5"/>
                  <a:gd name="T20" fmla="*/ 2 w 2"/>
                  <a:gd name="T21" fmla="*/ 2 h 5"/>
                  <a:gd name="T22" fmla="*/ 2 w 2"/>
                  <a:gd name="T23" fmla="*/ 2 h 5"/>
                  <a:gd name="T24" fmla="*/ 2 w 2"/>
                  <a:gd name="T25" fmla="*/ 1 h 5"/>
                  <a:gd name="T26" fmla="*/ 2 w 2"/>
                  <a:gd name="T2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" h="5">
                    <a:moveTo>
                      <a:pt x="2" y="1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3" name="Freeform 744"/>
              <p:cNvSpPr>
                <a:spLocks/>
              </p:cNvSpPr>
              <p:nvPr/>
            </p:nvSpPr>
            <p:spPr bwMode="auto">
              <a:xfrm>
                <a:off x="5470" y="3035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2 w 3"/>
                  <a:gd name="T3" fmla="*/ 2 h 2"/>
                  <a:gd name="T4" fmla="*/ 2 w 3"/>
                  <a:gd name="T5" fmla="*/ 2 h 2"/>
                  <a:gd name="T6" fmla="*/ 3 w 3"/>
                  <a:gd name="T7" fmla="*/ 0 h 2"/>
                  <a:gd name="T8" fmla="*/ 0 w 3"/>
                  <a:gd name="T9" fmla="*/ 0 h 2"/>
                  <a:gd name="T10" fmla="*/ 0 w 3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4" name="Freeform 745"/>
              <p:cNvSpPr>
                <a:spLocks/>
              </p:cNvSpPr>
              <p:nvPr/>
            </p:nvSpPr>
            <p:spPr bwMode="auto">
              <a:xfrm>
                <a:off x="5468" y="3486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2 h 2"/>
                  <a:gd name="T8" fmla="*/ 1 w 1"/>
                  <a:gd name="T9" fmla="*/ 0 h 2"/>
                  <a:gd name="T10" fmla="*/ 1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5" name="Freeform 746"/>
              <p:cNvSpPr>
                <a:spLocks/>
              </p:cNvSpPr>
              <p:nvPr/>
            </p:nvSpPr>
            <p:spPr bwMode="auto">
              <a:xfrm>
                <a:off x="5475" y="3134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  <a:gd name="T8" fmla="*/ 0 w 2"/>
                  <a:gd name="T9" fmla="*/ 0 h 1"/>
                  <a:gd name="T10" fmla="*/ 0 w 2"/>
                  <a:gd name="T11" fmla="*/ 1 h 1"/>
                  <a:gd name="T12" fmla="*/ 0 w 2"/>
                  <a:gd name="T13" fmla="*/ 1 h 1"/>
                  <a:gd name="T14" fmla="*/ 0 w 2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6" name="Freeform 747"/>
              <p:cNvSpPr>
                <a:spLocks/>
              </p:cNvSpPr>
              <p:nvPr/>
            </p:nvSpPr>
            <p:spPr bwMode="auto">
              <a:xfrm>
                <a:off x="5453" y="2965"/>
                <a:ext cx="5" cy="4"/>
              </a:xfrm>
              <a:custGeom>
                <a:avLst/>
                <a:gdLst>
                  <a:gd name="T0" fmla="*/ 4 w 5"/>
                  <a:gd name="T1" fmla="*/ 1 h 4"/>
                  <a:gd name="T2" fmla="*/ 2 w 5"/>
                  <a:gd name="T3" fmla="*/ 0 h 4"/>
                  <a:gd name="T4" fmla="*/ 1 w 5"/>
                  <a:gd name="T5" fmla="*/ 1 h 4"/>
                  <a:gd name="T6" fmla="*/ 0 w 5"/>
                  <a:gd name="T7" fmla="*/ 1 h 4"/>
                  <a:gd name="T8" fmla="*/ 0 w 5"/>
                  <a:gd name="T9" fmla="*/ 3 h 4"/>
                  <a:gd name="T10" fmla="*/ 0 w 5"/>
                  <a:gd name="T11" fmla="*/ 3 h 4"/>
                  <a:gd name="T12" fmla="*/ 0 w 5"/>
                  <a:gd name="T13" fmla="*/ 3 h 4"/>
                  <a:gd name="T14" fmla="*/ 0 w 5"/>
                  <a:gd name="T15" fmla="*/ 3 h 4"/>
                  <a:gd name="T16" fmla="*/ 0 w 5"/>
                  <a:gd name="T17" fmla="*/ 3 h 4"/>
                  <a:gd name="T18" fmla="*/ 1 w 5"/>
                  <a:gd name="T19" fmla="*/ 4 h 4"/>
                  <a:gd name="T20" fmla="*/ 2 w 5"/>
                  <a:gd name="T21" fmla="*/ 3 h 4"/>
                  <a:gd name="T22" fmla="*/ 2 w 5"/>
                  <a:gd name="T23" fmla="*/ 3 h 4"/>
                  <a:gd name="T24" fmla="*/ 2 w 5"/>
                  <a:gd name="T25" fmla="*/ 3 h 4"/>
                  <a:gd name="T26" fmla="*/ 4 w 5"/>
                  <a:gd name="T27" fmla="*/ 3 h 4"/>
                  <a:gd name="T28" fmla="*/ 4 w 5"/>
                  <a:gd name="T29" fmla="*/ 1 h 4"/>
                  <a:gd name="T30" fmla="*/ 5 w 5"/>
                  <a:gd name="T31" fmla="*/ 1 h 4"/>
                  <a:gd name="T32" fmla="*/ 4 w 5"/>
                  <a:gd name="T3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" h="4">
                    <a:moveTo>
                      <a:pt x="4" y="1"/>
                    </a:moveTo>
                    <a:lnTo>
                      <a:pt x="2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7" name="Freeform 748"/>
              <p:cNvSpPr>
                <a:spLocks/>
              </p:cNvSpPr>
              <p:nvPr/>
            </p:nvSpPr>
            <p:spPr bwMode="auto">
              <a:xfrm>
                <a:off x="5472" y="3039"/>
                <a:ext cx="8" cy="10"/>
              </a:xfrm>
              <a:custGeom>
                <a:avLst/>
                <a:gdLst>
                  <a:gd name="T0" fmla="*/ 1 w 8"/>
                  <a:gd name="T1" fmla="*/ 0 h 10"/>
                  <a:gd name="T2" fmla="*/ 0 w 8"/>
                  <a:gd name="T3" fmla="*/ 0 h 10"/>
                  <a:gd name="T4" fmla="*/ 0 w 8"/>
                  <a:gd name="T5" fmla="*/ 0 h 10"/>
                  <a:gd name="T6" fmla="*/ 0 w 8"/>
                  <a:gd name="T7" fmla="*/ 3 h 10"/>
                  <a:gd name="T8" fmla="*/ 0 w 8"/>
                  <a:gd name="T9" fmla="*/ 4 h 10"/>
                  <a:gd name="T10" fmla="*/ 1 w 8"/>
                  <a:gd name="T11" fmla="*/ 4 h 10"/>
                  <a:gd name="T12" fmla="*/ 1 w 8"/>
                  <a:gd name="T13" fmla="*/ 3 h 10"/>
                  <a:gd name="T14" fmla="*/ 2 w 8"/>
                  <a:gd name="T15" fmla="*/ 4 h 10"/>
                  <a:gd name="T16" fmla="*/ 2 w 8"/>
                  <a:gd name="T17" fmla="*/ 5 h 10"/>
                  <a:gd name="T18" fmla="*/ 2 w 8"/>
                  <a:gd name="T19" fmla="*/ 8 h 10"/>
                  <a:gd name="T20" fmla="*/ 3 w 8"/>
                  <a:gd name="T21" fmla="*/ 9 h 10"/>
                  <a:gd name="T22" fmla="*/ 3 w 8"/>
                  <a:gd name="T23" fmla="*/ 9 h 10"/>
                  <a:gd name="T24" fmla="*/ 3 w 8"/>
                  <a:gd name="T25" fmla="*/ 9 h 10"/>
                  <a:gd name="T26" fmla="*/ 5 w 8"/>
                  <a:gd name="T27" fmla="*/ 10 h 10"/>
                  <a:gd name="T28" fmla="*/ 6 w 8"/>
                  <a:gd name="T29" fmla="*/ 9 h 10"/>
                  <a:gd name="T30" fmla="*/ 7 w 8"/>
                  <a:gd name="T31" fmla="*/ 9 h 10"/>
                  <a:gd name="T32" fmla="*/ 8 w 8"/>
                  <a:gd name="T33" fmla="*/ 8 h 10"/>
                  <a:gd name="T34" fmla="*/ 8 w 8"/>
                  <a:gd name="T35" fmla="*/ 8 h 10"/>
                  <a:gd name="T36" fmla="*/ 8 w 8"/>
                  <a:gd name="T37" fmla="*/ 6 h 10"/>
                  <a:gd name="T38" fmla="*/ 7 w 8"/>
                  <a:gd name="T39" fmla="*/ 6 h 10"/>
                  <a:gd name="T40" fmla="*/ 7 w 8"/>
                  <a:gd name="T41" fmla="*/ 5 h 10"/>
                  <a:gd name="T42" fmla="*/ 6 w 8"/>
                  <a:gd name="T43" fmla="*/ 5 h 10"/>
                  <a:gd name="T44" fmla="*/ 3 w 8"/>
                  <a:gd name="T45" fmla="*/ 4 h 10"/>
                  <a:gd name="T46" fmla="*/ 3 w 8"/>
                  <a:gd name="T47" fmla="*/ 3 h 10"/>
                  <a:gd name="T48" fmla="*/ 3 w 8"/>
                  <a:gd name="T49" fmla="*/ 3 h 10"/>
                  <a:gd name="T50" fmla="*/ 3 w 8"/>
                  <a:gd name="T51" fmla="*/ 3 h 10"/>
                  <a:gd name="T52" fmla="*/ 2 w 8"/>
                  <a:gd name="T53" fmla="*/ 0 h 10"/>
                  <a:gd name="T54" fmla="*/ 1 w 8"/>
                  <a:gd name="T5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" h="10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5" y="10"/>
                    </a:lnTo>
                    <a:lnTo>
                      <a:pt x="6" y="9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8" name="Freeform 749"/>
              <p:cNvSpPr>
                <a:spLocks/>
              </p:cNvSpPr>
              <p:nvPr/>
            </p:nvSpPr>
            <p:spPr bwMode="auto">
              <a:xfrm>
                <a:off x="5474" y="3008"/>
                <a:ext cx="3" cy="3"/>
              </a:xfrm>
              <a:custGeom>
                <a:avLst/>
                <a:gdLst>
                  <a:gd name="T0" fmla="*/ 0 w 3"/>
                  <a:gd name="T1" fmla="*/ 1 h 3"/>
                  <a:gd name="T2" fmla="*/ 1 w 3"/>
                  <a:gd name="T3" fmla="*/ 3 h 3"/>
                  <a:gd name="T4" fmla="*/ 1 w 3"/>
                  <a:gd name="T5" fmla="*/ 3 h 3"/>
                  <a:gd name="T6" fmla="*/ 1 w 3"/>
                  <a:gd name="T7" fmla="*/ 3 h 3"/>
                  <a:gd name="T8" fmla="*/ 1 w 3"/>
                  <a:gd name="T9" fmla="*/ 2 h 3"/>
                  <a:gd name="T10" fmla="*/ 3 w 3"/>
                  <a:gd name="T11" fmla="*/ 2 h 3"/>
                  <a:gd name="T12" fmla="*/ 3 w 3"/>
                  <a:gd name="T13" fmla="*/ 2 h 3"/>
                  <a:gd name="T14" fmla="*/ 3 w 3"/>
                  <a:gd name="T15" fmla="*/ 2 h 3"/>
                  <a:gd name="T16" fmla="*/ 3 w 3"/>
                  <a:gd name="T17" fmla="*/ 1 h 3"/>
                  <a:gd name="T18" fmla="*/ 1 w 3"/>
                  <a:gd name="T19" fmla="*/ 0 h 3"/>
                  <a:gd name="T20" fmla="*/ 0 w 3"/>
                  <a:gd name="T21" fmla="*/ 1 h 3"/>
                  <a:gd name="T22" fmla="*/ 0 w 3"/>
                  <a:gd name="T2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09" name="Freeform 750"/>
              <p:cNvSpPr>
                <a:spLocks/>
              </p:cNvSpPr>
              <p:nvPr/>
            </p:nvSpPr>
            <p:spPr bwMode="auto">
              <a:xfrm>
                <a:off x="5474" y="3014"/>
                <a:ext cx="4" cy="2"/>
              </a:xfrm>
              <a:custGeom>
                <a:avLst/>
                <a:gdLst>
                  <a:gd name="T0" fmla="*/ 1 w 4"/>
                  <a:gd name="T1" fmla="*/ 1 h 2"/>
                  <a:gd name="T2" fmla="*/ 1 w 4"/>
                  <a:gd name="T3" fmla="*/ 1 h 2"/>
                  <a:gd name="T4" fmla="*/ 0 w 4"/>
                  <a:gd name="T5" fmla="*/ 2 h 2"/>
                  <a:gd name="T6" fmla="*/ 1 w 4"/>
                  <a:gd name="T7" fmla="*/ 2 h 2"/>
                  <a:gd name="T8" fmla="*/ 3 w 4"/>
                  <a:gd name="T9" fmla="*/ 2 h 2"/>
                  <a:gd name="T10" fmla="*/ 3 w 4"/>
                  <a:gd name="T11" fmla="*/ 2 h 2"/>
                  <a:gd name="T12" fmla="*/ 4 w 4"/>
                  <a:gd name="T13" fmla="*/ 1 h 2"/>
                  <a:gd name="T14" fmla="*/ 3 w 4"/>
                  <a:gd name="T15" fmla="*/ 0 h 2"/>
                  <a:gd name="T16" fmla="*/ 1 w 4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">
                    <a:moveTo>
                      <a:pt x="1" y="1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0" name="Freeform 751"/>
              <p:cNvSpPr>
                <a:spLocks/>
              </p:cNvSpPr>
              <p:nvPr/>
            </p:nvSpPr>
            <p:spPr bwMode="auto">
              <a:xfrm>
                <a:off x="5469" y="3107"/>
                <a:ext cx="6" cy="7"/>
              </a:xfrm>
              <a:custGeom>
                <a:avLst/>
                <a:gdLst>
                  <a:gd name="T0" fmla="*/ 0 w 6"/>
                  <a:gd name="T1" fmla="*/ 3 h 7"/>
                  <a:gd name="T2" fmla="*/ 1 w 6"/>
                  <a:gd name="T3" fmla="*/ 5 h 7"/>
                  <a:gd name="T4" fmla="*/ 1 w 6"/>
                  <a:gd name="T5" fmla="*/ 6 h 7"/>
                  <a:gd name="T6" fmla="*/ 4 w 6"/>
                  <a:gd name="T7" fmla="*/ 6 h 7"/>
                  <a:gd name="T8" fmla="*/ 5 w 6"/>
                  <a:gd name="T9" fmla="*/ 7 h 7"/>
                  <a:gd name="T10" fmla="*/ 5 w 6"/>
                  <a:gd name="T11" fmla="*/ 7 h 7"/>
                  <a:gd name="T12" fmla="*/ 6 w 6"/>
                  <a:gd name="T13" fmla="*/ 6 h 7"/>
                  <a:gd name="T14" fmla="*/ 6 w 6"/>
                  <a:gd name="T15" fmla="*/ 6 h 7"/>
                  <a:gd name="T16" fmla="*/ 5 w 6"/>
                  <a:gd name="T17" fmla="*/ 3 h 7"/>
                  <a:gd name="T18" fmla="*/ 4 w 6"/>
                  <a:gd name="T19" fmla="*/ 3 h 7"/>
                  <a:gd name="T20" fmla="*/ 4 w 6"/>
                  <a:gd name="T21" fmla="*/ 1 h 7"/>
                  <a:gd name="T22" fmla="*/ 4 w 6"/>
                  <a:gd name="T23" fmla="*/ 1 h 7"/>
                  <a:gd name="T24" fmla="*/ 3 w 6"/>
                  <a:gd name="T25" fmla="*/ 0 h 7"/>
                  <a:gd name="T26" fmla="*/ 1 w 6"/>
                  <a:gd name="T27" fmla="*/ 1 h 7"/>
                  <a:gd name="T28" fmla="*/ 0 w 6"/>
                  <a:gd name="T29" fmla="*/ 1 h 7"/>
                  <a:gd name="T30" fmla="*/ 1 w 6"/>
                  <a:gd name="T31" fmla="*/ 1 h 7"/>
                  <a:gd name="T32" fmla="*/ 3 w 6"/>
                  <a:gd name="T33" fmla="*/ 2 h 7"/>
                  <a:gd name="T34" fmla="*/ 1 w 6"/>
                  <a:gd name="T35" fmla="*/ 3 h 7"/>
                  <a:gd name="T36" fmla="*/ 0 w 6"/>
                  <a:gd name="T3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7">
                    <a:moveTo>
                      <a:pt x="0" y="3"/>
                    </a:moveTo>
                    <a:lnTo>
                      <a:pt x="1" y="5"/>
                    </a:lnTo>
                    <a:lnTo>
                      <a:pt x="1" y="6"/>
                    </a:lnTo>
                    <a:lnTo>
                      <a:pt x="4" y="6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1" name="Freeform 752"/>
              <p:cNvSpPr>
                <a:spLocks/>
              </p:cNvSpPr>
              <p:nvPr/>
            </p:nvSpPr>
            <p:spPr bwMode="auto">
              <a:xfrm>
                <a:off x="5526" y="2720"/>
                <a:ext cx="5" cy="1"/>
              </a:xfrm>
              <a:custGeom>
                <a:avLst/>
                <a:gdLst>
                  <a:gd name="T0" fmla="*/ 2 w 5"/>
                  <a:gd name="T1" fmla="*/ 1 h 1"/>
                  <a:gd name="T2" fmla="*/ 2 w 5"/>
                  <a:gd name="T3" fmla="*/ 1 h 1"/>
                  <a:gd name="T4" fmla="*/ 3 w 5"/>
                  <a:gd name="T5" fmla="*/ 1 h 1"/>
                  <a:gd name="T6" fmla="*/ 3 w 5"/>
                  <a:gd name="T7" fmla="*/ 1 h 1"/>
                  <a:gd name="T8" fmla="*/ 5 w 5"/>
                  <a:gd name="T9" fmla="*/ 1 h 1"/>
                  <a:gd name="T10" fmla="*/ 2 w 5"/>
                  <a:gd name="T11" fmla="*/ 1 h 1"/>
                  <a:gd name="T12" fmla="*/ 0 w 5"/>
                  <a:gd name="T13" fmla="*/ 0 h 1"/>
                  <a:gd name="T14" fmla="*/ 0 w 5"/>
                  <a:gd name="T15" fmla="*/ 0 h 1"/>
                  <a:gd name="T16" fmla="*/ 0 w 5"/>
                  <a:gd name="T17" fmla="*/ 0 h 1"/>
                  <a:gd name="T18" fmla="*/ 0 w 5"/>
                  <a:gd name="T19" fmla="*/ 1 h 1"/>
                  <a:gd name="T20" fmla="*/ 2 w 5"/>
                  <a:gd name="T21" fmla="*/ 1 h 1"/>
                  <a:gd name="T22" fmla="*/ 2 w 5"/>
                  <a:gd name="T2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">
                    <a:moveTo>
                      <a:pt x="2" y="1"/>
                    </a:move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5" y="1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2" name="Freeform 753"/>
              <p:cNvSpPr>
                <a:spLocks/>
              </p:cNvSpPr>
              <p:nvPr/>
            </p:nvSpPr>
            <p:spPr bwMode="auto">
              <a:xfrm>
                <a:off x="5463" y="3493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0 w 2"/>
                  <a:gd name="T5" fmla="*/ 2 h 2"/>
                  <a:gd name="T6" fmla="*/ 1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2 w 2"/>
                  <a:gd name="T15" fmla="*/ 0 h 2"/>
                  <a:gd name="T16" fmla="*/ 2 w 2"/>
                  <a:gd name="T17" fmla="*/ 0 h 2"/>
                  <a:gd name="T18" fmla="*/ 1 w 2"/>
                  <a:gd name="T19" fmla="*/ 0 h 2"/>
                  <a:gd name="T20" fmla="*/ 0 w 2"/>
                  <a:gd name="T21" fmla="*/ 0 h 2"/>
                  <a:gd name="T22" fmla="*/ 0 w 2"/>
                  <a:gd name="T2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3" name="Freeform 754"/>
              <p:cNvSpPr>
                <a:spLocks/>
              </p:cNvSpPr>
              <p:nvPr/>
            </p:nvSpPr>
            <p:spPr bwMode="auto">
              <a:xfrm>
                <a:off x="5505" y="2736"/>
                <a:ext cx="2" cy="3"/>
              </a:xfrm>
              <a:custGeom>
                <a:avLst/>
                <a:gdLst>
                  <a:gd name="T0" fmla="*/ 2 w 2"/>
                  <a:gd name="T1" fmla="*/ 1 h 3"/>
                  <a:gd name="T2" fmla="*/ 2 w 2"/>
                  <a:gd name="T3" fmla="*/ 0 h 3"/>
                  <a:gd name="T4" fmla="*/ 2 w 2"/>
                  <a:gd name="T5" fmla="*/ 0 h 3"/>
                  <a:gd name="T6" fmla="*/ 2 w 2"/>
                  <a:gd name="T7" fmla="*/ 0 h 3"/>
                  <a:gd name="T8" fmla="*/ 0 w 2"/>
                  <a:gd name="T9" fmla="*/ 1 h 3"/>
                  <a:gd name="T10" fmla="*/ 0 w 2"/>
                  <a:gd name="T11" fmla="*/ 1 h 3"/>
                  <a:gd name="T12" fmla="*/ 0 w 2"/>
                  <a:gd name="T13" fmla="*/ 3 h 3"/>
                  <a:gd name="T14" fmla="*/ 0 w 2"/>
                  <a:gd name="T15" fmla="*/ 3 h 3"/>
                  <a:gd name="T16" fmla="*/ 0 w 2"/>
                  <a:gd name="T17" fmla="*/ 3 h 3"/>
                  <a:gd name="T18" fmla="*/ 0 w 2"/>
                  <a:gd name="T19" fmla="*/ 3 h 3"/>
                  <a:gd name="T20" fmla="*/ 2 w 2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4" name="Freeform 755"/>
              <p:cNvSpPr>
                <a:spLocks/>
              </p:cNvSpPr>
              <p:nvPr/>
            </p:nvSpPr>
            <p:spPr bwMode="auto">
              <a:xfrm>
                <a:off x="5500" y="3088"/>
                <a:ext cx="4" cy="5"/>
              </a:xfrm>
              <a:custGeom>
                <a:avLst/>
                <a:gdLst>
                  <a:gd name="T0" fmla="*/ 0 w 4"/>
                  <a:gd name="T1" fmla="*/ 2 h 5"/>
                  <a:gd name="T2" fmla="*/ 0 w 4"/>
                  <a:gd name="T3" fmla="*/ 2 h 5"/>
                  <a:gd name="T4" fmla="*/ 2 w 4"/>
                  <a:gd name="T5" fmla="*/ 4 h 5"/>
                  <a:gd name="T6" fmla="*/ 3 w 4"/>
                  <a:gd name="T7" fmla="*/ 5 h 5"/>
                  <a:gd name="T8" fmla="*/ 4 w 4"/>
                  <a:gd name="T9" fmla="*/ 2 h 5"/>
                  <a:gd name="T10" fmla="*/ 2 w 4"/>
                  <a:gd name="T11" fmla="*/ 1 h 5"/>
                  <a:gd name="T12" fmla="*/ 2 w 4"/>
                  <a:gd name="T13" fmla="*/ 0 h 5"/>
                  <a:gd name="T14" fmla="*/ 0 w 4"/>
                  <a:gd name="T15" fmla="*/ 0 h 5"/>
                  <a:gd name="T16" fmla="*/ 0 w 4"/>
                  <a:gd name="T17" fmla="*/ 0 h 5"/>
                  <a:gd name="T18" fmla="*/ 0 w 4"/>
                  <a:gd name="T1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5">
                    <a:moveTo>
                      <a:pt x="0" y="2"/>
                    </a:moveTo>
                    <a:lnTo>
                      <a:pt x="0" y="2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4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5" name="Freeform 756"/>
              <p:cNvSpPr>
                <a:spLocks/>
              </p:cNvSpPr>
              <p:nvPr/>
            </p:nvSpPr>
            <p:spPr bwMode="auto">
              <a:xfrm>
                <a:off x="5504" y="2830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0 h 1"/>
                  <a:gd name="T4" fmla="*/ 1 h 1"/>
                  <a:gd name="T5" fmla="*/ 1 h 1"/>
                  <a:gd name="T6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6" name="Freeform 757"/>
              <p:cNvSpPr>
                <a:spLocks/>
              </p:cNvSpPr>
              <p:nvPr/>
            </p:nvSpPr>
            <p:spPr bwMode="auto">
              <a:xfrm>
                <a:off x="5507" y="309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2 w 2"/>
                  <a:gd name="T5" fmla="*/ 0 h 1"/>
                  <a:gd name="T6" fmla="*/ 1 w 2"/>
                  <a:gd name="T7" fmla="*/ 0 h 1"/>
                  <a:gd name="T8" fmla="*/ 0 w 2"/>
                  <a:gd name="T9" fmla="*/ 0 h 1"/>
                  <a:gd name="T10" fmla="*/ 0 w 2"/>
                  <a:gd name="T11" fmla="*/ 1 h 1"/>
                  <a:gd name="T12" fmla="*/ 1 w 2"/>
                  <a:gd name="T13" fmla="*/ 1 h 1"/>
                  <a:gd name="T14" fmla="*/ 2 w 2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7" name="Freeform 758"/>
              <p:cNvSpPr>
                <a:spLocks/>
              </p:cNvSpPr>
              <p:nvPr/>
            </p:nvSpPr>
            <p:spPr bwMode="auto">
              <a:xfrm>
                <a:off x="5462" y="3408"/>
                <a:ext cx="110" cy="103"/>
              </a:xfrm>
              <a:custGeom>
                <a:avLst/>
                <a:gdLst>
                  <a:gd name="T0" fmla="*/ 109 w 110"/>
                  <a:gd name="T1" fmla="*/ 9 h 103"/>
                  <a:gd name="T2" fmla="*/ 106 w 110"/>
                  <a:gd name="T3" fmla="*/ 8 h 103"/>
                  <a:gd name="T4" fmla="*/ 104 w 110"/>
                  <a:gd name="T5" fmla="*/ 12 h 103"/>
                  <a:gd name="T6" fmla="*/ 102 w 110"/>
                  <a:gd name="T7" fmla="*/ 9 h 103"/>
                  <a:gd name="T8" fmla="*/ 101 w 110"/>
                  <a:gd name="T9" fmla="*/ 8 h 103"/>
                  <a:gd name="T10" fmla="*/ 92 w 110"/>
                  <a:gd name="T11" fmla="*/ 13 h 103"/>
                  <a:gd name="T12" fmla="*/ 87 w 110"/>
                  <a:gd name="T13" fmla="*/ 4 h 103"/>
                  <a:gd name="T14" fmla="*/ 89 w 110"/>
                  <a:gd name="T15" fmla="*/ 0 h 103"/>
                  <a:gd name="T16" fmla="*/ 77 w 110"/>
                  <a:gd name="T17" fmla="*/ 12 h 103"/>
                  <a:gd name="T18" fmla="*/ 70 w 110"/>
                  <a:gd name="T19" fmla="*/ 20 h 103"/>
                  <a:gd name="T20" fmla="*/ 66 w 110"/>
                  <a:gd name="T21" fmla="*/ 32 h 103"/>
                  <a:gd name="T22" fmla="*/ 64 w 110"/>
                  <a:gd name="T23" fmla="*/ 37 h 103"/>
                  <a:gd name="T24" fmla="*/ 62 w 110"/>
                  <a:gd name="T25" fmla="*/ 37 h 103"/>
                  <a:gd name="T26" fmla="*/ 57 w 110"/>
                  <a:gd name="T27" fmla="*/ 40 h 103"/>
                  <a:gd name="T28" fmla="*/ 54 w 110"/>
                  <a:gd name="T29" fmla="*/ 42 h 103"/>
                  <a:gd name="T30" fmla="*/ 52 w 110"/>
                  <a:gd name="T31" fmla="*/ 44 h 103"/>
                  <a:gd name="T32" fmla="*/ 47 w 110"/>
                  <a:gd name="T33" fmla="*/ 49 h 103"/>
                  <a:gd name="T34" fmla="*/ 45 w 110"/>
                  <a:gd name="T35" fmla="*/ 50 h 103"/>
                  <a:gd name="T36" fmla="*/ 37 w 110"/>
                  <a:gd name="T37" fmla="*/ 57 h 103"/>
                  <a:gd name="T38" fmla="*/ 27 w 110"/>
                  <a:gd name="T39" fmla="*/ 58 h 103"/>
                  <a:gd name="T40" fmla="*/ 20 w 110"/>
                  <a:gd name="T41" fmla="*/ 68 h 103"/>
                  <a:gd name="T42" fmla="*/ 13 w 110"/>
                  <a:gd name="T43" fmla="*/ 70 h 103"/>
                  <a:gd name="T44" fmla="*/ 13 w 110"/>
                  <a:gd name="T45" fmla="*/ 72 h 103"/>
                  <a:gd name="T46" fmla="*/ 8 w 110"/>
                  <a:gd name="T47" fmla="*/ 75 h 103"/>
                  <a:gd name="T48" fmla="*/ 11 w 110"/>
                  <a:gd name="T49" fmla="*/ 79 h 103"/>
                  <a:gd name="T50" fmla="*/ 6 w 110"/>
                  <a:gd name="T51" fmla="*/ 80 h 103"/>
                  <a:gd name="T52" fmla="*/ 3 w 110"/>
                  <a:gd name="T53" fmla="*/ 84 h 103"/>
                  <a:gd name="T54" fmla="*/ 7 w 110"/>
                  <a:gd name="T55" fmla="*/ 87 h 103"/>
                  <a:gd name="T56" fmla="*/ 0 w 110"/>
                  <a:gd name="T57" fmla="*/ 92 h 103"/>
                  <a:gd name="T58" fmla="*/ 3 w 110"/>
                  <a:gd name="T59" fmla="*/ 93 h 103"/>
                  <a:gd name="T60" fmla="*/ 8 w 110"/>
                  <a:gd name="T61" fmla="*/ 97 h 103"/>
                  <a:gd name="T62" fmla="*/ 17 w 110"/>
                  <a:gd name="T63" fmla="*/ 95 h 103"/>
                  <a:gd name="T64" fmla="*/ 25 w 110"/>
                  <a:gd name="T65" fmla="*/ 99 h 103"/>
                  <a:gd name="T66" fmla="*/ 27 w 110"/>
                  <a:gd name="T67" fmla="*/ 102 h 103"/>
                  <a:gd name="T68" fmla="*/ 36 w 110"/>
                  <a:gd name="T69" fmla="*/ 103 h 103"/>
                  <a:gd name="T70" fmla="*/ 51 w 110"/>
                  <a:gd name="T71" fmla="*/ 94 h 103"/>
                  <a:gd name="T72" fmla="*/ 60 w 110"/>
                  <a:gd name="T73" fmla="*/ 89 h 103"/>
                  <a:gd name="T74" fmla="*/ 60 w 110"/>
                  <a:gd name="T75" fmla="*/ 84 h 103"/>
                  <a:gd name="T76" fmla="*/ 64 w 110"/>
                  <a:gd name="T77" fmla="*/ 74 h 103"/>
                  <a:gd name="T78" fmla="*/ 67 w 110"/>
                  <a:gd name="T79" fmla="*/ 63 h 103"/>
                  <a:gd name="T80" fmla="*/ 70 w 110"/>
                  <a:gd name="T81" fmla="*/ 60 h 103"/>
                  <a:gd name="T82" fmla="*/ 77 w 110"/>
                  <a:gd name="T83" fmla="*/ 57 h 103"/>
                  <a:gd name="T84" fmla="*/ 80 w 110"/>
                  <a:gd name="T85" fmla="*/ 55 h 103"/>
                  <a:gd name="T86" fmla="*/ 84 w 110"/>
                  <a:gd name="T87" fmla="*/ 53 h 103"/>
                  <a:gd name="T88" fmla="*/ 87 w 110"/>
                  <a:gd name="T89" fmla="*/ 54 h 103"/>
                  <a:gd name="T90" fmla="*/ 92 w 110"/>
                  <a:gd name="T91" fmla="*/ 54 h 103"/>
                  <a:gd name="T92" fmla="*/ 87 w 110"/>
                  <a:gd name="T93" fmla="*/ 49 h 103"/>
                  <a:gd name="T94" fmla="*/ 86 w 110"/>
                  <a:gd name="T95" fmla="*/ 48 h 103"/>
                  <a:gd name="T96" fmla="*/ 87 w 110"/>
                  <a:gd name="T97" fmla="*/ 44 h 103"/>
                  <a:gd name="T98" fmla="*/ 99 w 110"/>
                  <a:gd name="T99" fmla="*/ 33 h 103"/>
                  <a:gd name="T100" fmla="*/ 105 w 110"/>
                  <a:gd name="T101" fmla="*/ 24 h 103"/>
                  <a:gd name="T102" fmla="*/ 106 w 110"/>
                  <a:gd name="T103" fmla="*/ 19 h 103"/>
                  <a:gd name="T104" fmla="*/ 107 w 110"/>
                  <a:gd name="T105" fmla="*/ 13 h 103"/>
                  <a:gd name="T106" fmla="*/ 106 w 110"/>
                  <a:gd name="T107" fmla="*/ 1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0" h="103">
                    <a:moveTo>
                      <a:pt x="106" y="12"/>
                    </a:moveTo>
                    <a:lnTo>
                      <a:pt x="105" y="12"/>
                    </a:lnTo>
                    <a:lnTo>
                      <a:pt x="106" y="12"/>
                    </a:lnTo>
                    <a:lnTo>
                      <a:pt x="107" y="10"/>
                    </a:lnTo>
                    <a:lnTo>
                      <a:pt x="107" y="10"/>
                    </a:lnTo>
                    <a:lnTo>
                      <a:pt x="109" y="9"/>
                    </a:lnTo>
                    <a:lnTo>
                      <a:pt x="109" y="8"/>
                    </a:lnTo>
                    <a:lnTo>
                      <a:pt x="107" y="9"/>
                    </a:lnTo>
                    <a:lnTo>
                      <a:pt x="107" y="8"/>
                    </a:lnTo>
                    <a:lnTo>
                      <a:pt x="106" y="8"/>
                    </a:lnTo>
                    <a:lnTo>
                      <a:pt x="106" y="8"/>
                    </a:lnTo>
                    <a:lnTo>
                      <a:pt x="106" y="8"/>
                    </a:lnTo>
                    <a:lnTo>
                      <a:pt x="105" y="8"/>
                    </a:lnTo>
                    <a:lnTo>
                      <a:pt x="105" y="9"/>
                    </a:lnTo>
                    <a:lnTo>
                      <a:pt x="105" y="9"/>
                    </a:lnTo>
                    <a:lnTo>
                      <a:pt x="104" y="10"/>
                    </a:lnTo>
                    <a:lnTo>
                      <a:pt x="104" y="10"/>
                    </a:lnTo>
                    <a:lnTo>
                      <a:pt x="104" y="12"/>
                    </a:lnTo>
                    <a:lnTo>
                      <a:pt x="102" y="12"/>
                    </a:lnTo>
                    <a:lnTo>
                      <a:pt x="101" y="13"/>
                    </a:lnTo>
                    <a:lnTo>
                      <a:pt x="102" y="12"/>
                    </a:lnTo>
                    <a:lnTo>
                      <a:pt x="102" y="10"/>
                    </a:lnTo>
                    <a:lnTo>
                      <a:pt x="104" y="9"/>
                    </a:lnTo>
                    <a:lnTo>
                      <a:pt x="102" y="9"/>
                    </a:lnTo>
                    <a:lnTo>
                      <a:pt x="102" y="8"/>
                    </a:lnTo>
                    <a:lnTo>
                      <a:pt x="104" y="8"/>
                    </a:lnTo>
                    <a:lnTo>
                      <a:pt x="105" y="7"/>
                    </a:lnTo>
                    <a:lnTo>
                      <a:pt x="104" y="7"/>
                    </a:lnTo>
                    <a:lnTo>
                      <a:pt x="102" y="8"/>
                    </a:lnTo>
                    <a:lnTo>
                      <a:pt x="101" y="8"/>
                    </a:lnTo>
                    <a:lnTo>
                      <a:pt x="101" y="8"/>
                    </a:lnTo>
                    <a:lnTo>
                      <a:pt x="99" y="10"/>
                    </a:lnTo>
                    <a:lnTo>
                      <a:pt x="97" y="10"/>
                    </a:lnTo>
                    <a:lnTo>
                      <a:pt x="95" y="12"/>
                    </a:lnTo>
                    <a:lnTo>
                      <a:pt x="94" y="13"/>
                    </a:lnTo>
                    <a:lnTo>
                      <a:pt x="92" y="13"/>
                    </a:lnTo>
                    <a:lnTo>
                      <a:pt x="91" y="12"/>
                    </a:lnTo>
                    <a:lnTo>
                      <a:pt x="91" y="9"/>
                    </a:lnTo>
                    <a:lnTo>
                      <a:pt x="91" y="8"/>
                    </a:lnTo>
                    <a:lnTo>
                      <a:pt x="90" y="5"/>
                    </a:lnTo>
                    <a:lnTo>
                      <a:pt x="89" y="5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6" y="3"/>
                    </a:lnTo>
                    <a:lnTo>
                      <a:pt x="86" y="2"/>
                    </a:lnTo>
                    <a:lnTo>
                      <a:pt x="87" y="0"/>
                    </a:lnTo>
                    <a:lnTo>
                      <a:pt x="90" y="0"/>
                    </a:lnTo>
                    <a:lnTo>
                      <a:pt x="89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0" y="4"/>
                    </a:lnTo>
                    <a:lnTo>
                      <a:pt x="79" y="8"/>
                    </a:lnTo>
                    <a:lnTo>
                      <a:pt x="77" y="12"/>
                    </a:lnTo>
                    <a:lnTo>
                      <a:pt x="77" y="15"/>
                    </a:lnTo>
                    <a:lnTo>
                      <a:pt x="76" y="17"/>
                    </a:lnTo>
                    <a:lnTo>
                      <a:pt x="75" y="19"/>
                    </a:lnTo>
                    <a:lnTo>
                      <a:pt x="72" y="20"/>
                    </a:lnTo>
                    <a:lnTo>
                      <a:pt x="72" y="20"/>
                    </a:lnTo>
                    <a:lnTo>
                      <a:pt x="70" y="20"/>
                    </a:lnTo>
                    <a:lnTo>
                      <a:pt x="70" y="22"/>
                    </a:lnTo>
                    <a:lnTo>
                      <a:pt x="69" y="24"/>
                    </a:lnTo>
                    <a:lnTo>
                      <a:pt x="67" y="25"/>
                    </a:lnTo>
                    <a:lnTo>
                      <a:pt x="67" y="28"/>
                    </a:lnTo>
                    <a:lnTo>
                      <a:pt x="67" y="29"/>
                    </a:lnTo>
                    <a:lnTo>
                      <a:pt x="66" y="32"/>
                    </a:lnTo>
                    <a:lnTo>
                      <a:pt x="67" y="32"/>
                    </a:lnTo>
                    <a:lnTo>
                      <a:pt x="67" y="32"/>
                    </a:lnTo>
                    <a:lnTo>
                      <a:pt x="66" y="32"/>
                    </a:lnTo>
                    <a:lnTo>
                      <a:pt x="66" y="33"/>
                    </a:lnTo>
                    <a:lnTo>
                      <a:pt x="65" y="33"/>
                    </a:lnTo>
                    <a:lnTo>
                      <a:pt x="64" y="37"/>
                    </a:lnTo>
                    <a:lnTo>
                      <a:pt x="64" y="38"/>
                    </a:lnTo>
                    <a:lnTo>
                      <a:pt x="64" y="39"/>
                    </a:lnTo>
                    <a:lnTo>
                      <a:pt x="62" y="39"/>
                    </a:lnTo>
                    <a:lnTo>
                      <a:pt x="64" y="38"/>
                    </a:lnTo>
                    <a:lnTo>
                      <a:pt x="62" y="37"/>
                    </a:lnTo>
                    <a:lnTo>
                      <a:pt x="62" y="37"/>
                    </a:lnTo>
                    <a:lnTo>
                      <a:pt x="61" y="39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59" y="42"/>
                    </a:lnTo>
                    <a:lnTo>
                      <a:pt x="59" y="40"/>
                    </a:lnTo>
                    <a:lnTo>
                      <a:pt x="57" y="40"/>
                    </a:lnTo>
                    <a:lnTo>
                      <a:pt x="56" y="42"/>
                    </a:lnTo>
                    <a:lnTo>
                      <a:pt x="56" y="42"/>
                    </a:lnTo>
                    <a:lnTo>
                      <a:pt x="57" y="43"/>
                    </a:lnTo>
                    <a:lnTo>
                      <a:pt x="56" y="42"/>
                    </a:lnTo>
                    <a:lnTo>
                      <a:pt x="55" y="42"/>
                    </a:lnTo>
                    <a:lnTo>
                      <a:pt x="54" y="42"/>
                    </a:lnTo>
                    <a:lnTo>
                      <a:pt x="54" y="43"/>
                    </a:lnTo>
                    <a:lnTo>
                      <a:pt x="54" y="43"/>
                    </a:lnTo>
                    <a:lnTo>
                      <a:pt x="55" y="44"/>
                    </a:lnTo>
                    <a:lnTo>
                      <a:pt x="54" y="44"/>
                    </a:lnTo>
                    <a:lnTo>
                      <a:pt x="54" y="44"/>
                    </a:lnTo>
                    <a:lnTo>
                      <a:pt x="52" y="44"/>
                    </a:lnTo>
                    <a:lnTo>
                      <a:pt x="51" y="45"/>
                    </a:lnTo>
                    <a:lnTo>
                      <a:pt x="51" y="45"/>
                    </a:lnTo>
                    <a:lnTo>
                      <a:pt x="50" y="45"/>
                    </a:lnTo>
                    <a:lnTo>
                      <a:pt x="48" y="47"/>
                    </a:lnTo>
                    <a:lnTo>
                      <a:pt x="47" y="48"/>
                    </a:lnTo>
                    <a:lnTo>
                      <a:pt x="47" y="49"/>
                    </a:lnTo>
                    <a:lnTo>
                      <a:pt x="47" y="49"/>
                    </a:lnTo>
                    <a:lnTo>
                      <a:pt x="46" y="49"/>
                    </a:lnTo>
                    <a:lnTo>
                      <a:pt x="46" y="49"/>
                    </a:lnTo>
                    <a:lnTo>
                      <a:pt x="46" y="50"/>
                    </a:lnTo>
                    <a:lnTo>
                      <a:pt x="46" y="50"/>
                    </a:lnTo>
                    <a:lnTo>
                      <a:pt x="45" y="50"/>
                    </a:lnTo>
                    <a:lnTo>
                      <a:pt x="42" y="52"/>
                    </a:lnTo>
                    <a:lnTo>
                      <a:pt x="40" y="53"/>
                    </a:lnTo>
                    <a:lnTo>
                      <a:pt x="37" y="54"/>
                    </a:lnTo>
                    <a:lnTo>
                      <a:pt x="37" y="55"/>
                    </a:lnTo>
                    <a:lnTo>
                      <a:pt x="37" y="57"/>
                    </a:lnTo>
                    <a:lnTo>
                      <a:pt x="37" y="57"/>
                    </a:lnTo>
                    <a:lnTo>
                      <a:pt x="36" y="55"/>
                    </a:lnTo>
                    <a:lnTo>
                      <a:pt x="35" y="55"/>
                    </a:lnTo>
                    <a:lnTo>
                      <a:pt x="32" y="58"/>
                    </a:lnTo>
                    <a:lnTo>
                      <a:pt x="32" y="58"/>
                    </a:lnTo>
                    <a:lnTo>
                      <a:pt x="30" y="58"/>
                    </a:lnTo>
                    <a:lnTo>
                      <a:pt x="27" y="58"/>
                    </a:lnTo>
                    <a:lnTo>
                      <a:pt x="26" y="59"/>
                    </a:lnTo>
                    <a:lnTo>
                      <a:pt x="23" y="62"/>
                    </a:lnTo>
                    <a:lnTo>
                      <a:pt x="21" y="64"/>
                    </a:lnTo>
                    <a:lnTo>
                      <a:pt x="18" y="67"/>
                    </a:lnTo>
                    <a:lnTo>
                      <a:pt x="20" y="68"/>
                    </a:lnTo>
                    <a:lnTo>
                      <a:pt x="20" y="68"/>
                    </a:lnTo>
                    <a:lnTo>
                      <a:pt x="20" y="69"/>
                    </a:lnTo>
                    <a:lnTo>
                      <a:pt x="20" y="68"/>
                    </a:lnTo>
                    <a:lnTo>
                      <a:pt x="18" y="68"/>
                    </a:lnTo>
                    <a:lnTo>
                      <a:pt x="17" y="69"/>
                    </a:lnTo>
                    <a:lnTo>
                      <a:pt x="15" y="70"/>
                    </a:lnTo>
                    <a:lnTo>
                      <a:pt x="13" y="70"/>
                    </a:lnTo>
                    <a:lnTo>
                      <a:pt x="13" y="72"/>
                    </a:lnTo>
                    <a:lnTo>
                      <a:pt x="13" y="72"/>
                    </a:lnTo>
                    <a:lnTo>
                      <a:pt x="13" y="73"/>
                    </a:lnTo>
                    <a:lnTo>
                      <a:pt x="13" y="73"/>
                    </a:lnTo>
                    <a:lnTo>
                      <a:pt x="13" y="74"/>
                    </a:lnTo>
                    <a:lnTo>
                      <a:pt x="13" y="72"/>
                    </a:lnTo>
                    <a:lnTo>
                      <a:pt x="10" y="74"/>
                    </a:lnTo>
                    <a:lnTo>
                      <a:pt x="10" y="74"/>
                    </a:lnTo>
                    <a:lnTo>
                      <a:pt x="10" y="75"/>
                    </a:lnTo>
                    <a:lnTo>
                      <a:pt x="11" y="77"/>
                    </a:lnTo>
                    <a:lnTo>
                      <a:pt x="10" y="77"/>
                    </a:lnTo>
                    <a:lnTo>
                      <a:pt x="8" y="75"/>
                    </a:lnTo>
                    <a:lnTo>
                      <a:pt x="7" y="77"/>
                    </a:lnTo>
                    <a:lnTo>
                      <a:pt x="7" y="78"/>
                    </a:lnTo>
                    <a:lnTo>
                      <a:pt x="7" y="78"/>
                    </a:lnTo>
                    <a:lnTo>
                      <a:pt x="8" y="79"/>
                    </a:lnTo>
                    <a:lnTo>
                      <a:pt x="10" y="79"/>
                    </a:lnTo>
                    <a:lnTo>
                      <a:pt x="11" y="79"/>
                    </a:lnTo>
                    <a:lnTo>
                      <a:pt x="10" y="80"/>
                    </a:lnTo>
                    <a:lnTo>
                      <a:pt x="8" y="80"/>
                    </a:lnTo>
                    <a:lnTo>
                      <a:pt x="8" y="80"/>
                    </a:lnTo>
                    <a:lnTo>
                      <a:pt x="10" y="82"/>
                    </a:lnTo>
                    <a:lnTo>
                      <a:pt x="8" y="82"/>
                    </a:lnTo>
                    <a:lnTo>
                      <a:pt x="6" y="80"/>
                    </a:lnTo>
                    <a:lnTo>
                      <a:pt x="6" y="80"/>
                    </a:lnTo>
                    <a:lnTo>
                      <a:pt x="6" y="80"/>
                    </a:lnTo>
                    <a:lnTo>
                      <a:pt x="6" y="82"/>
                    </a:lnTo>
                    <a:lnTo>
                      <a:pt x="5" y="82"/>
                    </a:lnTo>
                    <a:lnTo>
                      <a:pt x="3" y="83"/>
                    </a:lnTo>
                    <a:lnTo>
                      <a:pt x="3" y="84"/>
                    </a:lnTo>
                    <a:lnTo>
                      <a:pt x="6" y="84"/>
                    </a:lnTo>
                    <a:lnTo>
                      <a:pt x="7" y="84"/>
                    </a:lnTo>
                    <a:lnTo>
                      <a:pt x="5" y="85"/>
                    </a:lnTo>
                    <a:lnTo>
                      <a:pt x="5" y="85"/>
                    </a:lnTo>
                    <a:lnTo>
                      <a:pt x="5" y="87"/>
                    </a:lnTo>
                    <a:lnTo>
                      <a:pt x="7" y="87"/>
                    </a:lnTo>
                    <a:lnTo>
                      <a:pt x="6" y="88"/>
                    </a:lnTo>
                    <a:lnTo>
                      <a:pt x="5" y="88"/>
                    </a:lnTo>
                    <a:lnTo>
                      <a:pt x="1" y="89"/>
                    </a:lnTo>
                    <a:lnTo>
                      <a:pt x="0" y="89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2" y="92"/>
                    </a:lnTo>
                    <a:lnTo>
                      <a:pt x="3" y="90"/>
                    </a:lnTo>
                    <a:lnTo>
                      <a:pt x="3" y="90"/>
                    </a:lnTo>
                    <a:lnTo>
                      <a:pt x="3" y="92"/>
                    </a:lnTo>
                    <a:lnTo>
                      <a:pt x="2" y="93"/>
                    </a:lnTo>
                    <a:lnTo>
                      <a:pt x="3" y="93"/>
                    </a:lnTo>
                    <a:lnTo>
                      <a:pt x="5" y="92"/>
                    </a:lnTo>
                    <a:lnTo>
                      <a:pt x="6" y="92"/>
                    </a:lnTo>
                    <a:lnTo>
                      <a:pt x="3" y="94"/>
                    </a:lnTo>
                    <a:lnTo>
                      <a:pt x="3" y="95"/>
                    </a:lnTo>
                    <a:lnTo>
                      <a:pt x="5" y="95"/>
                    </a:lnTo>
                    <a:lnTo>
                      <a:pt x="8" y="97"/>
                    </a:lnTo>
                    <a:lnTo>
                      <a:pt x="12" y="95"/>
                    </a:lnTo>
                    <a:lnTo>
                      <a:pt x="13" y="95"/>
                    </a:lnTo>
                    <a:lnTo>
                      <a:pt x="13" y="94"/>
                    </a:lnTo>
                    <a:lnTo>
                      <a:pt x="15" y="94"/>
                    </a:lnTo>
                    <a:lnTo>
                      <a:pt x="17" y="95"/>
                    </a:lnTo>
                    <a:lnTo>
                      <a:pt x="17" y="95"/>
                    </a:lnTo>
                    <a:lnTo>
                      <a:pt x="18" y="98"/>
                    </a:lnTo>
                    <a:lnTo>
                      <a:pt x="20" y="98"/>
                    </a:lnTo>
                    <a:lnTo>
                      <a:pt x="22" y="98"/>
                    </a:lnTo>
                    <a:lnTo>
                      <a:pt x="23" y="98"/>
                    </a:lnTo>
                    <a:lnTo>
                      <a:pt x="25" y="98"/>
                    </a:lnTo>
                    <a:lnTo>
                      <a:pt x="25" y="99"/>
                    </a:lnTo>
                    <a:lnTo>
                      <a:pt x="26" y="99"/>
                    </a:lnTo>
                    <a:lnTo>
                      <a:pt x="26" y="100"/>
                    </a:lnTo>
                    <a:lnTo>
                      <a:pt x="26" y="102"/>
                    </a:lnTo>
                    <a:lnTo>
                      <a:pt x="26" y="102"/>
                    </a:lnTo>
                    <a:lnTo>
                      <a:pt x="26" y="102"/>
                    </a:lnTo>
                    <a:lnTo>
                      <a:pt x="27" y="102"/>
                    </a:lnTo>
                    <a:lnTo>
                      <a:pt x="28" y="103"/>
                    </a:lnTo>
                    <a:lnTo>
                      <a:pt x="30" y="102"/>
                    </a:lnTo>
                    <a:lnTo>
                      <a:pt x="32" y="102"/>
                    </a:lnTo>
                    <a:lnTo>
                      <a:pt x="32" y="102"/>
                    </a:lnTo>
                    <a:lnTo>
                      <a:pt x="35" y="103"/>
                    </a:lnTo>
                    <a:lnTo>
                      <a:pt x="36" y="103"/>
                    </a:lnTo>
                    <a:lnTo>
                      <a:pt x="40" y="103"/>
                    </a:lnTo>
                    <a:lnTo>
                      <a:pt x="45" y="102"/>
                    </a:lnTo>
                    <a:lnTo>
                      <a:pt x="45" y="100"/>
                    </a:lnTo>
                    <a:lnTo>
                      <a:pt x="46" y="100"/>
                    </a:lnTo>
                    <a:lnTo>
                      <a:pt x="47" y="98"/>
                    </a:lnTo>
                    <a:lnTo>
                      <a:pt x="51" y="94"/>
                    </a:lnTo>
                    <a:lnTo>
                      <a:pt x="52" y="93"/>
                    </a:lnTo>
                    <a:lnTo>
                      <a:pt x="54" y="92"/>
                    </a:lnTo>
                    <a:lnTo>
                      <a:pt x="55" y="90"/>
                    </a:lnTo>
                    <a:lnTo>
                      <a:pt x="59" y="90"/>
                    </a:lnTo>
                    <a:lnTo>
                      <a:pt x="59" y="89"/>
                    </a:lnTo>
                    <a:lnTo>
                      <a:pt x="60" y="89"/>
                    </a:lnTo>
                    <a:lnTo>
                      <a:pt x="60" y="89"/>
                    </a:lnTo>
                    <a:lnTo>
                      <a:pt x="60" y="88"/>
                    </a:lnTo>
                    <a:lnTo>
                      <a:pt x="59" y="88"/>
                    </a:lnTo>
                    <a:lnTo>
                      <a:pt x="59" y="87"/>
                    </a:lnTo>
                    <a:lnTo>
                      <a:pt x="59" y="87"/>
                    </a:lnTo>
                    <a:lnTo>
                      <a:pt x="60" y="84"/>
                    </a:lnTo>
                    <a:lnTo>
                      <a:pt x="61" y="82"/>
                    </a:lnTo>
                    <a:lnTo>
                      <a:pt x="62" y="78"/>
                    </a:lnTo>
                    <a:lnTo>
                      <a:pt x="62" y="78"/>
                    </a:lnTo>
                    <a:lnTo>
                      <a:pt x="65" y="75"/>
                    </a:lnTo>
                    <a:lnTo>
                      <a:pt x="65" y="74"/>
                    </a:lnTo>
                    <a:lnTo>
                      <a:pt x="64" y="74"/>
                    </a:lnTo>
                    <a:lnTo>
                      <a:pt x="62" y="73"/>
                    </a:lnTo>
                    <a:lnTo>
                      <a:pt x="65" y="73"/>
                    </a:lnTo>
                    <a:lnTo>
                      <a:pt x="66" y="70"/>
                    </a:lnTo>
                    <a:lnTo>
                      <a:pt x="66" y="68"/>
                    </a:lnTo>
                    <a:lnTo>
                      <a:pt x="66" y="67"/>
                    </a:lnTo>
                    <a:lnTo>
                      <a:pt x="67" y="63"/>
                    </a:lnTo>
                    <a:lnTo>
                      <a:pt x="67" y="63"/>
                    </a:lnTo>
                    <a:lnTo>
                      <a:pt x="66" y="63"/>
                    </a:lnTo>
                    <a:lnTo>
                      <a:pt x="67" y="62"/>
                    </a:lnTo>
                    <a:lnTo>
                      <a:pt x="69" y="62"/>
                    </a:lnTo>
                    <a:lnTo>
                      <a:pt x="69" y="60"/>
                    </a:lnTo>
                    <a:lnTo>
                      <a:pt x="70" y="60"/>
                    </a:lnTo>
                    <a:lnTo>
                      <a:pt x="72" y="60"/>
                    </a:lnTo>
                    <a:lnTo>
                      <a:pt x="72" y="59"/>
                    </a:lnTo>
                    <a:lnTo>
                      <a:pt x="74" y="59"/>
                    </a:lnTo>
                    <a:lnTo>
                      <a:pt x="75" y="58"/>
                    </a:lnTo>
                    <a:lnTo>
                      <a:pt x="76" y="58"/>
                    </a:lnTo>
                    <a:lnTo>
                      <a:pt x="77" y="57"/>
                    </a:lnTo>
                    <a:lnTo>
                      <a:pt x="79" y="57"/>
                    </a:lnTo>
                    <a:lnTo>
                      <a:pt x="79" y="55"/>
                    </a:lnTo>
                    <a:lnTo>
                      <a:pt x="77" y="53"/>
                    </a:lnTo>
                    <a:lnTo>
                      <a:pt x="77" y="53"/>
                    </a:lnTo>
                    <a:lnTo>
                      <a:pt x="79" y="54"/>
                    </a:lnTo>
                    <a:lnTo>
                      <a:pt x="80" y="55"/>
                    </a:lnTo>
                    <a:lnTo>
                      <a:pt x="81" y="55"/>
                    </a:lnTo>
                    <a:lnTo>
                      <a:pt x="81" y="55"/>
                    </a:lnTo>
                    <a:lnTo>
                      <a:pt x="82" y="55"/>
                    </a:lnTo>
                    <a:lnTo>
                      <a:pt x="82" y="54"/>
                    </a:lnTo>
                    <a:lnTo>
                      <a:pt x="82" y="54"/>
                    </a:lnTo>
                    <a:lnTo>
                      <a:pt x="84" y="53"/>
                    </a:lnTo>
                    <a:lnTo>
                      <a:pt x="84" y="53"/>
                    </a:lnTo>
                    <a:lnTo>
                      <a:pt x="85" y="54"/>
                    </a:lnTo>
                    <a:lnTo>
                      <a:pt x="84" y="55"/>
                    </a:lnTo>
                    <a:lnTo>
                      <a:pt x="84" y="55"/>
                    </a:lnTo>
                    <a:lnTo>
                      <a:pt x="85" y="55"/>
                    </a:lnTo>
                    <a:lnTo>
                      <a:pt x="87" y="54"/>
                    </a:lnTo>
                    <a:lnTo>
                      <a:pt x="89" y="55"/>
                    </a:lnTo>
                    <a:lnTo>
                      <a:pt x="90" y="55"/>
                    </a:lnTo>
                    <a:lnTo>
                      <a:pt x="91" y="55"/>
                    </a:lnTo>
                    <a:lnTo>
                      <a:pt x="91" y="55"/>
                    </a:lnTo>
                    <a:lnTo>
                      <a:pt x="92" y="55"/>
                    </a:lnTo>
                    <a:lnTo>
                      <a:pt x="92" y="54"/>
                    </a:lnTo>
                    <a:lnTo>
                      <a:pt x="92" y="53"/>
                    </a:lnTo>
                    <a:lnTo>
                      <a:pt x="91" y="53"/>
                    </a:lnTo>
                    <a:lnTo>
                      <a:pt x="90" y="52"/>
                    </a:lnTo>
                    <a:lnTo>
                      <a:pt x="87" y="52"/>
                    </a:lnTo>
                    <a:lnTo>
                      <a:pt x="87" y="50"/>
                    </a:lnTo>
                    <a:lnTo>
                      <a:pt x="87" y="49"/>
                    </a:lnTo>
                    <a:lnTo>
                      <a:pt x="87" y="49"/>
                    </a:lnTo>
                    <a:lnTo>
                      <a:pt x="86" y="49"/>
                    </a:lnTo>
                    <a:lnTo>
                      <a:pt x="84" y="49"/>
                    </a:lnTo>
                    <a:lnTo>
                      <a:pt x="85" y="48"/>
                    </a:lnTo>
                    <a:lnTo>
                      <a:pt x="85" y="48"/>
                    </a:lnTo>
                    <a:lnTo>
                      <a:pt x="86" y="48"/>
                    </a:lnTo>
                    <a:lnTo>
                      <a:pt x="87" y="47"/>
                    </a:lnTo>
                    <a:lnTo>
                      <a:pt x="86" y="47"/>
                    </a:lnTo>
                    <a:lnTo>
                      <a:pt x="85" y="47"/>
                    </a:lnTo>
                    <a:lnTo>
                      <a:pt x="85" y="45"/>
                    </a:lnTo>
                    <a:lnTo>
                      <a:pt x="86" y="45"/>
                    </a:lnTo>
                    <a:lnTo>
                      <a:pt x="87" y="44"/>
                    </a:lnTo>
                    <a:lnTo>
                      <a:pt x="89" y="43"/>
                    </a:lnTo>
                    <a:lnTo>
                      <a:pt x="91" y="42"/>
                    </a:lnTo>
                    <a:lnTo>
                      <a:pt x="92" y="42"/>
                    </a:lnTo>
                    <a:lnTo>
                      <a:pt x="94" y="40"/>
                    </a:lnTo>
                    <a:lnTo>
                      <a:pt x="95" y="38"/>
                    </a:lnTo>
                    <a:lnTo>
                      <a:pt x="99" y="33"/>
                    </a:lnTo>
                    <a:lnTo>
                      <a:pt x="99" y="33"/>
                    </a:lnTo>
                    <a:lnTo>
                      <a:pt x="102" y="29"/>
                    </a:lnTo>
                    <a:lnTo>
                      <a:pt x="102" y="28"/>
                    </a:lnTo>
                    <a:lnTo>
                      <a:pt x="102" y="27"/>
                    </a:lnTo>
                    <a:lnTo>
                      <a:pt x="104" y="25"/>
                    </a:lnTo>
                    <a:lnTo>
                      <a:pt x="105" y="24"/>
                    </a:lnTo>
                    <a:lnTo>
                      <a:pt x="107" y="22"/>
                    </a:lnTo>
                    <a:lnTo>
                      <a:pt x="107" y="22"/>
                    </a:lnTo>
                    <a:lnTo>
                      <a:pt x="109" y="20"/>
                    </a:lnTo>
                    <a:lnTo>
                      <a:pt x="107" y="19"/>
                    </a:lnTo>
                    <a:lnTo>
                      <a:pt x="107" y="19"/>
                    </a:lnTo>
                    <a:lnTo>
                      <a:pt x="106" y="19"/>
                    </a:lnTo>
                    <a:lnTo>
                      <a:pt x="106" y="18"/>
                    </a:lnTo>
                    <a:lnTo>
                      <a:pt x="106" y="17"/>
                    </a:lnTo>
                    <a:lnTo>
                      <a:pt x="105" y="15"/>
                    </a:lnTo>
                    <a:lnTo>
                      <a:pt x="105" y="15"/>
                    </a:lnTo>
                    <a:lnTo>
                      <a:pt x="106" y="14"/>
                    </a:lnTo>
                    <a:lnTo>
                      <a:pt x="107" y="13"/>
                    </a:lnTo>
                    <a:lnTo>
                      <a:pt x="107" y="13"/>
                    </a:lnTo>
                    <a:lnTo>
                      <a:pt x="109" y="13"/>
                    </a:lnTo>
                    <a:lnTo>
                      <a:pt x="110" y="12"/>
                    </a:lnTo>
                    <a:lnTo>
                      <a:pt x="110" y="10"/>
                    </a:lnTo>
                    <a:lnTo>
                      <a:pt x="109" y="10"/>
                    </a:lnTo>
                    <a:lnTo>
                      <a:pt x="106" y="1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8" name="Freeform 759"/>
              <p:cNvSpPr>
                <a:spLocks/>
              </p:cNvSpPr>
              <p:nvPr/>
            </p:nvSpPr>
            <p:spPr bwMode="auto">
              <a:xfrm>
                <a:off x="5497" y="3078"/>
                <a:ext cx="5" cy="5"/>
              </a:xfrm>
              <a:custGeom>
                <a:avLst/>
                <a:gdLst>
                  <a:gd name="T0" fmla="*/ 3 w 5"/>
                  <a:gd name="T1" fmla="*/ 5 h 5"/>
                  <a:gd name="T2" fmla="*/ 3 w 5"/>
                  <a:gd name="T3" fmla="*/ 5 h 5"/>
                  <a:gd name="T4" fmla="*/ 5 w 5"/>
                  <a:gd name="T5" fmla="*/ 4 h 5"/>
                  <a:gd name="T6" fmla="*/ 3 w 5"/>
                  <a:gd name="T7" fmla="*/ 4 h 5"/>
                  <a:gd name="T8" fmla="*/ 2 w 5"/>
                  <a:gd name="T9" fmla="*/ 2 h 5"/>
                  <a:gd name="T10" fmla="*/ 3 w 5"/>
                  <a:gd name="T11" fmla="*/ 1 h 5"/>
                  <a:gd name="T12" fmla="*/ 2 w 5"/>
                  <a:gd name="T13" fmla="*/ 1 h 5"/>
                  <a:gd name="T14" fmla="*/ 2 w 5"/>
                  <a:gd name="T15" fmla="*/ 0 h 5"/>
                  <a:gd name="T16" fmla="*/ 1 w 5"/>
                  <a:gd name="T17" fmla="*/ 0 h 5"/>
                  <a:gd name="T18" fmla="*/ 0 w 5"/>
                  <a:gd name="T19" fmla="*/ 0 h 5"/>
                  <a:gd name="T20" fmla="*/ 0 w 5"/>
                  <a:gd name="T21" fmla="*/ 1 h 5"/>
                  <a:gd name="T22" fmla="*/ 0 w 5"/>
                  <a:gd name="T23" fmla="*/ 2 h 5"/>
                  <a:gd name="T24" fmla="*/ 0 w 5"/>
                  <a:gd name="T25" fmla="*/ 4 h 5"/>
                  <a:gd name="T26" fmla="*/ 3 w 5"/>
                  <a:gd name="T2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5">
                    <a:moveTo>
                      <a:pt x="3" y="5"/>
                    </a:moveTo>
                    <a:lnTo>
                      <a:pt x="3" y="5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19" name="Freeform 760"/>
              <p:cNvSpPr>
                <a:spLocks/>
              </p:cNvSpPr>
              <p:nvPr/>
            </p:nvSpPr>
            <p:spPr bwMode="auto">
              <a:xfrm>
                <a:off x="5497" y="3615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1 w 3"/>
                  <a:gd name="T3" fmla="*/ 1 h 2"/>
                  <a:gd name="T4" fmla="*/ 0 w 3"/>
                  <a:gd name="T5" fmla="*/ 1 h 2"/>
                  <a:gd name="T6" fmla="*/ 1 w 3"/>
                  <a:gd name="T7" fmla="*/ 1 h 2"/>
                  <a:gd name="T8" fmla="*/ 1 w 3"/>
                  <a:gd name="T9" fmla="*/ 1 h 2"/>
                  <a:gd name="T10" fmla="*/ 2 w 3"/>
                  <a:gd name="T11" fmla="*/ 2 h 2"/>
                  <a:gd name="T12" fmla="*/ 3 w 3"/>
                  <a:gd name="T13" fmla="*/ 1 h 2"/>
                  <a:gd name="T14" fmla="*/ 2 w 3"/>
                  <a:gd name="T15" fmla="*/ 1 h 2"/>
                  <a:gd name="T16" fmla="*/ 2 w 3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0" name="Freeform 761"/>
              <p:cNvSpPr>
                <a:spLocks/>
              </p:cNvSpPr>
              <p:nvPr/>
            </p:nvSpPr>
            <p:spPr bwMode="auto">
              <a:xfrm>
                <a:off x="5477" y="3512"/>
                <a:ext cx="10" cy="10"/>
              </a:xfrm>
              <a:custGeom>
                <a:avLst/>
                <a:gdLst>
                  <a:gd name="T0" fmla="*/ 8 w 10"/>
                  <a:gd name="T1" fmla="*/ 5 h 10"/>
                  <a:gd name="T2" fmla="*/ 7 w 10"/>
                  <a:gd name="T3" fmla="*/ 4 h 10"/>
                  <a:gd name="T4" fmla="*/ 7 w 10"/>
                  <a:gd name="T5" fmla="*/ 4 h 10"/>
                  <a:gd name="T6" fmla="*/ 7 w 10"/>
                  <a:gd name="T7" fmla="*/ 3 h 10"/>
                  <a:gd name="T8" fmla="*/ 8 w 10"/>
                  <a:gd name="T9" fmla="*/ 4 h 10"/>
                  <a:gd name="T10" fmla="*/ 8 w 10"/>
                  <a:gd name="T11" fmla="*/ 3 h 10"/>
                  <a:gd name="T12" fmla="*/ 6 w 10"/>
                  <a:gd name="T13" fmla="*/ 0 h 10"/>
                  <a:gd name="T14" fmla="*/ 3 w 10"/>
                  <a:gd name="T15" fmla="*/ 0 h 10"/>
                  <a:gd name="T16" fmla="*/ 2 w 10"/>
                  <a:gd name="T17" fmla="*/ 1 h 10"/>
                  <a:gd name="T18" fmla="*/ 3 w 10"/>
                  <a:gd name="T19" fmla="*/ 4 h 10"/>
                  <a:gd name="T20" fmla="*/ 2 w 10"/>
                  <a:gd name="T21" fmla="*/ 4 h 10"/>
                  <a:gd name="T22" fmla="*/ 2 w 10"/>
                  <a:gd name="T23" fmla="*/ 5 h 10"/>
                  <a:gd name="T24" fmla="*/ 1 w 10"/>
                  <a:gd name="T25" fmla="*/ 6 h 10"/>
                  <a:gd name="T26" fmla="*/ 1 w 10"/>
                  <a:gd name="T27" fmla="*/ 6 h 10"/>
                  <a:gd name="T28" fmla="*/ 1 w 10"/>
                  <a:gd name="T29" fmla="*/ 8 h 10"/>
                  <a:gd name="T30" fmla="*/ 0 w 10"/>
                  <a:gd name="T31" fmla="*/ 9 h 10"/>
                  <a:gd name="T32" fmla="*/ 0 w 10"/>
                  <a:gd name="T33" fmla="*/ 10 h 10"/>
                  <a:gd name="T34" fmla="*/ 0 w 10"/>
                  <a:gd name="T35" fmla="*/ 10 h 10"/>
                  <a:gd name="T36" fmla="*/ 1 w 10"/>
                  <a:gd name="T37" fmla="*/ 9 h 10"/>
                  <a:gd name="T38" fmla="*/ 3 w 10"/>
                  <a:gd name="T39" fmla="*/ 8 h 10"/>
                  <a:gd name="T40" fmla="*/ 3 w 10"/>
                  <a:gd name="T41" fmla="*/ 8 h 10"/>
                  <a:gd name="T42" fmla="*/ 5 w 10"/>
                  <a:gd name="T43" fmla="*/ 8 h 10"/>
                  <a:gd name="T44" fmla="*/ 6 w 10"/>
                  <a:gd name="T45" fmla="*/ 8 h 10"/>
                  <a:gd name="T46" fmla="*/ 8 w 10"/>
                  <a:gd name="T47" fmla="*/ 6 h 10"/>
                  <a:gd name="T48" fmla="*/ 10 w 10"/>
                  <a:gd name="T49" fmla="*/ 6 h 10"/>
                  <a:gd name="T50" fmla="*/ 10 w 10"/>
                  <a:gd name="T51" fmla="*/ 5 h 10"/>
                  <a:gd name="T52" fmla="*/ 10 w 10"/>
                  <a:gd name="T53" fmla="*/ 5 h 10"/>
                  <a:gd name="T54" fmla="*/ 8 w 10"/>
                  <a:gd name="T55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0" h="10">
                    <a:moveTo>
                      <a:pt x="8" y="5"/>
                    </a:moveTo>
                    <a:lnTo>
                      <a:pt x="7" y="4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9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6" y="8"/>
                    </a:lnTo>
                    <a:lnTo>
                      <a:pt x="8" y="6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8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1" name="Freeform 762"/>
              <p:cNvSpPr>
                <a:spLocks/>
              </p:cNvSpPr>
              <p:nvPr/>
            </p:nvSpPr>
            <p:spPr bwMode="auto">
              <a:xfrm>
                <a:off x="5493" y="2717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0 h 2"/>
                  <a:gd name="T4" fmla="*/ 0 w 1"/>
                  <a:gd name="T5" fmla="*/ 0 h 2"/>
                  <a:gd name="T6" fmla="*/ 0 w 1"/>
                  <a:gd name="T7" fmla="*/ 0 h 2"/>
                  <a:gd name="T8" fmla="*/ 0 w 1"/>
                  <a:gd name="T9" fmla="*/ 2 h 2"/>
                  <a:gd name="T10" fmla="*/ 1 w 1"/>
                  <a:gd name="T11" fmla="*/ 2 h 2"/>
                  <a:gd name="T12" fmla="*/ 1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2" name="Freeform 763"/>
              <p:cNvSpPr>
                <a:spLocks/>
              </p:cNvSpPr>
              <p:nvPr/>
            </p:nvSpPr>
            <p:spPr bwMode="auto">
              <a:xfrm>
                <a:off x="5296" y="2888"/>
                <a:ext cx="3" cy="6"/>
              </a:xfrm>
              <a:custGeom>
                <a:avLst/>
                <a:gdLst>
                  <a:gd name="T0" fmla="*/ 2 w 3"/>
                  <a:gd name="T1" fmla="*/ 1 h 6"/>
                  <a:gd name="T2" fmla="*/ 2 w 3"/>
                  <a:gd name="T3" fmla="*/ 0 h 6"/>
                  <a:gd name="T4" fmla="*/ 2 w 3"/>
                  <a:gd name="T5" fmla="*/ 0 h 6"/>
                  <a:gd name="T6" fmla="*/ 0 w 3"/>
                  <a:gd name="T7" fmla="*/ 0 h 6"/>
                  <a:gd name="T8" fmla="*/ 0 w 3"/>
                  <a:gd name="T9" fmla="*/ 1 h 6"/>
                  <a:gd name="T10" fmla="*/ 0 w 3"/>
                  <a:gd name="T11" fmla="*/ 2 h 6"/>
                  <a:gd name="T12" fmla="*/ 0 w 3"/>
                  <a:gd name="T13" fmla="*/ 2 h 6"/>
                  <a:gd name="T14" fmla="*/ 0 w 3"/>
                  <a:gd name="T15" fmla="*/ 3 h 6"/>
                  <a:gd name="T16" fmla="*/ 2 w 3"/>
                  <a:gd name="T17" fmla="*/ 6 h 6"/>
                  <a:gd name="T18" fmla="*/ 2 w 3"/>
                  <a:gd name="T19" fmla="*/ 6 h 6"/>
                  <a:gd name="T20" fmla="*/ 2 w 3"/>
                  <a:gd name="T21" fmla="*/ 5 h 6"/>
                  <a:gd name="T22" fmla="*/ 3 w 3"/>
                  <a:gd name="T23" fmla="*/ 2 h 6"/>
                  <a:gd name="T24" fmla="*/ 2 w 3"/>
                  <a:gd name="T25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" h="6">
                    <a:moveTo>
                      <a:pt x="2" y="1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3" name="Freeform 764"/>
              <p:cNvSpPr>
                <a:spLocks/>
              </p:cNvSpPr>
              <p:nvPr/>
            </p:nvSpPr>
            <p:spPr bwMode="auto">
              <a:xfrm>
                <a:off x="4892" y="2675"/>
                <a:ext cx="4" cy="7"/>
              </a:xfrm>
              <a:custGeom>
                <a:avLst/>
                <a:gdLst>
                  <a:gd name="T0" fmla="*/ 2 w 4"/>
                  <a:gd name="T1" fmla="*/ 0 h 7"/>
                  <a:gd name="T2" fmla="*/ 2 w 4"/>
                  <a:gd name="T3" fmla="*/ 0 h 7"/>
                  <a:gd name="T4" fmla="*/ 2 w 4"/>
                  <a:gd name="T5" fmla="*/ 0 h 7"/>
                  <a:gd name="T6" fmla="*/ 1 w 4"/>
                  <a:gd name="T7" fmla="*/ 1 h 7"/>
                  <a:gd name="T8" fmla="*/ 1 w 4"/>
                  <a:gd name="T9" fmla="*/ 1 h 7"/>
                  <a:gd name="T10" fmla="*/ 1 w 4"/>
                  <a:gd name="T11" fmla="*/ 3 h 7"/>
                  <a:gd name="T12" fmla="*/ 0 w 4"/>
                  <a:gd name="T13" fmla="*/ 3 h 7"/>
                  <a:gd name="T14" fmla="*/ 1 w 4"/>
                  <a:gd name="T15" fmla="*/ 5 h 7"/>
                  <a:gd name="T16" fmla="*/ 2 w 4"/>
                  <a:gd name="T17" fmla="*/ 6 h 7"/>
                  <a:gd name="T18" fmla="*/ 2 w 4"/>
                  <a:gd name="T19" fmla="*/ 6 h 7"/>
                  <a:gd name="T20" fmla="*/ 2 w 4"/>
                  <a:gd name="T21" fmla="*/ 7 h 7"/>
                  <a:gd name="T22" fmla="*/ 4 w 4"/>
                  <a:gd name="T23" fmla="*/ 7 h 7"/>
                  <a:gd name="T24" fmla="*/ 4 w 4"/>
                  <a:gd name="T25" fmla="*/ 6 h 7"/>
                  <a:gd name="T26" fmla="*/ 4 w 4"/>
                  <a:gd name="T27" fmla="*/ 6 h 7"/>
                  <a:gd name="T28" fmla="*/ 4 w 4"/>
                  <a:gd name="T29" fmla="*/ 5 h 7"/>
                  <a:gd name="T30" fmla="*/ 2 w 4"/>
                  <a:gd name="T31" fmla="*/ 2 h 7"/>
                  <a:gd name="T32" fmla="*/ 4 w 4"/>
                  <a:gd name="T33" fmla="*/ 0 h 7"/>
                  <a:gd name="T34" fmla="*/ 2 w 4"/>
                  <a:gd name="T3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" h="7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4" name="Freeform 765"/>
              <p:cNvSpPr>
                <a:spLocks/>
              </p:cNvSpPr>
              <p:nvPr/>
            </p:nvSpPr>
            <p:spPr bwMode="auto">
              <a:xfrm>
                <a:off x="4857" y="2637"/>
                <a:ext cx="6" cy="6"/>
              </a:xfrm>
              <a:custGeom>
                <a:avLst/>
                <a:gdLst>
                  <a:gd name="T0" fmla="*/ 4 w 6"/>
                  <a:gd name="T1" fmla="*/ 3 h 6"/>
                  <a:gd name="T2" fmla="*/ 1 w 6"/>
                  <a:gd name="T3" fmla="*/ 0 h 6"/>
                  <a:gd name="T4" fmla="*/ 1 w 6"/>
                  <a:gd name="T5" fmla="*/ 0 h 6"/>
                  <a:gd name="T6" fmla="*/ 0 w 6"/>
                  <a:gd name="T7" fmla="*/ 0 h 6"/>
                  <a:gd name="T8" fmla="*/ 0 w 6"/>
                  <a:gd name="T9" fmla="*/ 1 h 6"/>
                  <a:gd name="T10" fmla="*/ 0 w 6"/>
                  <a:gd name="T11" fmla="*/ 1 h 6"/>
                  <a:gd name="T12" fmla="*/ 1 w 6"/>
                  <a:gd name="T13" fmla="*/ 1 h 6"/>
                  <a:gd name="T14" fmla="*/ 4 w 6"/>
                  <a:gd name="T15" fmla="*/ 4 h 6"/>
                  <a:gd name="T16" fmla="*/ 5 w 6"/>
                  <a:gd name="T17" fmla="*/ 4 h 6"/>
                  <a:gd name="T18" fmla="*/ 6 w 6"/>
                  <a:gd name="T19" fmla="*/ 6 h 6"/>
                  <a:gd name="T20" fmla="*/ 5 w 6"/>
                  <a:gd name="T21" fmla="*/ 4 h 6"/>
                  <a:gd name="T22" fmla="*/ 4 w 6"/>
                  <a:gd name="T2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6">
                    <a:moveTo>
                      <a:pt x="4" y="3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6"/>
                    </a:lnTo>
                    <a:lnTo>
                      <a:pt x="5" y="4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5" name="Freeform 766"/>
              <p:cNvSpPr>
                <a:spLocks/>
              </p:cNvSpPr>
              <p:nvPr/>
            </p:nvSpPr>
            <p:spPr bwMode="auto">
              <a:xfrm>
                <a:off x="4876" y="267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0 w 1"/>
                  <a:gd name="T11" fmla="*/ 1 h 1"/>
                  <a:gd name="T12" fmla="*/ 0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6" name="Freeform 767"/>
              <p:cNvSpPr>
                <a:spLocks/>
              </p:cNvSpPr>
              <p:nvPr/>
            </p:nvSpPr>
            <p:spPr bwMode="auto">
              <a:xfrm>
                <a:off x="4851" y="2670"/>
                <a:ext cx="3" cy="5"/>
              </a:xfrm>
              <a:custGeom>
                <a:avLst/>
                <a:gdLst>
                  <a:gd name="T0" fmla="*/ 1 w 3"/>
                  <a:gd name="T1" fmla="*/ 5 h 5"/>
                  <a:gd name="T2" fmla="*/ 2 w 3"/>
                  <a:gd name="T3" fmla="*/ 5 h 5"/>
                  <a:gd name="T4" fmla="*/ 2 w 3"/>
                  <a:gd name="T5" fmla="*/ 3 h 5"/>
                  <a:gd name="T6" fmla="*/ 2 w 3"/>
                  <a:gd name="T7" fmla="*/ 3 h 5"/>
                  <a:gd name="T8" fmla="*/ 3 w 3"/>
                  <a:gd name="T9" fmla="*/ 1 h 5"/>
                  <a:gd name="T10" fmla="*/ 3 w 3"/>
                  <a:gd name="T11" fmla="*/ 1 h 5"/>
                  <a:gd name="T12" fmla="*/ 2 w 3"/>
                  <a:gd name="T13" fmla="*/ 0 h 5"/>
                  <a:gd name="T14" fmla="*/ 2 w 3"/>
                  <a:gd name="T15" fmla="*/ 0 h 5"/>
                  <a:gd name="T16" fmla="*/ 2 w 3"/>
                  <a:gd name="T17" fmla="*/ 1 h 5"/>
                  <a:gd name="T18" fmla="*/ 2 w 3"/>
                  <a:gd name="T19" fmla="*/ 1 h 5"/>
                  <a:gd name="T20" fmla="*/ 1 w 3"/>
                  <a:gd name="T21" fmla="*/ 2 h 5"/>
                  <a:gd name="T22" fmla="*/ 0 w 3"/>
                  <a:gd name="T23" fmla="*/ 3 h 5"/>
                  <a:gd name="T24" fmla="*/ 1 w 3"/>
                  <a:gd name="T25" fmla="*/ 5 h 5"/>
                  <a:gd name="T26" fmla="*/ 1 w 3"/>
                  <a:gd name="T2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5">
                    <a:moveTo>
                      <a:pt x="1" y="5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7" name="Freeform 768"/>
              <p:cNvSpPr>
                <a:spLocks/>
              </p:cNvSpPr>
              <p:nvPr/>
            </p:nvSpPr>
            <p:spPr bwMode="auto">
              <a:xfrm>
                <a:off x="4843" y="2643"/>
                <a:ext cx="3" cy="8"/>
              </a:xfrm>
              <a:custGeom>
                <a:avLst/>
                <a:gdLst>
                  <a:gd name="T0" fmla="*/ 3 w 3"/>
                  <a:gd name="T1" fmla="*/ 0 h 8"/>
                  <a:gd name="T2" fmla="*/ 1 w 3"/>
                  <a:gd name="T3" fmla="*/ 2 h 8"/>
                  <a:gd name="T4" fmla="*/ 1 w 3"/>
                  <a:gd name="T5" fmla="*/ 4 h 8"/>
                  <a:gd name="T6" fmla="*/ 0 w 3"/>
                  <a:gd name="T7" fmla="*/ 4 h 8"/>
                  <a:gd name="T8" fmla="*/ 0 w 3"/>
                  <a:gd name="T9" fmla="*/ 5 h 8"/>
                  <a:gd name="T10" fmla="*/ 0 w 3"/>
                  <a:gd name="T11" fmla="*/ 5 h 8"/>
                  <a:gd name="T12" fmla="*/ 0 w 3"/>
                  <a:gd name="T13" fmla="*/ 7 h 8"/>
                  <a:gd name="T14" fmla="*/ 0 w 3"/>
                  <a:gd name="T15" fmla="*/ 7 h 8"/>
                  <a:gd name="T16" fmla="*/ 1 w 3"/>
                  <a:gd name="T17" fmla="*/ 8 h 8"/>
                  <a:gd name="T18" fmla="*/ 3 w 3"/>
                  <a:gd name="T19" fmla="*/ 4 h 8"/>
                  <a:gd name="T20" fmla="*/ 3 w 3"/>
                  <a:gd name="T21" fmla="*/ 2 h 8"/>
                  <a:gd name="T22" fmla="*/ 3 w 3"/>
                  <a:gd name="T23" fmla="*/ 2 h 8"/>
                  <a:gd name="T24" fmla="*/ 3 w 3"/>
                  <a:gd name="T25" fmla="*/ 0 h 8"/>
                  <a:gd name="T26" fmla="*/ 3 w 3"/>
                  <a:gd name="T2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8">
                    <a:moveTo>
                      <a:pt x="3" y="0"/>
                    </a:moveTo>
                    <a:lnTo>
                      <a:pt x="1" y="2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8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8" name="Freeform 769"/>
              <p:cNvSpPr>
                <a:spLocks/>
              </p:cNvSpPr>
              <p:nvPr/>
            </p:nvSpPr>
            <p:spPr bwMode="auto">
              <a:xfrm>
                <a:off x="4868" y="2662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0 w 1"/>
                  <a:gd name="T5" fmla="*/ 0 h 3"/>
                  <a:gd name="T6" fmla="*/ 0 w 1"/>
                  <a:gd name="T7" fmla="*/ 1 h 3"/>
                  <a:gd name="T8" fmla="*/ 0 w 1"/>
                  <a:gd name="T9" fmla="*/ 3 h 3"/>
                  <a:gd name="T10" fmla="*/ 1 w 1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29" name="Freeform 770"/>
              <p:cNvSpPr>
                <a:spLocks/>
              </p:cNvSpPr>
              <p:nvPr/>
            </p:nvSpPr>
            <p:spPr bwMode="auto">
              <a:xfrm>
                <a:off x="4869" y="2678"/>
                <a:ext cx="10" cy="8"/>
              </a:xfrm>
              <a:custGeom>
                <a:avLst/>
                <a:gdLst>
                  <a:gd name="T0" fmla="*/ 4 w 10"/>
                  <a:gd name="T1" fmla="*/ 2 h 8"/>
                  <a:gd name="T2" fmla="*/ 4 w 10"/>
                  <a:gd name="T3" fmla="*/ 3 h 8"/>
                  <a:gd name="T4" fmla="*/ 2 w 10"/>
                  <a:gd name="T5" fmla="*/ 4 h 8"/>
                  <a:gd name="T6" fmla="*/ 0 w 10"/>
                  <a:gd name="T7" fmla="*/ 4 h 8"/>
                  <a:gd name="T8" fmla="*/ 0 w 10"/>
                  <a:gd name="T9" fmla="*/ 5 h 8"/>
                  <a:gd name="T10" fmla="*/ 0 w 10"/>
                  <a:gd name="T11" fmla="*/ 5 h 8"/>
                  <a:gd name="T12" fmla="*/ 0 w 10"/>
                  <a:gd name="T13" fmla="*/ 7 h 8"/>
                  <a:gd name="T14" fmla="*/ 2 w 10"/>
                  <a:gd name="T15" fmla="*/ 8 h 8"/>
                  <a:gd name="T16" fmla="*/ 4 w 10"/>
                  <a:gd name="T17" fmla="*/ 8 h 8"/>
                  <a:gd name="T18" fmla="*/ 8 w 10"/>
                  <a:gd name="T19" fmla="*/ 8 h 8"/>
                  <a:gd name="T20" fmla="*/ 8 w 10"/>
                  <a:gd name="T21" fmla="*/ 8 h 8"/>
                  <a:gd name="T22" fmla="*/ 9 w 10"/>
                  <a:gd name="T23" fmla="*/ 5 h 8"/>
                  <a:gd name="T24" fmla="*/ 10 w 10"/>
                  <a:gd name="T25" fmla="*/ 5 h 8"/>
                  <a:gd name="T26" fmla="*/ 10 w 10"/>
                  <a:gd name="T27" fmla="*/ 5 h 8"/>
                  <a:gd name="T28" fmla="*/ 10 w 10"/>
                  <a:gd name="T29" fmla="*/ 5 h 8"/>
                  <a:gd name="T30" fmla="*/ 10 w 10"/>
                  <a:gd name="T31" fmla="*/ 5 h 8"/>
                  <a:gd name="T32" fmla="*/ 10 w 10"/>
                  <a:gd name="T33" fmla="*/ 4 h 8"/>
                  <a:gd name="T34" fmla="*/ 10 w 10"/>
                  <a:gd name="T35" fmla="*/ 2 h 8"/>
                  <a:gd name="T36" fmla="*/ 9 w 10"/>
                  <a:gd name="T37" fmla="*/ 2 h 8"/>
                  <a:gd name="T38" fmla="*/ 8 w 10"/>
                  <a:gd name="T39" fmla="*/ 0 h 8"/>
                  <a:gd name="T40" fmla="*/ 8 w 10"/>
                  <a:gd name="T41" fmla="*/ 0 h 8"/>
                  <a:gd name="T42" fmla="*/ 8 w 10"/>
                  <a:gd name="T43" fmla="*/ 0 h 8"/>
                  <a:gd name="T44" fmla="*/ 8 w 10"/>
                  <a:gd name="T45" fmla="*/ 0 h 8"/>
                  <a:gd name="T46" fmla="*/ 5 w 10"/>
                  <a:gd name="T47" fmla="*/ 0 h 8"/>
                  <a:gd name="T48" fmla="*/ 4 w 10"/>
                  <a:gd name="T4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" h="8">
                    <a:moveTo>
                      <a:pt x="4" y="2"/>
                    </a:moveTo>
                    <a:lnTo>
                      <a:pt x="4" y="3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0" name="Freeform 771"/>
              <p:cNvSpPr>
                <a:spLocks/>
              </p:cNvSpPr>
              <p:nvPr/>
            </p:nvSpPr>
            <p:spPr bwMode="auto">
              <a:xfrm>
                <a:off x="4862" y="2663"/>
                <a:ext cx="11" cy="25"/>
              </a:xfrm>
              <a:custGeom>
                <a:avLst/>
                <a:gdLst>
                  <a:gd name="T0" fmla="*/ 10 w 11"/>
                  <a:gd name="T1" fmla="*/ 0 h 25"/>
                  <a:gd name="T2" fmla="*/ 10 w 11"/>
                  <a:gd name="T3" fmla="*/ 0 h 25"/>
                  <a:gd name="T4" fmla="*/ 9 w 11"/>
                  <a:gd name="T5" fmla="*/ 2 h 25"/>
                  <a:gd name="T6" fmla="*/ 9 w 11"/>
                  <a:gd name="T7" fmla="*/ 3 h 25"/>
                  <a:gd name="T8" fmla="*/ 9 w 11"/>
                  <a:gd name="T9" fmla="*/ 3 h 25"/>
                  <a:gd name="T10" fmla="*/ 9 w 11"/>
                  <a:gd name="T11" fmla="*/ 4 h 25"/>
                  <a:gd name="T12" fmla="*/ 7 w 11"/>
                  <a:gd name="T13" fmla="*/ 8 h 25"/>
                  <a:gd name="T14" fmla="*/ 6 w 11"/>
                  <a:gd name="T15" fmla="*/ 9 h 25"/>
                  <a:gd name="T16" fmla="*/ 6 w 11"/>
                  <a:gd name="T17" fmla="*/ 10 h 25"/>
                  <a:gd name="T18" fmla="*/ 4 w 11"/>
                  <a:gd name="T19" fmla="*/ 13 h 25"/>
                  <a:gd name="T20" fmla="*/ 2 w 11"/>
                  <a:gd name="T21" fmla="*/ 15 h 25"/>
                  <a:gd name="T22" fmla="*/ 1 w 11"/>
                  <a:gd name="T23" fmla="*/ 18 h 25"/>
                  <a:gd name="T24" fmla="*/ 1 w 11"/>
                  <a:gd name="T25" fmla="*/ 19 h 25"/>
                  <a:gd name="T26" fmla="*/ 0 w 11"/>
                  <a:gd name="T27" fmla="*/ 23 h 25"/>
                  <a:gd name="T28" fmla="*/ 0 w 11"/>
                  <a:gd name="T29" fmla="*/ 24 h 25"/>
                  <a:gd name="T30" fmla="*/ 0 w 11"/>
                  <a:gd name="T31" fmla="*/ 25 h 25"/>
                  <a:gd name="T32" fmla="*/ 1 w 11"/>
                  <a:gd name="T33" fmla="*/ 25 h 25"/>
                  <a:gd name="T34" fmla="*/ 2 w 11"/>
                  <a:gd name="T35" fmla="*/ 23 h 25"/>
                  <a:gd name="T36" fmla="*/ 5 w 11"/>
                  <a:gd name="T37" fmla="*/ 19 h 25"/>
                  <a:gd name="T38" fmla="*/ 5 w 11"/>
                  <a:gd name="T39" fmla="*/ 17 h 25"/>
                  <a:gd name="T40" fmla="*/ 6 w 11"/>
                  <a:gd name="T41" fmla="*/ 15 h 25"/>
                  <a:gd name="T42" fmla="*/ 7 w 11"/>
                  <a:gd name="T43" fmla="*/ 14 h 25"/>
                  <a:gd name="T44" fmla="*/ 7 w 11"/>
                  <a:gd name="T45" fmla="*/ 14 h 25"/>
                  <a:gd name="T46" fmla="*/ 9 w 11"/>
                  <a:gd name="T47" fmla="*/ 13 h 25"/>
                  <a:gd name="T48" fmla="*/ 10 w 11"/>
                  <a:gd name="T49" fmla="*/ 12 h 25"/>
                  <a:gd name="T50" fmla="*/ 10 w 11"/>
                  <a:gd name="T51" fmla="*/ 9 h 25"/>
                  <a:gd name="T52" fmla="*/ 10 w 11"/>
                  <a:gd name="T53" fmla="*/ 7 h 25"/>
                  <a:gd name="T54" fmla="*/ 10 w 11"/>
                  <a:gd name="T55" fmla="*/ 4 h 25"/>
                  <a:gd name="T56" fmla="*/ 10 w 11"/>
                  <a:gd name="T57" fmla="*/ 3 h 25"/>
                  <a:gd name="T58" fmla="*/ 10 w 11"/>
                  <a:gd name="T59" fmla="*/ 3 h 25"/>
                  <a:gd name="T60" fmla="*/ 10 w 11"/>
                  <a:gd name="T61" fmla="*/ 2 h 25"/>
                  <a:gd name="T62" fmla="*/ 11 w 11"/>
                  <a:gd name="T63" fmla="*/ 0 h 25"/>
                  <a:gd name="T64" fmla="*/ 10 w 11"/>
                  <a:gd name="T6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" h="25">
                    <a:moveTo>
                      <a:pt x="10" y="0"/>
                    </a:moveTo>
                    <a:lnTo>
                      <a:pt x="10" y="0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9"/>
                    </a:lnTo>
                    <a:lnTo>
                      <a:pt x="6" y="10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1" y="25"/>
                    </a:lnTo>
                    <a:lnTo>
                      <a:pt x="2" y="23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6" y="15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0" y="9"/>
                    </a:lnTo>
                    <a:lnTo>
                      <a:pt x="10" y="7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1" name="Freeform 772"/>
              <p:cNvSpPr>
                <a:spLocks/>
              </p:cNvSpPr>
              <p:nvPr/>
            </p:nvSpPr>
            <p:spPr bwMode="auto">
              <a:xfrm>
                <a:off x="4849" y="2667"/>
                <a:ext cx="17" cy="26"/>
              </a:xfrm>
              <a:custGeom>
                <a:avLst/>
                <a:gdLst>
                  <a:gd name="T0" fmla="*/ 0 w 17"/>
                  <a:gd name="T1" fmla="*/ 15 h 26"/>
                  <a:gd name="T2" fmla="*/ 0 w 17"/>
                  <a:gd name="T3" fmla="*/ 16 h 26"/>
                  <a:gd name="T4" fmla="*/ 0 w 17"/>
                  <a:gd name="T5" fmla="*/ 18 h 26"/>
                  <a:gd name="T6" fmla="*/ 3 w 17"/>
                  <a:gd name="T7" fmla="*/ 20 h 26"/>
                  <a:gd name="T8" fmla="*/ 3 w 17"/>
                  <a:gd name="T9" fmla="*/ 21 h 26"/>
                  <a:gd name="T10" fmla="*/ 4 w 17"/>
                  <a:gd name="T11" fmla="*/ 21 h 26"/>
                  <a:gd name="T12" fmla="*/ 5 w 17"/>
                  <a:gd name="T13" fmla="*/ 23 h 26"/>
                  <a:gd name="T14" fmla="*/ 7 w 17"/>
                  <a:gd name="T15" fmla="*/ 23 h 26"/>
                  <a:gd name="T16" fmla="*/ 8 w 17"/>
                  <a:gd name="T17" fmla="*/ 26 h 26"/>
                  <a:gd name="T18" fmla="*/ 9 w 17"/>
                  <a:gd name="T19" fmla="*/ 26 h 26"/>
                  <a:gd name="T20" fmla="*/ 10 w 17"/>
                  <a:gd name="T21" fmla="*/ 26 h 26"/>
                  <a:gd name="T22" fmla="*/ 10 w 17"/>
                  <a:gd name="T23" fmla="*/ 26 h 26"/>
                  <a:gd name="T24" fmla="*/ 12 w 17"/>
                  <a:gd name="T25" fmla="*/ 26 h 26"/>
                  <a:gd name="T26" fmla="*/ 12 w 17"/>
                  <a:gd name="T27" fmla="*/ 25 h 26"/>
                  <a:gd name="T28" fmla="*/ 13 w 17"/>
                  <a:gd name="T29" fmla="*/ 24 h 26"/>
                  <a:gd name="T30" fmla="*/ 13 w 17"/>
                  <a:gd name="T31" fmla="*/ 24 h 26"/>
                  <a:gd name="T32" fmla="*/ 13 w 17"/>
                  <a:gd name="T33" fmla="*/ 23 h 26"/>
                  <a:gd name="T34" fmla="*/ 13 w 17"/>
                  <a:gd name="T35" fmla="*/ 23 h 26"/>
                  <a:gd name="T36" fmla="*/ 10 w 17"/>
                  <a:gd name="T37" fmla="*/ 19 h 26"/>
                  <a:gd name="T38" fmla="*/ 10 w 17"/>
                  <a:gd name="T39" fmla="*/ 18 h 26"/>
                  <a:gd name="T40" fmla="*/ 12 w 17"/>
                  <a:gd name="T41" fmla="*/ 18 h 26"/>
                  <a:gd name="T42" fmla="*/ 12 w 17"/>
                  <a:gd name="T43" fmla="*/ 15 h 26"/>
                  <a:gd name="T44" fmla="*/ 12 w 17"/>
                  <a:gd name="T45" fmla="*/ 14 h 26"/>
                  <a:gd name="T46" fmla="*/ 13 w 17"/>
                  <a:gd name="T47" fmla="*/ 13 h 26"/>
                  <a:gd name="T48" fmla="*/ 13 w 17"/>
                  <a:gd name="T49" fmla="*/ 11 h 26"/>
                  <a:gd name="T50" fmla="*/ 14 w 17"/>
                  <a:gd name="T51" fmla="*/ 9 h 26"/>
                  <a:gd name="T52" fmla="*/ 14 w 17"/>
                  <a:gd name="T53" fmla="*/ 8 h 26"/>
                  <a:gd name="T54" fmla="*/ 15 w 17"/>
                  <a:gd name="T55" fmla="*/ 5 h 26"/>
                  <a:gd name="T56" fmla="*/ 17 w 17"/>
                  <a:gd name="T57" fmla="*/ 4 h 26"/>
                  <a:gd name="T58" fmla="*/ 17 w 17"/>
                  <a:gd name="T59" fmla="*/ 3 h 26"/>
                  <a:gd name="T60" fmla="*/ 17 w 17"/>
                  <a:gd name="T61" fmla="*/ 3 h 26"/>
                  <a:gd name="T62" fmla="*/ 15 w 17"/>
                  <a:gd name="T63" fmla="*/ 0 h 26"/>
                  <a:gd name="T64" fmla="*/ 13 w 17"/>
                  <a:gd name="T65" fmla="*/ 0 h 26"/>
                  <a:gd name="T66" fmla="*/ 12 w 17"/>
                  <a:gd name="T67" fmla="*/ 0 h 26"/>
                  <a:gd name="T68" fmla="*/ 9 w 17"/>
                  <a:gd name="T69" fmla="*/ 1 h 26"/>
                  <a:gd name="T70" fmla="*/ 9 w 17"/>
                  <a:gd name="T71" fmla="*/ 1 h 26"/>
                  <a:gd name="T72" fmla="*/ 8 w 17"/>
                  <a:gd name="T73" fmla="*/ 1 h 26"/>
                  <a:gd name="T74" fmla="*/ 8 w 17"/>
                  <a:gd name="T75" fmla="*/ 3 h 26"/>
                  <a:gd name="T76" fmla="*/ 8 w 17"/>
                  <a:gd name="T77" fmla="*/ 4 h 26"/>
                  <a:gd name="T78" fmla="*/ 8 w 17"/>
                  <a:gd name="T79" fmla="*/ 5 h 26"/>
                  <a:gd name="T80" fmla="*/ 7 w 17"/>
                  <a:gd name="T81" fmla="*/ 6 h 26"/>
                  <a:gd name="T82" fmla="*/ 7 w 17"/>
                  <a:gd name="T83" fmla="*/ 6 h 26"/>
                  <a:gd name="T84" fmla="*/ 7 w 17"/>
                  <a:gd name="T85" fmla="*/ 8 h 26"/>
                  <a:gd name="T86" fmla="*/ 7 w 17"/>
                  <a:gd name="T87" fmla="*/ 10 h 26"/>
                  <a:gd name="T88" fmla="*/ 7 w 17"/>
                  <a:gd name="T89" fmla="*/ 11 h 26"/>
                  <a:gd name="T90" fmla="*/ 7 w 17"/>
                  <a:gd name="T91" fmla="*/ 13 h 26"/>
                  <a:gd name="T92" fmla="*/ 5 w 17"/>
                  <a:gd name="T93" fmla="*/ 14 h 26"/>
                  <a:gd name="T94" fmla="*/ 4 w 17"/>
                  <a:gd name="T95" fmla="*/ 14 h 26"/>
                  <a:gd name="T96" fmla="*/ 2 w 17"/>
                  <a:gd name="T97" fmla="*/ 14 h 26"/>
                  <a:gd name="T98" fmla="*/ 2 w 17"/>
                  <a:gd name="T99" fmla="*/ 14 h 26"/>
                  <a:gd name="T100" fmla="*/ 0 w 17"/>
                  <a:gd name="T101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" h="26">
                    <a:moveTo>
                      <a:pt x="0" y="15"/>
                    </a:moveTo>
                    <a:lnTo>
                      <a:pt x="0" y="16"/>
                    </a:lnTo>
                    <a:lnTo>
                      <a:pt x="0" y="18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1"/>
                    </a:lnTo>
                    <a:lnTo>
                      <a:pt x="5" y="23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9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2" y="26"/>
                    </a:lnTo>
                    <a:lnTo>
                      <a:pt x="12" y="25"/>
                    </a:lnTo>
                    <a:lnTo>
                      <a:pt x="13" y="24"/>
                    </a:lnTo>
                    <a:lnTo>
                      <a:pt x="13" y="24"/>
                    </a:lnTo>
                    <a:lnTo>
                      <a:pt x="13" y="23"/>
                    </a:lnTo>
                    <a:lnTo>
                      <a:pt x="13" y="23"/>
                    </a:lnTo>
                    <a:lnTo>
                      <a:pt x="10" y="19"/>
                    </a:lnTo>
                    <a:lnTo>
                      <a:pt x="10" y="18"/>
                    </a:lnTo>
                    <a:lnTo>
                      <a:pt x="12" y="18"/>
                    </a:lnTo>
                    <a:lnTo>
                      <a:pt x="12" y="15"/>
                    </a:lnTo>
                    <a:lnTo>
                      <a:pt x="12" y="14"/>
                    </a:lnTo>
                    <a:lnTo>
                      <a:pt x="13" y="13"/>
                    </a:lnTo>
                    <a:lnTo>
                      <a:pt x="13" y="11"/>
                    </a:lnTo>
                    <a:lnTo>
                      <a:pt x="14" y="9"/>
                    </a:lnTo>
                    <a:lnTo>
                      <a:pt x="14" y="8"/>
                    </a:lnTo>
                    <a:lnTo>
                      <a:pt x="15" y="5"/>
                    </a:lnTo>
                    <a:lnTo>
                      <a:pt x="17" y="4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8"/>
                    </a:lnTo>
                    <a:lnTo>
                      <a:pt x="7" y="10"/>
                    </a:lnTo>
                    <a:lnTo>
                      <a:pt x="7" y="11"/>
                    </a:lnTo>
                    <a:lnTo>
                      <a:pt x="7" y="13"/>
                    </a:lnTo>
                    <a:lnTo>
                      <a:pt x="5" y="14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2" name="Freeform 773"/>
              <p:cNvSpPr>
                <a:spLocks/>
              </p:cNvSpPr>
              <p:nvPr/>
            </p:nvSpPr>
            <p:spPr bwMode="auto">
              <a:xfrm>
                <a:off x="4864" y="2691"/>
                <a:ext cx="4" cy="2"/>
              </a:xfrm>
              <a:custGeom>
                <a:avLst/>
                <a:gdLst>
                  <a:gd name="T0" fmla="*/ 3 w 4"/>
                  <a:gd name="T1" fmla="*/ 0 h 2"/>
                  <a:gd name="T2" fmla="*/ 3 w 4"/>
                  <a:gd name="T3" fmla="*/ 0 h 2"/>
                  <a:gd name="T4" fmla="*/ 2 w 4"/>
                  <a:gd name="T5" fmla="*/ 0 h 2"/>
                  <a:gd name="T6" fmla="*/ 0 w 4"/>
                  <a:gd name="T7" fmla="*/ 0 h 2"/>
                  <a:gd name="T8" fmla="*/ 0 w 4"/>
                  <a:gd name="T9" fmla="*/ 1 h 2"/>
                  <a:gd name="T10" fmla="*/ 2 w 4"/>
                  <a:gd name="T11" fmla="*/ 1 h 2"/>
                  <a:gd name="T12" fmla="*/ 3 w 4"/>
                  <a:gd name="T13" fmla="*/ 2 h 2"/>
                  <a:gd name="T14" fmla="*/ 4 w 4"/>
                  <a:gd name="T15" fmla="*/ 1 h 2"/>
                  <a:gd name="T16" fmla="*/ 4 w 4"/>
                  <a:gd name="T17" fmla="*/ 0 h 2"/>
                  <a:gd name="T18" fmla="*/ 3 w 4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">
                    <a:moveTo>
                      <a:pt x="3" y="0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3" name="Freeform 774"/>
              <p:cNvSpPr>
                <a:spLocks/>
              </p:cNvSpPr>
              <p:nvPr/>
            </p:nvSpPr>
            <p:spPr bwMode="auto">
              <a:xfrm>
                <a:off x="4842" y="2726"/>
                <a:ext cx="6" cy="4"/>
              </a:xfrm>
              <a:custGeom>
                <a:avLst/>
                <a:gdLst>
                  <a:gd name="T0" fmla="*/ 0 w 6"/>
                  <a:gd name="T1" fmla="*/ 3 h 4"/>
                  <a:gd name="T2" fmla="*/ 0 w 6"/>
                  <a:gd name="T3" fmla="*/ 3 h 4"/>
                  <a:gd name="T4" fmla="*/ 1 w 6"/>
                  <a:gd name="T5" fmla="*/ 4 h 4"/>
                  <a:gd name="T6" fmla="*/ 2 w 6"/>
                  <a:gd name="T7" fmla="*/ 4 h 4"/>
                  <a:gd name="T8" fmla="*/ 4 w 6"/>
                  <a:gd name="T9" fmla="*/ 4 h 4"/>
                  <a:gd name="T10" fmla="*/ 5 w 6"/>
                  <a:gd name="T11" fmla="*/ 4 h 4"/>
                  <a:gd name="T12" fmla="*/ 5 w 6"/>
                  <a:gd name="T13" fmla="*/ 3 h 4"/>
                  <a:gd name="T14" fmla="*/ 6 w 6"/>
                  <a:gd name="T15" fmla="*/ 1 h 4"/>
                  <a:gd name="T16" fmla="*/ 6 w 6"/>
                  <a:gd name="T17" fmla="*/ 1 h 4"/>
                  <a:gd name="T18" fmla="*/ 2 w 6"/>
                  <a:gd name="T19" fmla="*/ 0 h 4"/>
                  <a:gd name="T20" fmla="*/ 1 w 6"/>
                  <a:gd name="T21" fmla="*/ 0 h 4"/>
                  <a:gd name="T22" fmla="*/ 0 w 6"/>
                  <a:gd name="T23" fmla="*/ 1 h 4"/>
                  <a:gd name="T24" fmla="*/ 0 w 6"/>
                  <a:gd name="T25" fmla="*/ 1 h 4"/>
                  <a:gd name="T26" fmla="*/ 0 w 6"/>
                  <a:gd name="T2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4">
                    <a:moveTo>
                      <a:pt x="0" y="3"/>
                    </a:moveTo>
                    <a:lnTo>
                      <a:pt x="0" y="3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4" name="Freeform 775"/>
              <p:cNvSpPr>
                <a:spLocks/>
              </p:cNvSpPr>
              <p:nvPr/>
            </p:nvSpPr>
            <p:spPr bwMode="auto">
              <a:xfrm>
                <a:off x="4814" y="2745"/>
                <a:ext cx="5" cy="4"/>
              </a:xfrm>
              <a:custGeom>
                <a:avLst/>
                <a:gdLst>
                  <a:gd name="T0" fmla="*/ 1 w 5"/>
                  <a:gd name="T1" fmla="*/ 4 h 4"/>
                  <a:gd name="T2" fmla="*/ 3 w 5"/>
                  <a:gd name="T3" fmla="*/ 2 h 4"/>
                  <a:gd name="T4" fmla="*/ 4 w 5"/>
                  <a:gd name="T5" fmla="*/ 2 h 4"/>
                  <a:gd name="T6" fmla="*/ 4 w 5"/>
                  <a:gd name="T7" fmla="*/ 2 h 4"/>
                  <a:gd name="T8" fmla="*/ 4 w 5"/>
                  <a:gd name="T9" fmla="*/ 2 h 4"/>
                  <a:gd name="T10" fmla="*/ 5 w 5"/>
                  <a:gd name="T11" fmla="*/ 2 h 4"/>
                  <a:gd name="T12" fmla="*/ 5 w 5"/>
                  <a:gd name="T13" fmla="*/ 2 h 4"/>
                  <a:gd name="T14" fmla="*/ 5 w 5"/>
                  <a:gd name="T15" fmla="*/ 1 h 4"/>
                  <a:gd name="T16" fmla="*/ 5 w 5"/>
                  <a:gd name="T17" fmla="*/ 1 h 4"/>
                  <a:gd name="T18" fmla="*/ 5 w 5"/>
                  <a:gd name="T19" fmla="*/ 0 h 4"/>
                  <a:gd name="T20" fmla="*/ 4 w 5"/>
                  <a:gd name="T21" fmla="*/ 0 h 4"/>
                  <a:gd name="T22" fmla="*/ 3 w 5"/>
                  <a:gd name="T23" fmla="*/ 1 h 4"/>
                  <a:gd name="T24" fmla="*/ 1 w 5"/>
                  <a:gd name="T25" fmla="*/ 1 h 4"/>
                  <a:gd name="T26" fmla="*/ 0 w 5"/>
                  <a:gd name="T27" fmla="*/ 2 h 4"/>
                  <a:gd name="T28" fmla="*/ 0 w 5"/>
                  <a:gd name="T29" fmla="*/ 4 h 4"/>
                  <a:gd name="T30" fmla="*/ 0 w 5"/>
                  <a:gd name="T31" fmla="*/ 4 h 4"/>
                  <a:gd name="T32" fmla="*/ 1 w 5"/>
                  <a:gd name="T3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" h="4">
                    <a:moveTo>
                      <a:pt x="1" y="4"/>
                    </a:moveTo>
                    <a:lnTo>
                      <a:pt x="3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5" name="Freeform 776"/>
              <p:cNvSpPr>
                <a:spLocks/>
              </p:cNvSpPr>
              <p:nvPr/>
            </p:nvSpPr>
            <p:spPr bwMode="auto">
              <a:xfrm>
                <a:off x="4818" y="2627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1 h 3"/>
                  <a:gd name="T4" fmla="*/ 1 w 2"/>
                  <a:gd name="T5" fmla="*/ 0 h 3"/>
                  <a:gd name="T6" fmla="*/ 0 w 2"/>
                  <a:gd name="T7" fmla="*/ 0 h 3"/>
                  <a:gd name="T8" fmla="*/ 0 w 2"/>
                  <a:gd name="T9" fmla="*/ 0 h 3"/>
                  <a:gd name="T10" fmla="*/ 0 w 2"/>
                  <a:gd name="T11" fmla="*/ 0 h 3"/>
                  <a:gd name="T12" fmla="*/ 0 w 2"/>
                  <a:gd name="T13" fmla="*/ 1 h 3"/>
                  <a:gd name="T14" fmla="*/ 2 w 2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6" name="Freeform 777"/>
              <p:cNvSpPr>
                <a:spLocks/>
              </p:cNvSpPr>
              <p:nvPr/>
            </p:nvSpPr>
            <p:spPr bwMode="auto">
              <a:xfrm>
                <a:off x="4820" y="2631"/>
                <a:ext cx="18" cy="19"/>
              </a:xfrm>
              <a:custGeom>
                <a:avLst/>
                <a:gdLst>
                  <a:gd name="T0" fmla="*/ 17 w 18"/>
                  <a:gd name="T1" fmla="*/ 14 h 19"/>
                  <a:gd name="T2" fmla="*/ 18 w 18"/>
                  <a:gd name="T3" fmla="*/ 12 h 19"/>
                  <a:gd name="T4" fmla="*/ 17 w 18"/>
                  <a:gd name="T5" fmla="*/ 10 h 19"/>
                  <a:gd name="T6" fmla="*/ 17 w 18"/>
                  <a:gd name="T7" fmla="*/ 9 h 19"/>
                  <a:gd name="T8" fmla="*/ 17 w 18"/>
                  <a:gd name="T9" fmla="*/ 7 h 19"/>
                  <a:gd name="T10" fmla="*/ 18 w 18"/>
                  <a:gd name="T11" fmla="*/ 6 h 19"/>
                  <a:gd name="T12" fmla="*/ 17 w 18"/>
                  <a:gd name="T13" fmla="*/ 6 h 19"/>
                  <a:gd name="T14" fmla="*/ 17 w 18"/>
                  <a:gd name="T15" fmla="*/ 5 h 19"/>
                  <a:gd name="T16" fmla="*/ 16 w 18"/>
                  <a:gd name="T17" fmla="*/ 4 h 19"/>
                  <a:gd name="T18" fmla="*/ 14 w 18"/>
                  <a:gd name="T19" fmla="*/ 2 h 19"/>
                  <a:gd name="T20" fmla="*/ 13 w 18"/>
                  <a:gd name="T21" fmla="*/ 1 h 19"/>
                  <a:gd name="T22" fmla="*/ 12 w 18"/>
                  <a:gd name="T23" fmla="*/ 2 h 19"/>
                  <a:gd name="T24" fmla="*/ 11 w 18"/>
                  <a:gd name="T25" fmla="*/ 2 h 19"/>
                  <a:gd name="T26" fmla="*/ 11 w 18"/>
                  <a:gd name="T27" fmla="*/ 1 h 19"/>
                  <a:gd name="T28" fmla="*/ 9 w 18"/>
                  <a:gd name="T29" fmla="*/ 1 h 19"/>
                  <a:gd name="T30" fmla="*/ 9 w 18"/>
                  <a:gd name="T31" fmla="*/ 1 h 19"/>
                  <a:gd name="T32" fmla="*/ 7 w 18"/>
                  <a:gd name="T33" fmla="*/ 1 h 19"/>
                  <a:gd name="T34" fmla="*/ 6 w 18"/>
                  <a:gd name="T35" fmla="*/ 1 h 19"/>
                  <a:gd name="T36" fmla="*/ 6 w 18"/>
                  <a:gd name="T37" fmla="*/ 1 h 19"/>
                  <a:gd name="T38" fmla="*/ 3 w 18"/>
                  <a:gd name="T39" fmla="*/ 0 h 19"/>
                  <a:gd name="T40" fmla="*/ 2 w 18"/>
                  <a:gd name="T41" fmla="*/ 1 h 19"/>
                  <a:gd name="T42" fmla="*/ 0 w 18"/>
                  <a:gd name="T43" fmla="*/ 1 h 19"/>
                  <a:gd name="T44" fmla="*/ 0 w 18"/>
                  <a:gd name="T45" fmla="*/ 2 h 19"/>
                  <a:gd name="T46" fmla="*/ 2 w 18"/>
                  <a:gd name="T47" fmla="*/ 2 h 19"/>
                  <a:gd name="T48" fmla="*/ 2 w 18"/>
                  <a:gd name="T49" fmla="*/ 2 h 19"/>
                  <a:gd name="T50" fmla="*/ 3 w 18"/>
                  <a:gd name="T51" fmla="*/ 2 h 19"/>
                  <a:gd name="T52" fmla="*/ 3 w 18"/>
                  <a:gd name="T53" fmla="*/ 4 h 19"/>
                  <a:gd name="T54" fmla="*/ 3 w 18"/>
                  <a:gd name="T55" fmla="*/ 4 h 19"/>
                  <a:gd name="T56" fmla="*/ 4 w 18"/>
                  <a:gd name="T57" fmla="*/ 5 h 19"/>
                  <a:gd name="T58" fmla="*/ 6 w 18"/>
                  <a:gd name="T59" fmla="*/ 5 h 19"/>
                  <a:gd name="T60" fmla="*/ 6 w 18"/>
                  <a:gd name="T61" fmla="*/ 6 h 19"/>
                  <a:gd name="T62" fmla="*/ 7 w 18"/>
                  <a:gd name="T63" fmla="*/ 9 h 19"/>
                  <a:gd name="T64" fmla="*/ 7 w 18"/>
                  <a:gd name="T65" fmla="*/ 10 h 19"/>
                  <a:gd name="T66" fmla="*/ 7 w 18"/>
                  <a:gd name="T67" fmla="*/ 11 h 19"/>
                  <a:gd name="T68" fmla="*/ 7 w 18"/>
                  <a:gd name="T69" fmla="*/ 11 h 19"/>
                  <a:gd name="T70" fmla="*/ 8 w 18"/>
                  <a:gd name="T71" fmla="*/ 12 h 19"/>
                  <a:gd name="T72" fmla="*/ 8 w 18"/>
                  <a:gd name="T73" fmla="*/ 12 h 19"/>
                  <a:gd name="T74" fmla="*/ 9 w 18"/>
                  <a:gd name="T75" fmla="*/ 14 h 19"/>
                  <a:gd name="T76" fmla="*/ 9 w 18"/>
                  <a:gd name="T77" fmla="*/ 15 h 19"/>
                  <a:gd name="T78" fmla="*/ 9 w 18"/>
                  <a:gd name="T79" fmla="*/ 15 h 19"/>
                  <a:gd name="T80" fmla="*/ 11 w 18"/>
                  <a:gd name="T81" fmla="*/ 16 h 19"/>
                  <a:gd name="T82" fmla="*/ 12 w 18"/>
                  <a:gd name="T83" fmla="*/ 17 h 19"/>
                  <a:gd name="T84" fmla="*/ 12 w 18"/>
                  <a:gd name="T85" fmla="*/ 17 h 19"/>
                  <a:gd name="T86" fmla="*/ 12 w 18"/>
                  <a:gd name="T87" fmla="*/ 19 h 19"/>
                  <a:gd name="T88" fmla="*/ 12 w 18"/>
                  <a:gd name="T89" fmla="*/ 19 h 19"/>
                  <a:gd name="T90" fmla="*/ 13 w 18"/>
                  <a:gd name="T91" fmla="*/ 19 h 19"/>
                  <a:gd name="T92" fmla="*/ 14 w 18"/>
                  <a:gd name="T93" fmla="*/ 17 h 19"/>
                  <a:gd name="T94" fmla="*/ 14 w 18"/>
                  <a:gd name="T95" fmla="*/ 17 h 19"/>
                  <a:gd name="T96" fmla="*/ 16 w 18"/>
                  <a:gd name="T97" fmla="*/ 17 h 19"/>
                  <a:gd name="T98" fmla="*/ 16 w 18"/>
                  <a:gd name="T99" fmla="*/ 17 h 19"/>
                  <a:gd name="T100" fmla="*/ 16 w 18"/>
                  <a:gd name="T101" fmla="*/ 16 h 19"/>
                  <a:gd name="T102" fmla="*/ 16 w 18"/>
                  <a:gd name="T103" fmla="*/ 16 h 19"/>
                  <a:gd name="T104" fmla="*/ 16 w 18"/>
                  <a:gd name="T105" fmla="*/ 16 h 19"/>
                  <a:gd name="T106" fmla="*/ 17 w 18"/>
                  <a:gd name="T107" fmla="*/ 15 h 19"/>
                  <a:gd name="T108" fmla="*/ 17 w 18"/>
                  <a:gd name="T10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8" h="19">
                    <a:moveTo>
                      <a:pt x="17" y="14"/>
                    </a:moveTo>
                    <a:lnTo>
                      <a:pt x="18" y="12"/>
                    </a:lnTo>
                    <a:lnTo>
                      <a:pt x="17" y="10"/>
                    </a:lnTo>
                    <a:lnTo>
                      <a:pt x="17" y="9"/>
                    </a:lnTo>
                    <a:lnTo>
                      <a:pt x="17" y="7"/>
                    </a:lnTo>
                    <a:lnTo>
                      <a:pt x="18" y="6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7" y="9"/>
                    </a:lnTo>
                    <a:lnTo>
                      <a:pt x="7" y="10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9" y="14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11" y="16"/>
                    </a:lnTo>
                    <a:lnTo>
                      <a:pt x="12" y="17"/>
                    </a:lnTo>
                    <a:lnTo>
                      <a:pt x="12" y="17"/>
                    </a:lnTo>
                    <a:lnTo>
                      <a:pt x="12" y="19"/>
                    </a:lnTo>
                    <a:lnTo>
                      <a:pt x="12" y="19"/>
                    </a:lnTo>
                    <a:lnTo>
                      <a:pt x="13" y="19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7" y="15"/>
                    </a:lnTo>
                    <a:lnTo>
                      <a:pt x="17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7" name="Freeform 778"/>
              <p:cNvSpPr>
                <a:spLocks/>
              </p:cNvSpPr>
              <p:nvPr/>
            </p:nvSpPr>
            <p:spPr bwMode="auto">
              <a:xfrm>
                <a:off x="4812" y="2458"/>
                <a:ext cx="2" cy="4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0 w 2"/>
                  <a:gd name="T5" fmla="*/ 0 h 4"/>
                  <a:gd name="T6" fmla="*/ 0 w 2"/>
                  <a:gd name="T7" fmla="*/ 1 h 4"/>
                  <a:gd name="T8" fmla="*/ 0 w 2"/>
                  <a:gd name="T9" fmla="*/ 1 h 4"/>
                  <a:gd name="T10" fmla="*/ 0 w 2"/>
                  <a:gd name="T11" fmla="*/ 3 h 4"/>
                  <a:gd name="T12" fmla="*/ 0 w 2"/>
                  <a:gd name="T13" fmla="*/ 3 h 4"/>
                  <a:gd name="T14" fmla="*/ 1 w 2"/>
                  <a:gd name="T15" fmla="*/ 4 h 4"/>
                  <a:gd name="T16" fmla="*/ 2 w 2"/>
                  <a:gd name="T17" fmla="*/ 3 h 4"/>
                  <a:gd name="T18" fmla="*/ 2 w 2"/>
                  <a:gd name="T19" fmla="*/ 3 h 4"/>
                  <a:gd name="T20" fmla="*/ 1 w 2"/>
                  <a:gd name="T21" fmla="*/ 3 h 4"/>
                  <a:gd name="T22" fmla="*/ 2 w 2"/>
                  <a:gd name="T23" fmla="*/ 1 h 4"/>
                  <a:gd name="T24" fmla="*/ 2 w 2"/>
                  <a:gd name="T25" fmla="*/ 1 h 4"/>
                  <a:gd name="T26" fmla="*/ 2 w 2"/>
                  <a:gd name="T27" fmla="*/ 0 h 4"/>
                  <a:gd name="T28" fmla="*/ 1 w 2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8" name="Freeform 779"/>
              <p:cNvSpPr>
                <a:spLocks/>
              </p:cNvSpPr>
              <p:nvPr/>
            </p:nvSpPr>
            <p:spPr bwMode="auto">
              <a:xfrm>
                <a:off x="4814" y="2648"/>
                <a:ext cx="6" cy="5"/>
              </a:xfrm>
              <a:custGeom>
                <a:avLst/>
                <a:gdLst>
                  <a:gd name="T0" fmla="*/ 6 w 6"/>
                  <a:gd name="T1" fmla="*/ 4 h 5"/>
                  <a:gd name="T2" fmla="*/ 5 w 6"/>
                  <a:gd name="T3" fmla="*/ 3 h 5"/>
                  <a:gd name="T4" fmla="*/ 5 w 6"/>
                  <a:gd name="T5" fmla="*/ 2 h 5"/>
                  <a:gd name="T6" fmla="*/ 5 w 6"/>
                  <a:gd name="T7" fmla="*/ 3 h 5"/>
                  <a:gd name="T8" fmla="*/ 4 w 6"/>
                  <a:gd name="T9" fmla="*/ 3 h 5"/>
                  <a:gd name="T10" fmla="*/ 4 w 6"/>
                  <a:gd name="T11" fmla="*/ 3 h 5"/>
                  <a:gd name="T12" fmla="*/ 3 w 6"/>
                  <a:gd name="T13" fmla="*/ 2 h 5"/>
                  <a:gd name="T14" fmla="*/ 1 w 6"/>
                  <a:gd name="T15" fmla="*/ 0 h 5"/>
                  <a:gd name="T16" fmla="*/ 1 w 6"/>
                  <a:gd name="T17" fmla="*/ 0 h 5"/>
                  <a:gd name="T18" fmla="*/ 0 w 6"/>
                  <a:gd name="T19" fmla="*/ 0 h 5"/>
                  <a:gd name="T20" fmla="*/ 0 w 6"/>
                  <a:gd name="T21" fmla="*/ 0 h 5"/>
                  <a:gd name="T22" fmla="*/ 0 w 6"/>
                  <a:gd name="T23" fmla="*/ 0 h 5"/>
                  <a:gd name="T24" fmla="*/ 0 w 6"/>
                  <a:gd name="T25" fmla="*/ 0 h 5"/>
                  <a:gd name="T26" fmla="*/ 0 w 6"/>
                  <a:gd name="T27" fmla="*/ 2 h 5"/>
                  <a:gd name="T28" fmla="*/ 0 w 6"/>
                  <a:gd name="T29" fmla="*/ 2 h 5"/>
                  <a:gd name="T30" fmla="*/ 0 w 6"/>
                  <a:gd name="T31" fmla="*/ 2 h 5"/>
                  <a:gd name="T32" fmla="*/ 1 w 6"/>
                  <a:gd name="T33" fmla="*/ 4 h 5"/>
                  <a:gd name="T34" fmla="*/ 3 w 6"/>
                  <a:gd name="T35" fmla="*/ 4 h 5"/>
                  <a:gd name="T36" fmla="*/ 4 w 6"/>
                  <a:gd name="T37" fmla="*/ 5 h 5"/>
                  <a:gd name="T38" fmla="*/ 4 w 6"/>
                  <a:gd name="T39" fmla="*/ 4 h 5"/>
                  <a:gd name="T40" fmla="*/ 5 w 6"/>
                  <a:gd name="T41" fmla="*/ 4 h 5"/>
                  <a:gd name="T42" fmla="*/ 6 w 6"/>
                  <a:gd name="T43" fmla="*/ 4 h 5"/>
                  <a:gd name="T44" fmla="*/ 6 w 6"/>
                  <a:gd name="T4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" h="5">
                    <a:moveTo>
                      <a:pt x="6" y="4"/>
                    </a:moveTo>
                    <a:lnTo>
                      <a:pt x="5" y="3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39" name="Freeform 780"/>
              <p:cNvSpPr>
                <a:spLocks/>
              </p:cNvSpPr>
              <p:nvPr/>
            </p:nvSpPr>
            <p:spPr bwMode="auto">
              <a:xfrm>
                <a:off x="4814" y="2653"/>
                <a:ext cx="3" cy="4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0 h 4"/>
                  <a:gd name="T4" fmla="*/ 1 w 3"/>
                  <a:gd name="T5" fmla="*/ 0 h 4"/>
                  <a:gd name="T6" fmla="*/ 1 w 3"/>
                  <a:gd name="T7" fmla="*/ 0 h 4"/>
                  <a:gd name="T8" fmla="*/ 0 w 3"/>
                  <a:gd name="T9" fmla="*/ 0 h 4"/>
                  <a:gd name="T10" fmla="*/ 1 w 3"/>
                  <a:gd name="T11" fmla="*/ 3 h 4"/>
                  <a:gd name="T12" fmla="*/ 1 w 3"/>
                  <a:gd name="T13" fmla="*/ 3 h 4"/>
                  <a:gd name="T14" fmla="*/ 1 w 3"/>
                  <a:gd name="T15" fmla="*/ 4 h 4"/>
                  <a:gd name="T16" fmla="*/ 1 w 3"/>
                  <a:gd name="T17" fmla="*/ 4 h 4"/>
                  <a:gd name="T18" fmla="*/ 3 w 3"/>
                  <a:gd name="T19" fmla="*/ 4 h 4"/>
                  <a:gd name="T20" fmla="*/ 3 w 3"/>
                  <a:gd name="T21" fmla="*/ 3 h 4"/>
                  <a:gd name="T22" fmla="*/ 3 w 3"/>
                  <a:gd name="T23" fmla="*/ 2 h 4"/>
                  <a:gd name="T24" fmla="*/ 3 w 3"/>
                  <a:gd name="T25" fmla="*/ 2 h 4"/>
                  <a:gd name="T26" fmla="*/ 3 w 3"/>
                  <a:gd name="T2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0" name="Freeform 781"/>
              <p:cNvSpPr>
                <a:spLocks/>
              </p:cNvSpPr>
              <p:nvPr/>
            </p:nvSpPr>
            <p:spPr bwMode="auto">
              <a:xfrm>
                <a:off x="4813" y="2672"/>
                <a:ext cx="4" cy="3"/>
              </a:xfrm>
              <a:custGeom>
                <a:avLst/>
                <a:gdLst>
                  <a:gd name="T0" fmla="*/ 2 w 4"/>
                  <a:gd name="T1" fmla="*/ 1 h 3"/>
                  <a:gd name="T2" fmla="*/ 2 w 4"/>
                  <a:gd name="T3" fmla="*/ 1 h 3"/>
                  <a:gd name="T4" fmla="*/ 4 w 4"/>
                  <a:gd name="T5" fmla="*/ 0 h 3"/>
                  <a:gd name="T6" fmla="*/ 2 w 4"/>
                  <a:gd name="T7" fmla="*/ 0 h 3"/>
                  <a:gd name="T8" fmla="*/ 1 w 4"/>
                  <a:gd name="T9" fmla="*/ 0 h 3"/>
                  <a:gd name="T10" fmla="*/ 0 w 4"/>
                  <a:gd name="T11" fmla="*/ 1 h 3"/>
                  <a:gd name="T12" fmla="*/ 0 w 4"/>
                  <a:gd name="T13" fmla="*/ 3 h 3"/>
                  <a:gd name="T14" fmla="*/ 2 w 4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lnTo>
                      <a:pt x="2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1" name="Freeform 782"/>
              <p:cNvSpPr>
                <a:spLocks/>
              </p:cNvSpPr>
              <p:nvPr/>
            </p:nvSpPr>
            <p:spPr bwMode="auto">
              <a:xfrm>
                <a:off x="4828" y="2735"/>
                <a:ext cx="8" cy="2"/>
              </a:xfrm>
              <a:custGeom>
                <a:avLst/>
                <a:gdLst>
                  <a:gd name="T0" fmla="*/ 6 w 8"/>
                  <a:gd name="T1" fmla="*/ 1 h 2"/>
                  <a:gd name="T2" fmla="*/ 5 w 8"/>
                  <a:gd name="T3" fmla="*/ 1 h 2"/>
                  <a:gd name="T4" fmla="*/ 4 w 8"/>
                  <a:gd name="T5" fmla="*/ 0 h 2"/>
                  <a:gd name="T6" fmla="*/ 3 w 8"/>
                  <a:gd name="T7" fmla="*/ 0 h 2"/>
                  <a:gd name="T8" fmla="*/ 0 w 8"/>
                  <a:gd name="T9" fmla="*/ 1 h 2"/>
                  <a:gd name="T10" fmla="*/ 0 w 8"/>
                  <a:gd name="T11" fmla="*/ 1 h 2"/>
                  <a:gd name="T12" fmla="*/ 1 w 8"/>
                  <a:gd name="T13" fmla="*/ 2 h 2"/>
                  <a:gd name="T14" fmla="*/ 3 w 8"/>
                  <a:gd name="T15" fmla="*/ 2 h 2"/>
                  <a:gd name="T16" fmla="*/ 4 w 8"/>
                  <a:gd name="T17" fmla="*/ 2 h 2"/>
                  <a:gd name="T18" fmla="*/ 5 w 8"/>
                  <a:gd name="T19" fmla="*/ 2 h 2"/>
                  <a:gd name="T20" fmla="*/ 6 w 8"/>
                  <a:gd name="T21" fmla="*/ 2 h 2"/>
                  <a:gd name="T22" fmla="*/ 8 w 8"/>
                  <a:gd name="T23" fmla="*/ 2 h 2"/>
                  <a:gd name="T24" fmla="*/ 8 w 8"/>
                  <a:gd name="T25" fmla="*/ 1 h 2"/>
                  <a:gd name="T26" fmla="*/ 8 w 8"/>
                  <a:gd name="T27" fmla="*/ 1 h 2"/>
                  <a:gd name="T28" fmla="*/ 6 w 8"/>
                  <a:gd name="T2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" h="2">
                    <a:moveTo>
                      <a:pt x="6" y="1"/>
                    </a:moveTo>
                    <a:lnTo>
                      <a:pt x="5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2" name="Freeform 783"/>
              <p:cNvSpPr>
                <a:spLocks/>
              </p:cNvSpPr>
              <p:nvPr/>
            </p:nvSpPr>
            <p:spPr bwMode="auto">
              <a:xfrm>
                <a:off x="4812" y="2660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0 h 1"/>
                  <a:gd name="T16" fmla="*/ 2 w 2"/>
                  <a:gd name="T17" fmla="*/ 0 h 1"/>
                  <a:gd name="T18" fmla="*/ 2 w 2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3" name="Freeform 784"/>
              <p:cNvSpPr>
                <a:spLocks/>
              </p:cNvSpPr>
              <p:nvPr/>
            </p:nvSpPr>
            <p:spPr bwMode="auto">
              <a:xfrm>
                <a:off x="4901" y="2323"/>
                <a:ext cx="3" cy="4"/>
              </a:xfrm>
              <a:custGeom>
                <a:avLst/>
                <a:gdLst>
                  <a:gd name="T0" fmla="*/ 2 w 3"/>
                  <a:gd name="T1" fmla="*/ 0 h 4"/>
                  <a:gd name="T2" fmla="*/ 2 w 3"/>
                  <a:gd name="T3" fmla="*/ 1 h 4"/>
                  <a:gd name="T4" fmla="*/ 0 w 3"/>
                  <a:gd name="T5" fmla="*/ 2 h 4"/>
                  <a:gd name="T6" fmla="*/ 0 w 3"/>
                  <a:gd name="T7" fmla="*/ 4 h 4"/>
                  <a:gd name="T8" fmla="*/ 1 w 3"/>
                  <a:gd name="T9" fmla="*/ 4 h 4"/>
                  <a:gd name="T10" fmla="*/ 1 w 3"/>
                  <a:gd name="T11" fmla="*/ 4 h 4"/>
                  <a:gd name="T12" fmla="*/ 2 w 3"/>
                  <a:gd name="T13" fmla="*/ 4 h 4"/>
                  <a:gd name="T14" fmla="*/ 3 w 3"/>
                  <a:gd name="T15" fmla="*/ 2 h 4"/>
                  <a:gd name="T16" fmla="*/ 3 w 3"/>
                  <a:gd name="T17" fmla="*/ 1 h 4"/>
                  <a:gd name="T18" fmla="*/ 3 w 3"/>
                  <a:gd name="T19" fmla="*/ 1 h 4"/>
                  <a:gd name="T20" fmla="*/ 2 w 3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lnTo>
                      <a:pt x="2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4" name="Freeform 785"/>
              <p:cNvSpPr>
                <a:spLocks/>
              </p:cNvSpPr>
              <p:nvPr/>
            </p:nvSpPr>
            <p:spPr bwMode="auto">
              <a:xfrm>
                <a:off x="4898" y="2683"/>
                <a:ext cx="1" cy="3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3 h 3"/>
                  <a:gd name="T4" fmla="*/ 1 w 1"/>
                  <a:gd name="T5" fmla="*/ 3 h 3"/>
                  <a:gd name="T6" fmla="*/ 1 w 1"/>
                  <a:gd name="T7" fmla="*/ 3 h 3"/>
                  <a:gd name="T8" fmla="*/ 1 w 1"/>
                  <a:gd name="T9" fmla="*/ 2 h 3"/>
                  <a:gd name="T10" fmla="*/ 1 w 1"/>
                  <a:gd name="T11" fmla="*/ 0 h 3"/>
                  <a:gd name="T12" fmla="*/ 1 w 1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5" name="Freeform 786"/>
              <p:cNvSpPr>
                <a:spLocks/>
              </p:cNvSpPr>
              <p:nvPr/>
            </p:nvSpPr>
            <p:spPr bwMode="auto">
              <a:xfrm>
                <a:off x="4899" y="2680"/>
                <a:ext cx="3" cy="3"/>
              </a:xfrm>
              <a:custGeom>
                <a:avLst/>
                <a:gdLst>
                  <a:gd name="T0" fmla="*/ 0 w 3"/>
                  <a:gd name="T1" fmla="*/ 2 h 3"/>
                  <a:gd name="T2" fmla="*/ 2 w 3"/>
                  <a:gd name="T3" fmla="*/ 3 h 3"/>
                  <a:gd name="T4" fmla="*/ 2 w 3"/>
                  <a:gd name="T5" fmla="*/ 3 h 3"/>
                  <a:gd name="T6" fmla="*/ 3 w 3"/>
                  <a:gd name="T7" fmla="*/ 3 h 3"/>
                  <a:gd name="T8" fmla="*/ 3 w 3"/>
                  <a:gd name="T9" fmla="*/ 3 h 3"/>
                  <a:gd name="T10" fmla="*/ 2 w 3"/>
                  <a:gd name="T11" fmla="*/ 2 h 3"/>
                  <a:gd name="T12" fmla="*/ 3 w 3"/>
                  <a:gd name="T13" fmla="*/ 2 h 3"/>
                  <a:gd name="T14" fmla="*/ 3 w 3"/>
                  <a:gd name="T15" fmla="*/ 1 h 3"/>
                  <a:gd name="T16" fmla="*/ 2 w 3"/>
                  <a:gd name="T17" fmla="*/ 0 h 3"/>
                  <a:gd name="T18" fmla="*/ 0 w 3"/>
                  <a:gd name="T19" fmla="*/ 1 h 3"/>
                  <a:gd name="T20" fmla="*/ 0 w 3"/>
                  <a:gd name="T2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6" name="Freeform 787"/>
              <p:cNvSpPr>
                <a:spLocks/>
              </p:cNvSpPr>
              <p:nvPr/>
            </p:nvSpPr>
            <p:spPr bwMode="auto">
              <a:xfrm>
                <a:off x="4856" y="2716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  <a:gd name="T14" fmla="*/ 1 w 1"/>
                  <a:gd name="T15" fmla="*/ 0 h 1"/>
                  <a:gd name="T16" fmla="*/ 1 w 1"/>
                  <a:gd name="T17" fmla="*/ 0 h 1"/>
                  <a:gd name="T18" fmla="*/ 0 w 1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7" name="Freeform 788"/>
              <p:cNvSpPr>
                <a:spLocks/>
              </p:cNvSpPr>
              <p:nvPr/>
            </p:nvSpPr>
            <p:spPr bwMode="auto">
              <a:xfrm>
                <a:off x="4843" y="2683"/>
                <a:ext cx="65" cy="58"/>
              </a:xfrm>
              <a:custGeom>
                <a:avLst/>
                <a:gdLst>
                  <a:gd name="T0" fmla="*/ 49 w 65"/>
                  <a:gd name="T1" fmla="*/ 0 h 58"/>
                  <a:gd name="T2" fmla="*/ 50 w 65"/>
                  <a:gd name="T3" fmla="*/ 9 h 58"/>
                  <a:gd name="T4" fmla="*/ 46 w 65"/>
                  <a:gd name="T5" fmla="*/ 10 h 58"/>
                  <a:gd name="T6" fmla="*/ 45 w 65"/>
                  <a:gd name="T7" fmla="*/ 13 h 58"/>
                  <a:gd name="T8" fmla="*/ 41 w 65"/>
                  <a:gd name="T9" fmla="*/ 12 h 58"/>
                  <a:gd name="T10" fmla="*/ 39 w 65"/>
                  <a:gd name="T11" fmla="*/ 16 h 58"/>
                  <a:gd name="T12" fmla="*/ 35 w 65"/>
                  <a:gd name="T13" fmla="*/ 17 h 58"/>
                  <a:gd name="T14" fmla="*/ 33 w 65"/>
                  <a:gd name="T15" fmla="*/ 18 h 58"/>
                  <a:gd name="T16" fmla="*/ 31 w 65"/>
                  <a:gd name="T17" fmla="*/ 22 h 58"/>
                  <a:gd name="T18" fmla="*/ 28 w 65"/>
                  <a:gd name="T19" fmla="*/ 23 h 58"/>
                  <a:gd name="T20" fmla="*/ 26 w 65"/>
                  <a:gd name="T21" fmla="*/ 23 h 58"/>
                  <a:gd name="T22" fmla="*/ 26 w 65"/>
                  <a:gd name="T23" fmla="*/ 19 h 58"/>
                  <a:gd name="T24" fmla="*/ 23 w 65"/>
                  <a:gd name="T25" fmla="*/ 17 h 58"/>
                  <a:gd name="T26" fmla="*/ 20 w 65"/>
                  <a:gd name="T27" fmla="*/ 17 h 58"/>
                  <a:gd name="T28" fmla="*/ 16 w 65"/>
                  <a:gd name="T29" fmla="*/ 18 h 58"/>
                  <a:gd name="T30" fmla="*/ 15 w 65"/>
                  <a:gd name="T31" fmla="*/ 19 h 58"/>
                  <a:gd name="T32" fmla="*/ 15 w 65"/>
                  <a:gd name="T33" fmla="*/ 22 h 58"/>
                  <a:gd name="T34" fmla="*/ 10 w 65"/>
                  <a:gd name="T35" fmla="*/ 23 h 58"/>
                  <a:gd name="T36" fmla="*/ 5 w 65"/>
                  <a:gd name="T37" fmla="*/ 24 h 58"/>
                  <a:gd name="T38" fmla="*/ 3 w 65"/>
                  <a:gd name="T39" fmla="*/ 28 h 58"/>
                  <a:gd name="T40" fmla="*/ 1 w 65"/>
                  <a:gd name="T41" fmla="*/ 36 h 58"/>
                  <a:gd name="T42" fmla="*/ 0 w 65"/>
                  <a:gd name="T43" fmla="*/ 39 h 58"/>
                  <a:gd name="T44" fmla="*/ 3 w 65"/>
                  <a:gd name="T45" fmla="*/ 39 h 58"/>
                  <a:gd name="T46" fmla="*/ 5 w 65"/>
                  <a:gd name="T47" fmla="*/ 34 h 58"/>
                  <a:gd name="T48" fmla="*/ 8 w 65"/>
                  <a:gd name="T49" fmla="*/ 29 h 58"/>
                  <a:gd name="T50" fmla="*/ 11 w 65"/>
                  <a:gd name="T51" fmla="*/ 29 h 58"/>
                  <a:gd name="T52" fmla="*/ 14 w 65"/>
                  <a:gd name="T53" fmla="*/ 32 h 58"/>
                  <a:gd name="T54" fmla="*/ 16 w 65"/>
                  <a:gd name="T55" fmla="*/ 29 h 58"/>
                  <a:gd name="T56" fmla="*/ 16 w 65"/>
                  <a:gd name="T57" fmla="*/ 32 h 58"/>
                  <a:gd name="T58" fmla="*/ 20 w 65"/>
                  <a:gd name="T59" fmla="*/ 33 h 58"/>
                  <a:gd name="T60" fmla="*/ 21 w 65"/>
                  <a:gd name="T61" fmla="*/ 29 h 58"/>
                  <a:gd name="T62" fmla="*/ 24 w 65"/>
                  <a:gd name="T63" fmla="*/ 28 h 58"/>
                  <a:gd name="T64" fmla="*/ 25 w 65"/>
                  <a:gd name="T65" fmla="*/ 29 h 58"/>
                  <a:gd name="T66" fmla="*/ 31 w 65"/>
                  <a:gd name="T67" fmla="*/ 33 h 58"/>
                  <a:gd name="T68" fmla="*/ 31 w 65"/>
                  <a:gd name="T69" fmla="*/ 36 h 58"/>
                  <a:gd name="T70" fmla="*/ 29 w 65"/>
                  <a:gd name="T71" fmla="*/ 38 h 58"/>
                  <a:gd name="T72" fmla="*/ 29 w 65"/>
                  <a:gd name="T73" fmla="*/ 41 h 58"/>
                  <a:gd name="T74" fmla="*/ 30 w 65"/>
                  <a:gd name="T75" fmla="*/ 47 h 58"/>
                  <a:gd name="T76" fmla="*/ 38 w 65"/>
                  <a:gd name="T77" fmla="*/ 53 h 58"/>
                  <a:gd name="T78" fmla="*/ 43 w 65"/>
                  <a:gd name="T79" fmla="*/ 54 h 58"/>
                  <a:gd name="T80" fmla="*/ 45 w 65"/>
                  <a:gd name="T81" fmla="*/ 52 h 58"/>
                  <a:gd name="T82" fmla="*/ 46 w 65"/>
                  <a:gd name="T83" fmla="*/ 54 h 58"/>
                  <a:gd name="T84" fmla="*/ 46 w 65"/>
                  <a:gd name="T85" fmla="*/ 58 h 58"/>
                  <a:gd name="T86" fmla="*/ 51 w 65"/>
                  <a:gd name="T87" fmla="*/ 54 h 58"/>
                  <a:gd name="T88" fmla="*/ 51 w 65"/>
                  <a:gd name="T89" fmla="*/ 47 h 58"/>
                  <a:gd name="T90" fmla="*/ 49 w 65"/>
                  <a:gd name="T91" fmla="*/ 44 h 58"/>
                  <a:gd name="T92" fmla="*/ 49 w 65"/>
                  <a:gd name="T93" fmla="*/ 41 h 58"/>
                  <a:gd name="T94" fmla="*/ 51 w 65"/>
                  <a:gd name="T95" fmla="*/ 37 h 58"/>
                  <a:gd name="T96" fmla="*/ 54 w 65"/>
                  <a:gd name="T97" fmla="*/ 34 h 58"/>
                  <a:gd name="T98" fmla="*/ 56 w 65"/>
                  <a:gd name="T99" fmla="*/ 39 h 58"/>
                  <a:gd name="T100" fmla="*/ 58 w 65"/>
                  <a:gd name="T101" fmla="*/ 43 h 58"/>
                  <a:gd name="T102" fmla="*/ 59 w 65"/>
                  <a:gd name="T103" fmla="*/ 48 h 58"/>
                  <a:gd name="T104" fmla="*/ 59 w 65"/>
                  <a:gd name="T105" fmla="*/ 41 h 58"/>
                  <a:gd name="T106" fmla="*/ 63 w 65"/>
                  <a:gd name="T107" fmla="*/ 39 h 58"/>
                  <a:gd name="T108" fmla="*/ 65 w 65"/>
                  <a:gd name="T109" fmla="*/ 34 h 58"/>
                  <a:gd name="T110" fmla="*/ 64 w 65"/>
                  <a:gd name="T111" fmla="*/ 29 h 58"/>
                  <a:gd name="T112" fmla="*/ 63 w 65"/>
                  <a:gd name="T113" fmla="*/ 27 h 58"/>
                  <a:gd name="T114" fmla="*/ 61 w 65"/>
                  <a:gd name="T115" fmla="*/ 21 h 58"/>
                  <a:gd name="T116" fmla="*/ 59 w 65"/>
                  <a:gd name="T117" fmla="*/ 18 h 58"/>
                  <a:gd name="T118" fmla="*/ 60 w 65"/>
                  <a:gd name="T119" fmla="*/ 16 h 58"/>
                  <a:gd name="T120" fmla="*/ 60 w 65"/>
                  <a:gd name="T121" fmla="*/ 12 h 58"/>
                  <a:gd name="T122" fmla="*/ 59 w 65"/>
                  <a:gd name="T123" fmla="*/ 8 h 58"/>
                  <a:gd name="T124" fmla="*/ 56 w 65"/>
                  <a:gd name="T125" fmla="*/ 5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5" h="58">
                    <a:moveTo>
                      <a:pt x="51" y="3"/>
                    </a:moveTo>
                    <a:lnTo>
                      <a:pt x="50" y="0"/>
                    </a:lnTo>
                    <a:lnTo>
                      <a:pt x="49" y="0"/>
                    </a:lnTo>
                    <a:lnTo>
                      <a:pt x="49" y="2"/>
                    </a:lnTo>
                    <a:lnTo>
                      <a:pt x="50" y="8"/>
                    </a:lnTo>
                    <a:lnTo>
                      <a:pt x="50" y="9"/>
                    </a:lnTo>
                    <a:lnTo>
                      <a:pt x="50" y="12"/>
                    </a:lnTo>
                    <a:lnTo>
                      <a:pt x="48" y="12"/>
                    </a:lnTo>
                    <a:lnTo>
                      <a:pt x="46" y="10"/>
                    </a:lnTo>
                    <a:lnTo>
                      <a:pt x="45" y="10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3" y="13"/>
                    </a:lnTo>
                    <a:lnTo>
                      <a:pt x="41" y="12"/>
                    </a:lnTo>
                    <a:lnTo>
                      <a:pt x="41" y="12"/>
                    </a:lnTo>
                    <a:lnTo>
                      <a:pt x="40" y="13"/>
                    </a:lnTo>
                    <a:lnTo>
                      <a:pt x="40" y="13"/>
                    </a:lnTo>
                    <a:lnTo>
                      <a:pt x="39" y="16"/>
                    </a:lnTo>
                    <a:lnTo>
                      <a:pt x="39" y="18"/>
                    </a:lnTo>
                    <a:lnTo>
                      <a:pt x="38" y="18"/>
                    </a:lnTo>
                    <a:lnTo>
                      <a:pt x="35" y="17"/>
                    </a:lnTo>
                    <a:lnTo>
                      <a:pt x="34" y="17"/>
                    </a:lnTo>
                    <a:lnTo>
                      <a:pt x="34" y="18"/>
                    </a:lnTo>
                    <a:lnTo>
                      <a:pt x="33" y="18"/>
                    </a:lnTo>
                    <a:lnTo>
                      <a:pt x="33" y="21"/>
                    </a:lnTo>
                    <a:lnTo>
                      <a:pt x="31" y="22"/>
                    </a:lnTo>
                    <a:lnTo>
                      <a:pt x="31" y="22"/>
                    </a:lnTo>
                    <a:lnTo>
                      <a:pt x="31" y="23"/>
                    </a:lnTo>
                    <a:lnTo>
                      <a:pt x="29" y="23"/>
                    </a:lnTo>
                    <a:lnTo>
                      <a:pt x="28" y="23"/>
                    </a:lnTo>
                    <a:lnTo>
                      <a:pt x="26" y="24"/>
                    </a:lnTo>
                    <a:lnTo>
                      <a:pt x="25" y="24"/>
                    </a:lnTo>
                    <a:lnTo>
                      <a:pt x="26" y="23"/>
                    </a:lnTo>
                    <a:lnTo>
                      <a:pt x="28" y="23"/>
                    </a:lnTo>
                    <a:lnTo>
                      <a:pt x="26" y="21"/>
                    </a:lnTo>
                    <a:lnTo>
                      <a:pt x="26" y="19"/>
                    </a:lnTo>
                    <a:lnTo>
                      <a:pt x="25" y="18"/>
                    </a:lnTo>
                    <a:lnTo>
                      <a:pt x="24" y="17"/>
                    </a:lnTo>
                    <a:lnTo>
                      <a:pt x="23" y="17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19" y="18"/>
                    </a:lnTo>
                    <a:lnTo>
                      <a:pt x="16" y="18"/>
                    </a:lnTo>
                    <a:lnTo>
                      <a:pt x="16" y="19"/>
                    </a:lnTo>
                    <a:lnTo>
                      <a:pt x="15" y="19"/>
                    </a:lnTo>
                    <a:lnTo>
                      <a:pt x="15" y="19"/>
                    </a:lnTo>
                    <a:lnTo>
                      <a:pt x="15" y="21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4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9" y="24"/>
                    </a:lnTo>
                    <a:lnTo>
                      <a:pt x="6" y="24"/>
                    </a:lnTo>
                    <a:lnTo>
                      <a:pt x="5" y="24"/>
                    </a:lnTo>
                    <a:lnTo>
                      <a:pt x="4" y="26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1"/>
                    </a:lnTo>
                    <a:lnTo>
                      <a:pt x="1" y="34"/>
                    </a:lnTo>
                    <a:lnTo>
                      <a:pt x="1" y="36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1" y="41"/>
                    </a:lnTo>
                    <a:lnTo>
                      <a:pt x="3" y="41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7"/>
                    </a:lnTo>
                    <a:lnTo>
                      <a:pt x="5" y="34"/>
                    </a:lnTo>
                    <a:lnTo>
                      <a:pt x="8" y="32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1" y="29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4" y="32"/>
                    </a:lnTo>
                    <a:lnTo>
                      <a:pt x="15" y="32"/>
                    </a:lnTo>
                    <a:lnTo>
                      <a:pt x="15" y="31"/>
                    </a:lnTo>
                    <a:lnTo>
                      <a:pt x="16" y="29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16" y="32"/>
                    </a:lnTo>
                    <a:lnTo>
                      <a:pt x="18" y="32"/>
                    </a:lnTo>
                    <a:lnTo>
                      <a:pt x="19" y="33"/>
                    </a:lnTo>
                    <a:lnTo>
                      <a:pt x="20" y="33"/>
                    </a:lnTo>
                    <a:lnTo>
                      <a:pt x="21" y="31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5" y="28"/>
                    </a:lnTo>
                    <a:lnTo>
                      <a:pt x="25" y="29"/>
                    </a:lnTo>
                    <a:lnTo>
                      <a:pt x="29" y="31"/>
                    </a:lnTo>
                    <a:lnTo>
                      <a:pt x="30" y="31"/>
                    </a:lnTo>
                    <a:lnTo>
                      <a:pt x="31" y="33"/>
                    </a:lnTo>
                    <a:lnTo>
                      <a:pt x="31" y="33"/>
                    </a:lnTo>
                    <a:lnTo>
                      <a:pt x="31" y="34"/>
                    </a:lnTo>
                    <a:lnTo>
                      <a:pt x="31" y="36"/>
                    </a:lnTo>
                    <a:lnTo>
                      <a:pt x="31" y="36"/>
                    </a:lnTo>
                    <a:lnTo>
                      <a:pt x="30" y="37"/>
                    </a:lnTo>
                    <a:lnTo>
                      <a:pt x="29" y="38"/>
                    </a:lnTo>
                    <a:lnTo>
                      <a:pt x="29" y="39"/>
                    </a:lnTo>
                    <a:lnTo>
                      <a:pt x="29" y="41"/>
                    </a:lnTo>
                    <a:lnTo>
                      <a:pt x="29" y="41"/>
                    </a:lnTo>
                    <a:lnTo>
                      <a:pt x="29" y="44"/>
                    </a:lnTo>
                    <a:lnTo>
                      <a:pt x="29" y="46"/>
                    </a:lnTo>
                    <a:lnTo>
                      <a:pt x="30" y="47"/>
                    </a:lnTo>
                    <a:lnTo>
                      <a:pt x="31" y="49"/>
                    </a:lnTo>
                    <a:lnTo>
                      <a:pt x="34" y="52"/>
                    </a:lnTo>
                    <a:lnTo>
                      <a:pt x="38" y="53"/>
                    </a:lnTo>
                    <a:lnTo>
                      <a:pt x="41" y="54"/>
                    </a:lnTo>
                    <a:lnTo>
                      <a:pt x="43" y="54"/>
                    </a:lnTo>
                    <a:lnTo>
                      <a:pt x="43" y="54"/>
                    </a:lnTo>
                    <a:lnTo>
                      <a:pt x="44" y="54"/>
                    </a:lnTo>
                    <a:lnTo>
                      <a:pt x="45" y="52"/>
                    </a:lnTo>
                    <a:lnTo>
                      <a:pt x="45" y="52"/>
                    </a:lnTo>
                    <a:lnTo>
                      <a:pt x="46" y="52"/>
                    </a:lnTo>
                    <a:lnTo>
                      <a:pt x="46" y="53"/>
                    </a:lnTo>
                    <a:lnTo>
                      <a:pt x="46" y="54"/>
                    </a:lnTo>
                    <a:lnTo>
                      <a:pt x="46" y="56"/>
                    </a:lnTo>
                    <a:lnTo>
                      <a:pt x="46" y="57"/>
                    </a:lnTo>
                    <a:lnTo>
                      <a:pt x="46" y="58"/>
                    </a:lnTo>
                    <a:lnTo>
                      <a:pt x="48" y="58"/>
                    </a:lnTo>
                    <a:lnTo>
                      <a:pt x="49" y="58"/>
                    </a:lnTo>
                    <a:lnTo>
                      <a:pt x="51" y="54"/>
                    </a:lnTo>
                    <a:lnTo>
                      <a:pt x="51" y="53"/>
                    </a:lnTo>
                    <a:lnTo>
                      <a:pt x="51" y="49"/>
                    </a:lnTo>
                    <a:lnTo>
                      <a:pt x="51" y="47"/>
                    </a:lnTo>
                    <a:lnTo>
                      <a:pt x="50" y="46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8" y="43"/>
                    </a:lnTo>
                    <a:lnTo>
                      <a:pt x="48" y="42"/>
                    </a:lnTo>
                    <a:lnTo>
                      <a:pt x="49" y="41"/>
                    </a:lnTo>
                    <a:lnTo>
                      <a:pt x="50" y="39"/>
                    </a:lnTo>
                    <a:lnTo>
                      <a:pt x="51" y="38"/>
                    </a:lnTo>
                    <a:lnTo>
                      <a:pt x="51" y="37"/>
                    </a:lnTo>
                    <a:lnTo>
                      <a:pt x="51" y="36"/>
                    </a:lnTo>
                    <a:lnTo>
                      <a:pt x="53" y="36"/>
                    </a:lnTo>
                    <a:lnTo>
                      <a:pt x="54" y="34"/>
                    </a:lnTo>
                    <a:lnTo>
                      <a:pt x="54" y="34"/>
                    </a:lnTo>
                    <a:lnTo>
                      <a:pt x="55" y="38"/>
                    </a:lnTo>
                    <a:lnTo>
                      <a:pt x="56" y="39"/>
                    </a:lnTo>
                    <a:lnTo>
                      <a:pt x="56" y="39"/>
                    </a:lnTo>
                    <a:lnTo>
                      <a:pt x="58" y="42"/>
                    </a:lnTo>
                    <a:lnTo>
                      <a:pt x="58" y="43"/>
                    </a:lnTo>
                    <a:lnTo>
                      <a:pt x="58" y="47"/>
                    </a:lnTo>
                    <a:lnTo>
                      <a:pt x="59" y="48"/>
                    </a:lnTo>
                    <a:lnTo>
                      <a:pt x="59" y="48"/>
                    </a:lnTo>
                    <a:lnTo>
                      <a:pt x="60" y="47"/>
                    </a:lnTo>
                    <a:lnTo>
                      <a:pt x="60" y="43"/>
                    </a:lnTo>
                    <a:lnTo>
                      <a:pt x="59" y="41"/>
                    </a:lnTo>
                    <a:lnTo>
                      <a:pt x="59" y="41"/>
                    </a:lnTo>
                    <a:lnTo>
                      <a:pt x="60" y="41"/>
                    </a:lnTo>
                    <a:lnTo>
                      <a:pt x="63" y="39"/>
                    </a:lnTo>
                    <a:lnTo>
                      <a:pt x="64" y="37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5" y="32"/>
                    </a:lnTo>
                    <a:lnTo>
                      <a:pt x="64" y="29"/>
                    </a:lnTo>
                    <a:lnTo>
                      <a:pt x="64" y="29"/>
                    </a:lnTo>
                    <a:lnTo>
                      <a:pt x="64" y="29"/>
                    </a:lnTo>
                    <a:lnTo>
                      <a:pt x="63" y="28"/>
                    </a:lnTo>
                    <a:lnTo>
                      <a:pt x="63" y="27"/>
                    </a:lnTo>
                    <a:lnTo>
                      <a:pt x="63" y="23"/>
                    </a:lnTo>
                    <a:lnTo>
                      <a:pt x="63" y="23"/>
                    </a:lnTo>
                    <a:lnTo>
                      <a:pt x="61" y="21"/>
                    </a:lnTo>
                    <a:lnTo>
                      <a:pt x="61" y="18"/>
                    </a:lnTo>
                    <a:lnTo>
                      <a:pt x="60" y="18"/>
                    </a:lnTo>
                    <a:lnTo>
                      <a:pt x="59" y="18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60" y="16"/>
                    </a:lnTo>
                    <a:lnTo>
                      <a:pt x="60" y="16"/>
                    </a:lnTo>
                    <a:lnTo>
                      <a:pt x="61" y="13"/>
                    </a:lnTo>
                    <a:lnTo>
                      <a:pt x="60" y="12"/>
                    </a:lnTo>
                    <a:lnTo>
                      <a:pt x="59" y="10"/>
                    </a:lnTo>
                    <a:lnTo>
                      <a:pt x="59" y="9"/>
                    </a:lnTo>
                    <a:lnTo>
                      <a:pt x="59" y="8"/>
                    </a:lnTo>
                    <a:lnTo>
                      <a:pt x="58" y="8"/>
                    </a:lnTo>
                    <a:lnTo>
                      <a:pt x="56" y="7"/>
                    </a:lnTo>
                    <a:lnTo>
                      <a:pt x="56" y="5"/>
                    </a:lnTo>
                    <a:lnTo>
                      <a:pt x="55" y="4"/>
                    </a:lnTo>
                    <a:lnTo>
                      <a:pt x="5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8" name="Freeform 789"/>
              <p:cNvSpPr>
                <a:spLocks/>
              </p:cNvSpPr>
              <p:nvPr/>
            </p:nvSpPr>
            <p:spPr bwMode="auto">
              <a:xfrm>
                <a:off x="4899" y="2318"/>
                <a:ext cx="3" cy="4"/>
              </a:xfrm>
              <a:custGeom>
                <a:avLst/>
                <a:gdLst>
                  <a:gd name="T0" fmla="*/ 2 w 3"/>
                  <a:gd name="T1" fmla="*/ 0 h 4"/>
                  <a:gd name="T2" fmla="*/ 0 w 3"/>
                  <a:gd name="T3" fmla="*/ 1 h 4"/>
                  <a:gd name="T4" fmla="*/ 2 w 3"/>
                  <a:gd name="T5" fmla="*/ 1 h 4"/>
                  <a:gd name="T6" fmla="*/ 2 w 3"/>
                  <a:gd name="T7" fmla="*/ 2 h 4"/>
                  <a:gd name="T8" fmla="*/ 2 w 3"/>
                  <a:gd name="T9" fmla="*/ 4 h 4"/>
                  <a:gd name="T10" fmla="*/ 3 w 3"/>
                  <a:gd name="T11" fmla="*/ 4 h 4"/>
                  <a:gd name="T12" fmla="*/ 3 w 3"/>
                  <a:gd name="T13" fmla="*/ 2 h 4"/>
                  <a:gd name="T14" fmla="*/ 3 w 3"/>
                  <a:gd name="T15" fmla="*/ 1 h 4"/>
                  <a:gd name="T16" fmla="*/ 2 w 3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49" name="Freeform 790"/>
              <p:cNvSpPr>
                <a:spLocks/>
              </p:cNvSpPr>
              <p:nvPr/>
            </p:nvSpPr>
            <p:spPr bwMode="auto">
              <a:xfrm>
                <a:off x="5298" y="2074"/>
                <a:ext cx="3" cy="6"/>
              </a:xfrm>
              <a:custGeom>
                <a:avLst/>
                <a:gdLst>
                  <a:gd name="T0" fmla="*/ 3 w 3"/>
                  <a:gd name="T1" fmla="*/ 0 h 6"/>
                  <a:gd name="T2" fmla="*/ 2 w 3"/>
                  <a:gd name="T3" fmla="*/ 0 h 6"/>
                  <a:gd name="T4" fmla="*/ 0 w 3"/>
                  <a:gd name="T5" fmla="*/ 4 h 6"/>
                  <a:gd name="T6" fmla="*/ 0 w 3"/>
                  <a:gd name="T7" fmla="*/ 6 h 6"/>
                  <a:gd name="T8" fmla="*/ 1 w 3"/>
                  <a:gd name="T9" fmla="*/ 6 h 6"/>
                  <a:gd name="T10" fmla="*/ 2 w 3"/>
                  <a:gd name="T11" fmla="*/ 5 h 6"/>
                  <a:gd name="T12" fmla="*/ 2 w 3"/>
                  <a:gd name="T13" fmla="*/ 5 h 6"/>
                  <a:gd name="T14" fmla="*/ 2 w 3"/>
                  <a:gd name="T15" fmla="*/ 2 h 6"/>
                  <a:gd name="T16" fmla="*/ 3 w 3"/>
                  <a:gd name="T17" fmla="*/ 1 h 6"/>
                  <a:gd name="T18" fmla="*/ 3 w 3"/>
                  <a:gd name="T1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6">
                    <a:moveTo>
                      <a:pt x="3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0" name="Freeform 791"/>
              <p:cNvSpPr>
                <a:spLocks/>
              </p:cNvSpPr>
              <p:nvPr/>
            </p:nvSpPr>
            <p:spPr bwMode="auto">
              <a:xfrm>
                <a:off x="4799" y="2795"/>
                <a:ext cx="90" cy="103"/>
              </a:xfrm>
              <a:custGeom>
                <a:avLst/>
                <a:gdLst>
                  <a:gd name="T0" fmla="*/ 8 w 90"/>
                  <a:gd name="T1" fmla="*/ 46 h 103"/>
                  <a:gd name="T2" fmla="*/ 5 w 90"/>
                  <a:gd name="T3" fmla="*/ 56 h 103"/>
                  <a:gd name="T4" fmla="*/ 0 w 90"/>
                  <a:gd name="T5" fmla="*/ 61 h 103"/>
                  <a:gd name="T6" fmla="*/ 1 w 90"/>
                  <a:gd name="T7" fmla="*/ 69 h 103"/>
                  <a:gd name="T8" fmla="*/ 9 w 90"/>
                  <a:gd name="T9" fmla="*/ 71 h 103"/>
                  <a:gd name="T10" fmla="*/ 10 w 90"/>
                  <a:gd name="T11" fmla="*/ 75 h 103"/>
                  <a:gd name="T12" fmla="*/ 10 w 90"/>
                  <a:gd name="T13" fmla="*/ 89 h 103"/>
                  <a:gd name="T14" fmla="*/ 10 w 90"/>
                  <a:gd name="T15" fmla="*/ 100 h 103"/>
                  <a:gd name="T16" fmla="*/ 16 w 90"/>
                  <a:gd name="T17" fmla="*/ 100 h 103"/>
                  <a:gd name="T18" fmla="*/ 23 w 90"/>
                  <a:gd name="T19" fmla="*/ 99 h 103"/>
                  <a:gd name="T20" fmla="*/ 23 w 90"/>
                  <a:gd name="T21" fmla="*/ 88 h 103"/>
                  <a:gd name="T22" fmla="*/ 23 w 90"/>
                  <a:gd name="T23" fmla="*/ 70 h 103"/>
                  <a:gd name="T24" fmla="*/ 25 w 90"/>
                  <a:gd name="T25" fmla="*/ 61 h 103"/>
                  <a:gd name="T26" fmla="*/ 32 w 90"/>
                  <a:gd name="T27" fmla="*/ 64 h 103"/>
                  <a:gd name="T28" fmla="*/ 29 w 90"/>
                  <a:gd name="T29" fmla="*/ 73 h 103"/>
                  <a:gd name="T30" fmla="*/ 39 w 90"/>
                  <a:gd name="T31" fmla="*/ 81 h 103"/>
                  <a:gd name="T32" fmla="*/ 39 w 90"/>
                  <a:gd name="T33" fmla="*/ 89 h 103"/>
                  <a:gd name="T34" fmla="*/ 45 w 90"/>
                  <a:gd name="T35" fmla="*/ 88 h 103"/>
                  <a:gd name="T36" fmla="*/ 54 w 90"/>
                  <a:gd name="T37" fmla="*/ 85 h 103"/>
                  <a:gd name="T38" fmla="*/ 58 w 90"/>
                  <a:gd name="T39" fmla="*/ 84 h 103"/>
                  <a:gd name="T40" fmla="*/ 55 w 90"/>
                  <a:gd name="T41" fmla="*/ 80 h 103"/>
                  <a:gd name="T42" fmla="*/ 53 w 90"/>
                  <a:gd name="T43" fmla="*/ 78 h 103"/>
                  <a:gd name="T44" fmla="*/ 48 w 90"/>
                  <a:gd name="T45" fmla="*/ 74 h 103"/>
                  <a:gd name="T46" fmla="*/ 50 w 90"/>
                  <a:gd name="T47" fmla="*/ 66 h 103"/>
                  <a:gd name="T48" fmla="*/ 45 w 90"/>
                  <a:gd name="T49" fmla="*/ 60 h 103"/>
                  <a:gd name="T50" fmla="*/ 39 w 90"/>
                  <a:gd name="T51" fmla="*/ 54 h 103"/>
                  <a:gd name="T52" fmla="*/ 38 w 90"/>
                  <a:gd name="T53" fmla="*/ 50 h 103"/>
                  <a:gd name="T54" fmla="*/ 47 w 90"/>
                  <a:gd name="T55" fmla="*/ 45 h 103"/>
                  <a:gd name="T56" fmla="*/ 57 w 90"/>
                  <a:gd name="T57" fmla="*/ 37 h 103"/>
                  <a:gd name="T58" fmla="*/ 63 w 90"/>
                  <a:gd name="T59" fmla="*/ 37 h 103"/>
                  <a:gd name="T60" fmla="*/ 63 w 90"/>
                  <a:gd name="T61" fmla="*/ 31 h 103"/>
                  <a:gd name="T62" fmla="*/ 58 w 90"/>
                  <a:gd name="T63" fmla="*/ 34 h 103"/>
                  <a:gd name="T64" fmla="*/ 47 w 90"/>
                  <a:gd name="T65" fmla="*/ 35 h 103"/>
                  <a:gd name="T66" fmla="*/ 40 w 90"/>
                  <a:gd name="T67" fmla="*/ 35 h 103"/>
                  <a:gd name="T68" fmla="*/ 33 w 90"/>
                  <a:gd name="T69" fmla="*/ 42 h 103"/>
                  <a:gd name="T70" fmla="*/ 25 w 90"/>
                  <a:gd name="T71" fmla="*/ 41 h 103"/>
                  <a:gd name="T72" fmla="*/ 18 w 90"/>
                  <a:gd name="T73" fmla="*/ 31 h 103"/>
                  <a:gd name="T74" fmla="*/ 19 w 90"/>
                  <a:gd name="T75" fmla="*/ 21 h 103"/>
                  <a:gd name="T76" fmla="*/ 27 w 90"/>
                  <a:gd name="T77" fmla="*/ 16 h 103"/>
                  <a:gd name="T78" fmla="*/ 42 w 90"/>
                  <a:gd name="T79" fmla="*/ 17 h 103"/>
                  <a:gd name="T80" fmla="*/ 60 w 90"/>
                  <a:gd name="T81" fmla="*/ 17 h 103"/>
                  <a:gd name="T82" fmla="*/ 69 w 90"/>
                  <a:gd name="T83" fmla="*/ 20 h 103"/>
                  <a:gd name="T84" fmla="*/ 80 w 90"/>
                  <a:gd name="T85" fmla="*/ 16 h 103"/>
                  <a:gd name="T86" fmla="*/ 87 w 90"/>
                  <a:gd name="T87" fmla="*/ 7 h 103"/>
                  <a:gd name="T88" fmla="*/ 88 w 90"/>
                  <a:gd name="T89" fmla="*/ 0 h 103"/>
                  <a:gd name="T90" fmla="*/ 82 w 90"/>
                  <a:gd name="T91" fmla="*/ 4 h 103"/>
                  <a:gd name="T92" fmla="*/ 72 w 90"/>
                  <a:gd name="T93" fmla="*/ 12 h 103"/>
                  <a:gd name="T94" fmla="*/ 58 w 90"/>
                  <a:gd name="T95" fmla="*/ 12 h 103"/>
                  <a:gd name="T96" fmla="*/ 47 w 90"/>
                  <a:gd name="T97" fmla="*/ 10 h 103"/>
                  <a:gd name="T98" fmla="*/ 37 w 90"/>
                  <a:gd name="T99" fmla="*/ 7 h 103"/>
                  <a:gd name="T100" fmla="*/ 32 w 90"/>
                  <a:gd name="T101" fmla="*/ 5 h 103"/>
                  <a:gd name="T102" fmla="*/ 27 w 90"/>
                  <a:gd name="T103" fmla="*/ 10 h 103"/>
                  <a:gd name="T104" fmla="*/ 23 w 90"/>
                  <a:gd name="T105" fmla="*/ 11 h 103"/>
                  <a:gd name="T106" fmla="*/ 19 w 90"/>
                  <a:gd name="T107" fmla="*/ 14 h 103"/>
                  <a:gd name="T108" fmla="*/ 14 w 90"/>
                  <a:gd name="T109" fmla="*/ 21 h 103"/>
                  <a:gd name="T110" fmla="*/ 14 w 90"/>
                  <a:gd name="T111" fmla="*/ 30 h 103"/>
                  <a:gd name="T112" fmla="*/ 13 w 90"/>
                  <a:gd name="T113" fmla="*/ 34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0" h="103">
                    <a:moveTo>
                      <a:pt x="10" y="36"/>
                    </a:moveTo>
                    <a:lnTo>
                      <a:pt x="8" y="41"/>
                    </a:lnTo>
                    <a:lnTo>
                      <a:pt x="8" y="42"/>
                    </a:lnTo>
                    <a:lnTo>
                      <a:pt x="8" y="44"/>
                    </a:lnTo>
                    <a:lnTo>
                      <a:pt x="8" y="45"/>
                    </a:lnTo>
                    <a:lnTo>
                      <a:pt x="8" y="46"/>
                    </a:lnTo>
                    <a:lnTo>
                      <a:pt x="8" y="49"/>
                    </a:lnTo>
                    <a:lnTo>
                      <a:pt x="8" y="50"/>
                    </a:lnTo>
                    <a:lnTo>
                      <a:pt x="6" y="51"/>
                    </a:lnTo>
                    <a:lnTo>
                      <a:pt x="5" y="52"/>
                    </a:lnTo>
                    <a:lnTo>
                      <a:pt x="5" y="55"/>
                    </a:lnTo>
                    <a:lnTo>
                      <a:pt x="5" y="56"/>
                    </a:lnTo>
                    <a:lnTo>
                      <a:pt x="4" y="57"/>
                    </a:lnTo>
                    <a:lnTo>
                      <a:pt x="3" y="59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0" y="60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1" y="62"/>
                    </a:lnTo>
                    <a:lnTo>
                      <a:pt x="1" y="64"/>
                    </a:lnTo>
                    <a:lnTo>
                      <a:pt x="0" y="65"/>
                    </a:lnTo>
                    <a:lnTo>
                      <a:pt x="0" y="68"/>
                    </a:lnTo>
                    <a:lnTo>
                      <a:pt x="1" y="69"/>
                    </a:lnTo>
                    <a:lnTo>
                      <a:pt x="1" y="70"/>
                    </a:lnTo>
                    <a:lnTo>
                      <a:pt x="3" y="71"/>
                    </a:lnTo>
                    <a:lnTo>
                      <a:pt x="3" y="73"/>
                    </a:lnTo>
                    <a:lnTo>
                      <a:pt x="6" y="71"/>
                    </a:lnTo>
                    <a:lnTo>
                      <a:pt x="8" y="71"/>
                    </a:lnTo>
                    <a:lnTo>
                      <a:pt x="9" y="71"/>
                    </a:lnTo>
                    <a:lnTo>
                      <a:pt x="10" y="73"/>
                    </a:lnTo>
                    <a:lnTo>
                      <a:pt x="10" y="73"/>
                    </a:lnTo>
                    <a:lnTo>
                      <a:pt x="10" y="74"/>
                    </a:lnTo>
                    <a:lnTo>
                      <a:pt x="10" y="74"/>
                    </a:lnTo>
                    <a:lnTo>
                      <a:pt x="10" y="75"/>
                    </a:lnTo>
                    <a:lnTo>
                      <a:pt x="10" y="75"/>
                    </a:lnTo>
                    <a:lnTo>
                      <a:pt x="11" y="79"/>
                    </a:lnTo>
                    <a:lnTo>
                      <a:pt x="11" y="79"/>
                    </a:lnTo>
                    <a:lnTo>
                      <a:pt x="11" y="85"/>
                    </a:lnTo>
                    <a:lnTo>
                      <a:pt x="11" y="86"/>
                    </a:lnTo>
                    <a:lnTo>
                      <a:pt x="10" y="88"/>
                    </a:lnTo>
                    <a:lnTo>
                      <a:pt x="10" y="89"/>
                    </a:lnTo>
                    <a:lnTo>
                      <a:pt x="10" y="91"/>
                    </a:lnTo>
                    <a:lnTo>
                      <a:pt x="9" y="94"/>
                    </a:lnTo>
                    <a:lnTo>
                      <a:pt x="9" y="95"/>
                    </a:lnTo>
                    <a:lnTo>
                      <a:pt x="8" y="96"/>
                    </a:lnTo>
                    <a:lnTo>
                      <a:pt x="9" y="99"/>
                    </a:lnTo>
                    <a:lnTo>
                      <a:pt x="10" y="100"/>
                    </a:lnTo>
                    <a:lnTo>
                      <a:pt x="11" y="101"/>
                    </a:lnTo>
                    <a:lnTo>
                      <a:pt x="13" y="103"/>
                    </a:lnTo>
                    <a:lnTo>
                      <a:pt x="14" y="101"/>
                    </a:lnTo>
                    <a:lnTo>
                      <a:pt x="14" y="101"/>
                    </a:lnTo>
                    <a:lnTo>
                      <a:pt x="15" y="100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20" y="100"/>
                    </a:lnTo>
                    <a:lnTo>
                      <a:pt x="20" y="100"/>
                    </a:lnTo>
                    <a:lnTo>
                      <a:pt x="21" y="100"/>
                    </a:lnTo>
                    <a:lnTo>
                      <a:pt x="23" y="100"/>
                    </a:lnTo>
                    <a:lnTo>
                      <a:pt x="23" y="99"/>
                    </a:lnTo>
                    <a:lnTo>
                      <a:pt x="23" y="98"/>
                    </a:lnTo>
                    <a:lnTo>
                      <a:pt x="21" y="94"/>
                    </a:lnTo>
                    <a:lnTo>
                      <a:pt x="21" y="94"/>
                    </a:lnTo>
                    <a:lnTo>
                      <a:pt x="21" y="91"/>
                    </a:lnTo>
                    <a:lnTo>
                      <a:pt x="23" y="89"/>
                    </a:lnTo>
                    <a:lnTo>
                      <a:pt x="23" y="88"/>
                    </a:lnTo>
                    <a:lnTo>
                      <a:pt x="23" y="84"/>
                    </a:lnTo>
                    <a:lnTo>
                      <a:pt x="23" y="80"/>
                    </a:lnTo>
                    <a:lnTo>
                      <a:pt x="23" y="76"/>
                    </a:lnTo>
                    <a:lnTo>
                      <a:pt x="23" y="75"/>
                    </a:lnTo>
                    <a:lnTo>
                      <a:pt x="23" y="75"/>
                    </a:lnTo>
                    <a:lnTo>
                      <a:pt x="23" y="70"/>
                    </a:lnTo>
                    <a:lnTo>
                      <a:pt x="23" y="69"/>
                    </a:lnTo>
                    <a:lnTo>
                      <a:pt x="21" y="68"/>
                    </a:lnTo>
                    <a:lnTo>
                      <a:pt x="20" y="65"/>
                    </a:lnTo>
                    <a:lnTo>
                      <a:pt x="20" y="64"/>
                    </a:lnTo>
                    <a:lnTo>
                      <a:pt x="21" y="62"/>
                    </a:lnTo>
                    <a:lnTo>
                      <a:pt x="25" y="61"/>
                    </a:lnTo>
                    <a:lnTo>
                      <a:pt x="27" y="60"/>
                    </a:lnTo>
                    <a:lnTo>
                      <a:pt x="28" y="60"/>
                    </a:lnTo>
                    <a:lnTo>
                      <a:pt x="29" y="60"/>
                    </a:lnTo>
                    <a:lnTo>
                      <a:pt x="30" y="60"/>
                    </a:lnTo>
                    <a:lnTo>
                      <a:pt x="32" y="61"/>
                    </a:lnTo>
                    <a:lnTo>
                      <a:pt x="32" y="64"/>
                    </a:lnTo>
                    <a:lnTo>
                      <a:pt x="32" y="65"/>
                    </a:lnTo>
                    <a:lnTo>
                      <a:pt x="32" y="68"/>
                    </a:lnTo>
                    <a:lnTo>
                      <a:pt x="32" y="68"/>
                    </a:lnTo>
                    <a:lnTo>
                      <a:pt x="30" y="70"/>
                    </a:lnTo>
                    <a:lnTo>
                      <a:pt x="29" y="71"/>
                    </a:lnTo>
                    <a:lnTo>
                      <a:pt x="29" y="73"/>
                    </a:lnTo>
                    <a:lnTo>
                      <a:pt x="30" y="73"/>
                    </a:lnTo>
                    <a:lnTo>
                      <a:pt x="35" y="78"/>
                    </a:lnTo>
                    <a:lnTo>
                      <a:pt x="37" y="79"/>
                    </a:lnTo>
                    <a:lnTo>
                      <a:pt x="39" y="79"/>
                    </a:lnTo>
                    <a:lnTo>
                      <a:pt x="39" y="80"/>
                    </a:lnTo>
                    <a:lnTo>
                      <a:pt x="39" y="81"/>
                    </a:lnTo>
                    <a:lnTo>
                      <a:pt x="39" y="81"/>
                    </a:lnTo>
                    <a:lnTo>
                      <a:pt x="39" y="83"/>
                    </a:lnTo>
                    <a:lnTo>
                      <a:pt x="39" y="83"/>
                    </a:lnTo>
                    <a:lnTo>
                      <a:pt x="38" y="86"/>
                    </a:lnTo>
                    <a:lnTo>
                      <a:pt x="38" y="88"/>
                    </a:lnTo>
                    <a:lnTo>
                      <a:pt x="39" y="89"/>
                    </a:lnTo>
                    <a:lnTo>
                      <a:pt x="40" y="90"/>
                    </a:lnTo>
                    <a:lnTo>
                      <a:pt x="42" y="90"/>
                    </a:lnTo>
                    <a:lnTo>
                      <a:pt x="44" y="90"/>
                    </a:lnTo>
                    <a:lnTo>
                      <a:pt x="45" y="90"/>
                    </a:lnTo>
                    <a:lnTo>
                      <a:pt x="47" y="90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7" y="86"/>
                    </a:lnTo>
                    <a:lnTo>
                      <a:pt x="48" y="85"/>
                    </a:lnTo>
                    <a:lnTo>
                      <a:pt x="52" y="85"/>
                    </a:lnTo>
                    <a:lnTo>
                      <a:pt x="54" y="84"/>
                    </a:lnTo>
                    <a:lnTo>
                      <a:pt x="54" y="85"/>
                    </a:lnTo>
                    <a:lnTo>
                      <a:pt x="55" y="84"/>
                    </a:lnTo>
                    <a:lnTo>
                      <a:pt x="55" y="84"/>
                    </a:lnTo>
                    <a:lnTo>
                      <a:pt x="55" y="84"/>
                    </a:lnTo>
                    <a:lnTo>
                      <a:pt x="57" y="84"/>
                    </a:lnTo>
                    <a:lnTo>
                      <a:pt x="57" y="84"/>
                    </a:lnTo>
                    <a:lnTo>
                      <a:pt x="58" y="84"/>
                    </a:lnTo>
                    <a:lnTo>
                      <a:pt x="58" y="81"/>
                    </a:lnTo>
                    <a:lnTo>
                      <a:pt x="58" y="81"/>
                    </a:lnTo>
                    <a:lnTo>
                      <a:pt x="57" y="80"/>
                    </a:lnTo>
                    <a:lnTo>
                      <a:pt x="57" y="80"/>
                    </a:lnTo>
                    <a:lnTo>
                      <a:pt x="57" y="79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4" y="80"/>
                    </a:lnTo>
                    <a:lnTo>
                      <a:pt x="54" y="79"/>
                    </a:lnTo>
                    <a:lnTo>
                      <a:pt x="53" y="79"/>
                    </a:lnTo>
                    <a:lnTo>
                      <a:pt x="53" y="78"/>
                    </a:lnTo>
                    <a:lnTo>
                      <a:pt x="53" y="78"/>
                    </a:lnTo>
                    <a:lnTo>
                      <a:pt x="53" y="76"/>
                    </a:lnTo>
                    <a:lnTo>
                      <a:pt x="52" y="75"/>
                    </a:lnTo>
                    <a:lnTo>
                      <a:pt x="50" y="75"/>
                    </a:lnTo>
                    <a:lnTo>
                      <a:pt x="49" y="74"/>
                    </a:lnTo>
                    <a:lnTo>
                      <a:pt x="49" y="74"/>
                    </a:lnTo>
                    <a:lnTo>
                      <a:pt x="48" y="74"/>
                    </a:lnTo>
                    <a:lnTo>
                      <a:pt x="48" y="73"/>
                    </a:lnTo>
                    <a:lnTo>
                      <a:pt x="49" y="73"/>
                    </a:lnTo>
                    <a:lnTo>
                      <a:pt x="49" y="70"/>
                    </a:lnTo>
                    <a:lnTo>
                      <a:pt x="49" y="69"/>
                    </a:lnTo>
                    <a:lnTo>
                      <a:pt x="50" y="68"/>
                    </a:lnTo>
                    <a:lnTo>
                      <a:pt x="50" y="66"/>
                    </a:lnTo>
                    <a:lnTo>
                      <a:pt x="49" y="65"/>
                    </a:lnTo>
                    <a:lnTo>
                      <a:pt x="49" y="65"/>
                    </a:lnTo>
                    <a:lnTo>
                      <a:pt x="49" y="64"/>
                    </a:lnTo>
                    <a:lnTo>
                      <a:pt x="49" y="64"/>
                    </a:lnTo>
                    <a:lnTo>
                      <a:pt x="47" y="61"/>
                    </a:lnTo>
                    <a:lnTo>
                      <a:pt x="45" y="60"/>
                    </a:lnTo>
                    <a:lnTo>
                      <a:pt x="44" y="59"/>
                    </a:lnTo>
                    <a:lnTo>
                      <a:pt x="43" y="56"/>
                    </a:lnTo>
                    <a:lnTo>
                      <a:pt x="42" y="55"/>
                    </a:lnTo>
                    <a:lnTo>
                      <a:pt x="42" y="54"/>
                    </a:lnTo>
                    <a:lnTo>
                      <a:pt x="40" y="54"/>
                    </a:lnTo>
                    <a:lnTo>
                      <a:pt x="39" y="54"/>
                    </a:lnTo>
                    <a:lnTo>
                      <a:pt x="38" y="51"/>
                    </a:lnTo>
                    <a:lnTo>
                      <a:pt x="37" y="51"/>
                    </a:lnTo>
                    <a:lnTo>
                      <a:pt x="35" y="50"/>
                    </a:lnTo>
                    <a:lnTo>
                      <a:pt x="37" y="50"/>
                    </a:lnTo>
                    <a:lnTo>
                      <a:pt x="37" y="49"/>
                    </a:lnTo>
                    <a:lnTo>
                      <a:pt x="38" y="50"/>
                    </a:lnTo>
                    <a:lnTo>
                      <a:pt x="39" y="50"/>
                    </a:lnTo>
                    <a:lnTo>
                      <a:pt x="40" y="50"/>
                    </a:lnTo>
                    <a:lnTo>
                      <a:pt x="42" y="49"/>
                    </a:lnTo>
                    <a:lnTo>
                      <a:pt x="42" y="47"/>
                    </a:lnTo>
                    <a:lnTo>
                      <a:pt x="43" y="47"/>
                    </a:lnTo>
                    <a:lnTo>
                      <a:pt x="47" y="45"/>
                    </a:lnTo>
                    <a:lnTo>
                      <a:pt x="48" y="45"/>
                    </a:lnTo>
                    <a:lnTo>
                      <a:pt x="49" y="44"/>
                    </a:lnTo>
                    <a:lnTo>
                      <a:pt x="52" y="42"/>
                    </a:lnTo>
                    <a:lnTo>
                      <a:pt x="54" y="40"/>
                    </a:lnTo>
                    <a:lnTo>
                      <a:pt x="55" y="39"/>
                    </a:lnTo>
                    <a:lnTo>
                      <a:pt x="57" y="37"/>
                    </a:lnTo>
                    <a:lnTo>
                      <a:pt x="57" y="36"/>
                    </a:lnTo>
                    <a:lnTo>
                      <a:pt x="58" y="36"/>
                    </a:lnTo>
                    <a:lnTo>
                      <a:pt x="59" y="35"/>
                    </a:lnTo>
                    <a:lnTo>
                      <a:pt x="60" y="36"/>
                    </a:lnTo>
                    <a:lnTo>
                      <a:pt x="62" y="37"/>
                    </a:lnTo>
                    <a:lnTo>
                      <a:pt x="63" y="37"/>
                    </a:lnTo>
                    <a:lnTo>
                      <a:pt x="64" y="37"/>
                    </a:lnTo>
                    <a:lnTo>
                      <a:pt x="64" y="36"/>
                    </a:lnTo>
                    <a:lnTo>
                      <a:pt x="65" y="34"/>
                    </a:lnTo>
                    <a:lnTo>
                      <a:pt x="64" y="34"/>
                    </a:lnTo>
                    <a:lnTo>
                      <a:pt x="64" y="32"/>
                    </a:lnTo>
                    <a:lnTo>
                      <a:pt x="63" y="31"/>
                    </a:lnTo>
                    <a:lnTo>
                      <a:pt x="62" y="31"/>
                    </a:lnTo>
                    <a:lnTo>
                      <a:pt x="59" y="31"/>
                    </a:lnTo>
                    <a:lnTo>
                      <a:pt x="57" y="32"/>
                    </a:lnTo>
                    <a:lnTo>
                      <a:pt x="57" y="32"/>
                    </a:lnTo>
                    <a:lnTo>
                      <a:pt x="57" y="32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4" y="34"/>
                    </a:lnTo>
                    <a:lnTo>
                      <a:pt x="53" y="34"/>
                    </a:lnTo>
                    <a:lnTo>
                      <a:pt x="49" y="34"/>
                    </a:lnTo>
                    <a:lnTo>
                      <a:pt x="48" y="35"/>
                    </a:lnTo>
                    <a:lnTo>
                      <a:pt x="47" y="35"/>
                    </a:lnTo>
                    <a:lnTo>
                      <a:pt x="47" y="36"/>
                    </a:lnTo>
                    <a:lnTo>
                      <a:pt x="44" y="36"/>
                    </a:lnTo>
                    <a:lnTo>
                      <a:pt x="43" y="36"/>
                    </a:lnTo>
                    <a:lnTo>
                      <a:pt x="42" y="36"/>
                    </a:lnTo>
                    <a:lnTo>
                      <a:pt x="40" y="36"/>
                    </a:lnTo>
                    <a:lnTo>
                      <a:pt x="40" y="35"/>
                    </a:lnTo>
                    <a:lnTo>
                      <a:pt x="39" y="35"/>
                    </a:lnTo>
                    <a:lnTo>
                      <a:pt x="38" y="35"/>
                    </a:lnTo>
                    <a:lnTo>
                      <a:pt x="37" y="36"/>
                    </a:lnTo>
                    <a:lnTo>
                      <a:pt x="35" y="39"/>
                    </a:lnTo>
                    <a:lnTo>
                      <a:pt x="34" y="40"/>
                    </a:lnTo>
                    <a:lnTo>
                      <a:pt x="33" y="42"/>
                    </a:lnTo>
                    <a:lnTo>
                      <a:pt x="32" y="42"/>
                    </a:lnTo>
                    <a:lnTo>
                      <a:pt x="30" y="42"/>
                    </a:lnTo>
                    <a:lnTo>
                      <a:pt x="28" y="42"/>
                    </a:lnTo>
                    <a:lnTo>
                      <a:pt x="28" y="42"/>
                    </a:lnTo>
                    <a:lnTo>
                      <a:pt x="27" y="42"/>
                    </a:lnTo>
                    <a:lnTo>
                      <a:pt x="25" y="41"/>
                    </a:lnTo>
                    <a:lnTo>
                      <a:pt x="24" y="37"/>
                    </a:lnTo>
                    <a:lnTo>
                      <a:pt x="23" y="36"/>
                    </a:lnTo>
                    <a:lnTo>
                      <a:pt x="20" y="36"/>
                    </a:lnTo>
                    <a:lnTo>
                      <a:pt x="20" y="35"/>
                    </a:lnTo>
                    <a:lnTo>
                      <a:pt x="19" y="32"/>
                    </a:lnTo>
                    <a:lnTo>
                      <a:pt x="18" y="31"/>
                    </a:lnTo>
                    <a:lnTo>
                      <a:pt x="18" y="30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18" y="25"/>
                    </a:lnTo>
                    <a:lnTo>
                      <a:pt x="18" y="22"/>
                    </a:lnTo>
                    <a:lnTo>
                      <a:pt x="19" y="21"/>
                    </a:lnTo>
                    <a:lnTo>
                      <a:pt x="20" y="20"/>
                    </a:lnTo>
                    <a:lnTo>
                      <a:pt x="21" y="17"/>
                    </a:lnTo>
                    <a:lnTo>
                      <a:pt x="21" y="17"/>
                    </a:lnTo>
                    <a:lnTo>
                      <a:pt x="24" y="16"/>
                    </a:lnTo>
                    <a:lnTo>
                      <a:pt x="25" y="16"/>
                    </a:lnTo>
                    <a:lnTo>
                      <a:pt x="27" y="16"/>
                    </a:lnTo>
                    <a:lnTo>
                      <a:pt x="30" y="17"/>
                    </a:lnTo>
                    <a:lnTo>
                      <a:pt x="32" y="17"/>
                    </a:lnTo>
                    <a:lnTo>
                      <a:pt x="37" y="16"/>
                    </a:lnTo>
                    <a:lnTo>
                      <a:pt x="38" y="16"/>
                    </a:lnTo>
                    <a:lnTo>
                      <a:pt x="39" y="17"/>
                    </a:lnTo>
                    <a:lnTo>
                      <a:pt x="42" y="17"/>
                    </a:lnTo>
                    <a:lnTo>
                      <a:pt x="43" y="17"/>
                    </a:lnTo>
                    <a:lnTo>
                      <a:pt x="45" y="17"/>
                    </a:lnTo>
                    <a:lnTo>
                      <a:pt x="49" y="17"/>
                    </a:lnTo>
                    <a:lnTo>
                      <a:pt x="58" y="17"/>
                    </a:lnTo>
                    <a:lnTo>
                      <a:pt x="59" y="16"/>
                    </a:lnTo>
                    <a:lnTo>
                      <a:pt x="60" y="17"/>
                    </a:lnTo>
                    <a:lnTo>
                      <a:pt x="62" y="17"/>
                    </a:lnTo>
                    <a:lnTo>
                      <a:pt x="63" y="19"/>
                    </a:lnTo>
                    <a:lnTo>
                      <a:pt x="63" y="19"/>
                    </a:lnTo>
                    <a:lnTo>
                      <a:pt x="67" y="20"/>
                    </a:lnTo>
                    <a:lnTo>
                      <a:pt x="68" y="20"/>
                    </a:lnTo>
                    <a:lnTo>
                      <a:pt x="69" y="20"/>
                    </a:lnTo>
                    <a:lnTo>
                      <a:pt x="74" y="19"/>
                    </a:lnTo>
                    <a:lnTo>
                      <a:pt x="75" y="19"/>
                    </a:lnTo>
                    <a:lnTo>
                      <a:pt x="77" y="19"/>
                    </a:lnTo>
                    <a:lnTo>
                      <a:pt x="78" y="17"/>
                    </a:lnTo>
                    <a:lnTo>
                      <a:pt x="79" y="17"/>
                    </a:lnTo>
                    <a:lnTo>
                      <a:pt x="80" y="16"/>
                    </a:lnTo>
                    <a:lnTo>
                      <a:pt x="80" y="15"/>
                    </a:lnTo>
                    <a:lnTo>
                      <a:pt x="82" y="14"/>
                    </a:lnTo>
                    <a:lnTo>
                      <a:pt x="83" y="12"/>
                    </a:lnTo>
                    <a:lnTo>
                      <a:pt x="85" y="10"/>
                    </a:lnTo>
                    <a:lnTo>
                      <a:pt x="87" y="9"/>
                    </a:lnTo>
                    <a:lnTo>
                      <a:pt x="87" y="7"/>
                    </a:lnTo>
                    <a:lnTo>
                      <a:pt x="88" y="5"/>
                    </a:lnTo>
                    <a:lnTo>
                      <a:pt x="89" y="4"/>
                    </a:lnTo>
                    <a:lnTo>
                      <a:pt x="89" y="4"/>
                    </a:lnTo>
                    <a:lnTo>
                      <a:pt x="90" y="2"/>
                    </a:lnTo>
                    <a:lnTo>
                      <a:pt x="89" y="1"/>
                    </a:lnTo>
                    <a:lnTo>
                      <a:pt x="88" y="0"/>
                    </a:lnTo>
                    <a:lnTo>
                      <a:pt x="87" y="0"/>
                    </a:lnTo>
                    <a:lnTo>
                      <a:pt x="85" y="1"/>
                    </a:lnTo>
                    <a:lnTo>
                      <a:pt x="84" y="2"/>
                    </a:lnTo>
                    <a:lnTo>
                      <a:pt x="84" y="4"/>
                    </a:lnTo>
                    <a:lnTo>
                      <a:pt x="83" y="4"/>
                    </a:lnTo>
                    <a:lnTo>
                      <a:pt x="82" y="4"/>
                    </a:lnTo>
                    <a:lnTo>
                      <a:pt x="82" y="5"/>
                    </a:lnTo>
                    <a:lnTo>
                      <a:pt x="80" y="6"/>
                    </a:lnTo>
                    <a:lnTo>
                      <a:pt x="80" y="6"/>
                    </a:lnTo>
                    <a:lnTo>
                      <a:pt x="78" y="7"/>
                    </a:lnTo>
                    <a:lnTo>
                      <a:pt x="77" y="10"/>
                    </a:lnTo>
                    <a:lnTo>
                      <a:pt x="72" y="12"/>
                    </a:lnTo>
                    <a:lnTo>
                      <a:pt x="70" y="12"/>
                    </a:lnTo>
                    <a:lnTo>
                      <a:pt x="63" y="11"/>
                    </a:lnTo>
                    <a:lnTo>
                      <a:pt x="60" y="11"/>
                    </a:lnTo>
                    <a:lnTo>
                      <a:pt x="59" y="11"/>
                    </a:lnTo>
                    <a:lnTo>
                      <a:pt x="58" y="11"/>
                    </a:lnTo>
                    <a:lnTo>
                      <a:pt x="58" y="12"/>
                    </a:lnTo>
                    <a:lnTo>
                      <a:pt x="57" y="12"/>
                    </a:lnTo>
                    <a:lnTo>
                      <a:pt x="55" y="11"/>
                    </a:lnTo>
                    <a:lnTo>
                      <a:pt x="54" y="11"/>
                    </a:lnTo>
                    <a:lnTo>
                      <a:pt x="53" y="10"/>
                    </a:lnTo>
                    <a:lnTo>
                      <a:pt x="52" y="10"/>
                    </a:lnTo>
                    <a:lnTo>
                      <a:pt x="47" y="10"/>
                    </a:lnTo>
                    <a:lnTo>
                      <a:pt x="43" y="9"/>
                    </a:lnTo>
                    <a:lnTo>
                      <a:pt x="39" y="9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7" y="7"/>
                    </a:lnTo>
                    <a:lnTo>
                      <a:pt x="37" y="6"/>
                    </a:lnTo>
                    <a:lnTo>
                      <a:pt x="37" y="6"/>
                    </a:lnTo>
                    <a:lnTo>
                      <a:pt x="35" y="6"/>
                    </a:lnTo>
                    <a:lnTo>
                      <a:pt x="34" y="6"/>
                    </a:lnTo>
                    <a:lnTo>
                      <a:pt x="33" y="5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30" y="6"/>
                    </a:lnTo>
                    <a:lnTo>
                      <a:pt x="29" y="6"/>
                    </a:lnTo>
                    <a:lnTo>
                      <a:pt x="28" y="7"/>
                    </a:lnTo>
                    <a:lnTo>
                      <a:pt x="28" y="10"/>
                    </a:lnTo>
                    <a:lnTo>
                      <a:pt x="27" y="10"/>
                    </a:lnTo>
                    <a:lnTo>
                      <a:pt x="27" y="11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4" y="12"/>
                    </a:lnTo>
                    <a:lnTo>
                      <a:pt x="23" y="12"/>
                    </a:lnTo>
                    <a:lnTo>
                      <a:pt x="23" y="11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0" y="10"/>
                    </a:lnTo>
                    <a:lnTo>
                      <a:pt x="20" y="11"/>
                    </a:lnTo>
                    <a:lnTo>
                      <a:pt x="19" y="12"/>
                    </a:lnTo>
                    <a:lnTo>
                      <a:pt x="19" y="14"/>
                    </a:lnTo>
                    <a:lnTo>
                      <a:pt x="18" y="14"/>
                    </a:lnTo>
                    <a:lnTo>
                      <a:pt x="18" y="16"/>
                    </a:lnTo>
                    <a:lnTo>
                      <a:pt x="16" y="16"/>
                    </a:lnTo>
                    <a:lnTo>
                      <a:pt x="16" y="17"/>
                    </a:lnTo>
                    <a:lnTo>
                      <a:pt x="14" y="20"/>
                    </a:lnTo>
                    <a:lnTo>
                      <a:pt x="14" y="21"/>
                    </a:lnTo>
                    <a:lnTo>
                      <a:pt x="15" y="22"/>
                    </a:lnTo>
                    <a:lnTo>
                      <a:pt x="15" y="24"/>
                    </a:lnTo>
                    <a:lnTo>
                      <a:pt x="14" y="25"/>
                    </a:lnTo>
                    <a:lnTo>
                      <a:pt x="14" y="24"/>
                    </a:lnTo>
                    <a:lnTo>
                      <a:pt x="13" y="25"/>
                    </a:lnTo>
                    <a:lnTo>
                      <a:pt x="14" y="30"/>
                    </a:lnTo>
                    <a:lnTo>
                      <a:pt x="15" y="32"/>
                    </a:lnTo>
                    <a:lnTo>
                      <a:pt x="15" y="34"/>
                    </a:lnTo>
                    <a:lnTo>
                      <a:pt x="15" y="35"/>
                    </a:lnTo>
                    <a:lnTo>
                      <a:pt x="14" y="34"/>
                    </a:lnTo>
                    <a:lnTo>
                      <a:pt x="13" y="32"/>
                    </a:lnTo>
                    <a:lnTo>
                      <a:pt x="13" y="34"/>
                    </a:lnTo>
                    <a:lnTo>
                      <a:pt x="10" y="3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1" name="Freeform 792"/>
              <p:cNvSpPr>
                <a:spLocks/>
              </p:cNvSpPr>
              <p:nvPr/>
            </p:nvSpPr>
            <p:spPr bwMode="auto">
              <a:xfrm>
                <a:off x="4911" y="2765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  <a:gd name="T6" fmla="*/ 0 w 1"/>
                  <a:gd name="T7" fmla="*/ 2 h 2"/>
                  <a:gd name="T8" fmla="*/ 1 w 1"/>
                  <a:gd name="T9" fmla="*/ 1 h 2"/>
                  <a:gd name="T10" fmla="*/ 1 w 1"/>
                  <a:gd name="T11" fmla="*/ 1 h 2"/>
                  <a:gd name="T12" fmla="*/ 1 w 1"/>
                  <a:gd name="T13" fmla="*/ 1 h 2"/>
                  <a:gd name="T14" fmla="*/ 0 w 1"/>
                  <a:gd name="T15" fmla="*/ 0 h 2"/>
                  <a:gd name="T16" fmla="*/ 0 w 1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2" name="Freeform 793"/>
              <p:cNvSpPr>
                <a:spLocks/>
              </p:cNvSpPr>
              <p:nvPr/>
            </p:nvSpPr>
            <p:spPr bwMode="auto">
              <a:xfrm>
                <a:off x="4881" y="2691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0 h 2"/>
                  <a:gd name="T4" fmla="*/ 0 w 2"/>
                  <a:gd name="T5" fmla="*/ 1 h 2"/>
                  <a:gd name="T6" fmla="*/ 0 w 2"/>
                  <a:gd name="T7" fmla="*/ 1 h 2"/>
                  <a:gd name="T8" fmla="*/ 2 w 2"/>
                  <a:gd name="T9" fmla="*/ 2 h 2"/>
                  <a:gd name="T10" fmla="*/ 2 w 2"/>
                  <a:gd name="T11" fmla="*/ 1 h 2"/>
                  <a:gd name="T12" fmla="*/ 2 w 2"/>
                  <a:gd name="T13" fmla="*/ 1 h 2"/>
                  <a:gd name="T14" fmla="*/ 1 w 2"/>
                  <a:gd name="T15" fmla="*/ 0 h 2"/>
                  <a:gd name="T16" fmla="*/ 1 w 2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3" name="Freeform 794"/>
              <p:cNvSpPr>
                <a:spLocks/>
              </p:cNvSpPr>
              <p:nvPr/>
            </p:nvSpPr>
            <p:spPr bwMode="auto">
              <a:xfrm>
                <a:off x="4908" y="2762"/>
                <a:ext cx="1" cy="4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3 h 4"/>
                  <a:gd name="T4" fmla="*/ 1 w 1"/>
                  <a:gd name="T5" fmla="*/ 4 h 4"/>
                  <a:gd name="T6" fmla="*/ 1 w 1"/>
                  <a:gd name="T7" fmla="*/ 3 h 4"/>
                  <a:gd name="T8" fmla="*/ 1 w 1"/>
                  <a:gd name="T9" fmla="*/ 3 h 4"/>
                  <a:gd name="T10" fmla="*/ 1 w 1"/>
                  <a:gd name="T11" fmla="*/ 2 h 4"/>
                  <a:gd name="T12" fmla="*/ 0 w 1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lnTo>
                      <a:pt x="0" y="3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4" name="Freeform 795"/>
              <p:cNvSpPr>
                <a:spLocks/>
              </p:cNvSpPr>
              <p:nvPr/>
            </p:nvSpPr>
            <p:spPr bwMode="auto">
              <a:xfrm>
                <a:off x="4842" y="2631"/>
                <a:ext cx="4" cy="5"/>
              </a:xfrm>
              <a:custGeom>
                <a:avLst/>
                <a:gdLst>
                  <a:gd name="T0" fmla="*/ 2 w 4"/>
                  <a:gd name="T1" fmla="*/ 0 h 5"/>
                  <a:gd name="T2" fmla="*/ 1 w 4"/>
                  <a:gd name="T3" fmla="*/ 0 h 5"/>
                  <a:gd name="T4" fmla="*/ 1 w 4"/>
                  <a:gd name="T5" fmla="*/ 0 h 5"/>
                  <a:gd name="T6" fmla="*/ 0 w 4"/>
                  <a:gd name="T7" fmla="*/ 0 h 5"/>
                  <a:gd name="T8" fmla="*/ 0 w 4"/>
                  <a:gd name="T9" fmla="*/ 2 h 5"/>
                  <a:gd name="T10" fmla="*/ 0 w 4"/>
                  <a:gd name="T11" fmla="*/ 4 h 5"/>
                  <a:gd name="T12" fmla="*/ 0 w 4"/>
                  <a:gd name="T13" fmla="*/ 4 h 5"/>
                  <a:gd name="T14" fmla="*/ 2 w 4"/>
                  <a:gd name="T15" fmla="*/ 5 h 5"/>
                  <a:gd name="T16" fmla="*/ 2 w 4"/>
                  <a:gd name="T17" fmla="*/ 5 h 5"/>
                  <a:gd name="T18" fmla="*/ 2 w 4"/>
                  <a:gd name="T19" fmla="*/ 4 h 5"/>
                  <a:gd name="T20" fmla="*/ 4 w 4"/>
                  <a:gd name="T21" fmla="*/ 2 h 5"/>
                  <a:gd name="T22" fmla="*/ 4 w 4"/>
                  <a:gd name="T23" fmla="*/ 2 h 5"/>
                  <a:gd name="T24" fmla="*/ 4 w 4"/>
                  <a:gd name="T25" fmla="*/ 1 h 5"/>
                  <a:gd name="T26" fmla="*/ 2 w 4"/>
                  <a:gd name="T2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5" name="Freeform 796"/>
              <p:cNvSpPr>
                <a:spLocks/>
              </p:cNvSpPr>
              <p:nvPr/>
            </p:nvSpPr>
            <p:spPr bwMode="auto">
              <a:xfrm>
                <a:off x="4882" y="2657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1 w 1"/>
                  <a:gd name="T3" fmla="*/ 3 h 3"/>
                  <a:gd name="T4" fmla="*/ 1 w 1"/>
                  <a:gd name="T5" fmla="*/ 1 h 3"/>
                  <a:gd name="T6" fmla="*/ 1 w 1"/>
                  <a:gd name="T7" fmla="*/ 1 h 3"/>
                  <a:gd name="T8" fmla="*/ 1 w 1"/>
                  <a:gd name="T9" fmla="*/ 0 h 3"/>
                  <a:gd name="T10" fmla="*/ 0 w 1"/>
                  <a:gd name="T11" fmla="*/ 0 h 3"/>
                  <a:gd name="T12" fmla="*/ 0 w 1"/>
                  <a:gd name="T13" fmla="*/ 0 h 3"/>
                  <a:gd name="T14" fmla="*/ 1 w 1"/>
                  <a:gd name="T15" fmla="*/ 1 h 3"/>
                  <a:gd name="T16" fmla="*/ 1 w 1"/>
                  <a:gd name="T1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1" y="3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6" name="Freeform 797"/>
              <p:cNvSpPr>
                <a:spLocks/>
              </p:cNvSpPr>
              <p:nvPr/>
            </p:nvSpPr>
            <p:spPr bwMode="auto">
              <a:xfrm>
                <a:off x="4877" y="2657"/>
                <a:ext cx="4" cy="3"/>
              </a:xfrm>
              <a:custGeom>
                <a:avLst/>
                <a:gdLst>
                  <a:gd name="T0" fmla="*/ 1 w 4"/>
                  <a:gd name="T1" fmla="*/ 3 h 3"/>
                  <a:gd name="T2" fmla="*/ 4 w 4"/>
                  <a:gd name="T3" fmla="*/ 3 h 3"/>
                  <a:gd name="T4" fmla="*/ 4 w 4"/>
                  <a:gd name="T5" fmla="*/ 1 h 3"/>
                  <a:gd name="T6" fmla="*/ 2 w 4"/>
                  <a:gd name="T7" fmla="*/ 0 h 3"/>
                  <a:gd name="T8" fmla="*/ 2 w 4"/>
                  <a:gd name="T9" fmla="*/ 0 h 3"/>
                  <a:gd name="T10" fmla="*/ 1 w 4"/>
                  <a:gd name="T11" fmla="*/ 0 h 3"/>
                  <a:gd name="T12" fmla="*/ 0 w 4"/>
                  <a:gd name="T13" fmla="*/ 0 h 3"/>
                  <a:gd name="T14" fmla="*/ 1 w 4"/>
                  <a:gd name="T15" fmla="*/ 3 h 3"/>
                  <a:gd name="T16" fmla="*/ 1 w 4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1" y="3"/>
                    </a:moveTo>
                    <a:lnTo>
                      <a:pt x="4" y="3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7" name="Freeform 798"/>
              <p:cNvSpPr>
                <a:spLocks/>
              </p:cNvSpPr>
              <p:nvPr/>
            </p:nvSpPr>
            <p:spPr bwMode="auto">
              <a:xfrm>
                <a:off x="4842" y="2655"/>
                <a:ext cx="19" cy="20"/>
              </a:xfrm>
              <a:custGeom>
                <a:avLst/>
                <a:gdLst>
                  <a:gd name="T0" fmla="*/ 2 w 19"/>
                  <a:gd name="T1" fmla="*/ 0 h 20"/>
                  <a:gd name="T2" fmla="*/ 1 w 19"/>
                  <a:gd name="T3" fmla="*/ 0 h 20"/>
                  <a:gd name="T4" fmla="*/ 1 w 19"/>
                  <a:gd name="T5" fmla="*/ 0 h 20"/>
                  <a:gd name="T6" fmla="*/ 0 w 19"/>
                  <a:gd name="T7" fmla="*/ 1 h 20"/>
                  <a:gd name="T8" fmla="*/ 1 w 19"/>
                  <a:gd name="T9" fmla="*/ 1 h 20"/>
                  <a:gd name="T10" fmla="*/ 2 w 19"/>
                  <a:gd name="T11" fmla="*/ 2 h 20"/>
                  <a:gd name="T12" fmla="*/ 4 w 19"/>
                  <a:gd name="T13" fmla="*/ 2 h 20"/>
                  <a:gd name="T14" fmla="*/ 4 w 19"/>
                  <a:gd name="T15" fmla="*/ 2 h 20"/>
                  <a:gd name="T16" fmla="*/ 2 w 19"/>
                  <a:gd name="T17" fmla="*/ 7 h 20"/>
                  <a:gd name="T18" fmla="*/ 2 w 19"/>
                  <a:gd name="T19" fmla="*/ 10 h 20"/>
                  <a:gd name="T20" fmla="*/ 2 w 19"/>
                  <a:gd name="T21" fmla="*/ 12 h 20"/>
                  <a:gd name="T22" fmla="*/ 1 w 19"/>
                  <a:gd name="T23" fmla="*/ 13 h 20"/>
                  <a:gd name="T24" fmla="*/ 1 w 19"/>
                  <a:gd name="T25" fmla="*/ 15 h 20"/>
                  <a:gd name="T26" fmla="*/ 1 w 19"/>
                  <a:gd name="T27" fmla="*/ 16 h 20"/>
                  <a:gd name="T28" fmla="*/ 1 w 19"/>
                  <a:gd name="T29" fmla="*/ 17 h 20"/>
                  <a:gd name="T30" fmla="*/ 1 w 19"/>
                  <a:gd name="T31" fmla="*/ 18 h 20"/>
                  <a:gd name="T32" fmla="*/ 1 w 19"/>
                  <a:gd name="T33" fmla="*/ 18 h 20"/>
                  <a:gd name="T34" fmla="*/ 1 w 19"/>
                  <a:gd name="T35" fmla="*/ 20 h 20"/>
                  <a:gd name="T36" fmla="*/ 2 w 19"/>
                  <a:gd name="T37" fmla="*/ 20 h 20"/>
                  <a:gd name="T38" fmla="*/ 2 w 19"/>
                  <a:gd name="T39" fmla="*/ 18 h 20"/>
                  <a:gd name="T40" fmla="*/ 4 w 19"/>
                  <a:gd name="T41" fmla="*/ 17 h 20"/>
                  <a:gd name="T42" fmla="*/ 5 w 19"/>
                  <a:gd name="T43" fmla="*/ 17 h 20"/>
                  <a:gd name="T44" fmla="*/ 9 w 19"/>
                  <a:gd name="T45" fmla="*/ 16 h 20"/>
                  <a:gd name="T46" fmla="*/ 11 w 19"/>
                  <a:gd name="T47" fmla="*/ 15 h 20"/>
                  <a:gd name="T48" fmla="*/ 12 w 19"/>
                  <a:gd name="T49" fmla="*/ 15 h 20"/>
                  <a:gd name="T50" fmla="*/ 12 w 19"/>
                  <a:gd name="T51" fmla="*/ 13 h 20"/>
                  <a:gd name="T52" fmla="*/ 12 w 19"/>
                  <a:gd name="T53" fmla="*/ 12 h 20"/>
                  <a:gd name="T54" fmla="*/ 14 w 19"/>
                  <a:gd name="T55" fmla="*/ 12 h 20"/>
                  <a:gd name="T56" fmla="*/ 14 w 19"/>
                  <a:gd name="T57" fmla="*/ 11 h 20"/>
                  <a:gd name="T58" fmla="*/ 15 w 19"/>
                  <a:gd name="T59" fmla="*/ 11 h 20"/>
                  <a:gd name="T60" fmla="*/ 16 w 19"/>
                  <a:gd name="T61" fmla="*/ 10 h 20"/>
                  <a:gd name="T62" fmla="*/ 17 w 19"/>
                  <a:gd name="T63" fmla="*/ 8 h 20"/>
                  <a:gd name="T64" fmla="*/ 17 w 19"/>
                  <a:gd name="T65" fmla="*/ 7 h 20"/>
                  <a:gd name="T66" fmla="*/ 17 w 19"/>
                  <a:gd name="T67" fmla="*/ 7 h 20"/>
                  <a:gd name="T68" fmla="*/ 19 w 19"/>
                  <a:gd name="T69" fmla="*/ 6 h 20"/>
                  <a:gd name="T70" fmla="*/ 19 w 19"/>
                  <a:gd name="T71" fmla="*/ 5 h 20"/>
                  <a:gd name="T72" fmla="*/ 17 w 19"/>
                  <a:gd name="T73" fmla="*/ 5 h 20"/>
                  <a:gd name="T74" fmla="*/ 15 w 19"/>
                  <a:gd name="T75" fmla="*/ 6 h 20"/>
                  <a:gd name="T76" fmla="*/ 15 w 19"/>
                  <a:gd name="T77" fmla="*/ 5 h 20"/>
                  <a:gd name="T78" fmla="*/ 15 w 19"/>
                  <a:gd name="T79" fmla="*/ 5 h 20"/>
                  <a:gd name="T80" fmla="*/ 14 w 19"/>
                  <a:gd name="T81" fmla="*/ 3 h 20"/>
                  <a:gd name="T82" fmla="*/ 12 w 19"/>
                  <a:gd name="T83" fmla="*/ 3 h 20"/>
                  <a:gd name="T84" fmla="*/ 10 w 19"/>
                  <a:gd name="T85" fmla="*/ 3 h 20"/>
                  <a:gd name="T86" fmla="*/ 9 w 19"/>
                  <a:gd name="T87" fmla="*/ 3 h 20"/>
                  <a:gd name="T88" fmla="*/ 7 w 19"/>
                  <a:gd name="T89" fmla="*/ 2 h 20"/>
                  <a:gd name="T90" fmla="*/ 6 w 19"/>
                  <a:gd name="T91" fmla="*/ 1 h 20"/>
                  <a:gd name="T92" fmla="*/ 4 w 19"/>
                  <a:gd name="T93" fmla="*/ 0 h 20"/>
                  <a:gd name="T94" fmla="*/ 2 w 19"/>
                  <a:gd name="T9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9" h="20">
                    <a:moveTo>
                      <a:pt x="2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1" y="13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7"/>
                    </a:lnTo>
                    <a:lnTo>
                      <a:pt x="5" y="17"/>
                    </a:lnTo>
                    <a:lnTo>
                      <a:pt x="9" y="16"/>
                    </a:lnTo>
                    <a:lnTo>
                      <a:pt x="11" y="15"/>
                    </a:lnTo>
                    <a:lnTo>
                      <a:pt x="12" y="15"/>
                    </a:lnTo>
                    <a:lnTo>
                      <a:pt x="12" y="13"/>
                    </a:lnTo>
                    <a:lnTo>
                      <a:pt x="12" y="12"/>
                    </a:lnTo>
                    <a:lnTo>
                      <a:pt x="14" y="12"/>
                    </a:lnTo>
                    <a:lnTo>
                      <a:pt x="14" y="11"/>
                    </a:lnTo>
                    <a:lnTo>
                      <a:pt x="15" y="11"/>
                    </a:lnTo>
                    <a:lnTo>
                      <a:pt x="16" y="10"/>
                    </a:lnTo>
                    <a:lnTo>
                      <a:pt x="17" y="8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9" y="6"/>
                    </a:lnTo>
                    <a:lnTo>
                      <a:pt x="19" y="5"/>
                    </a:lnTo>
                    <a:lnTo>
                      <a:pt x="17" y="5"/>
                    </a:lnTo>
                    <a:lnTo>
                      <a:pt x="15" y="6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0" y="3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8" name="Freeform 799"/>
              <p:cNvSpPr>
                <a:spLocks/>
              </p:cNvSpPr>
              <p:nvPr/>
            </p:nvSpPr>
            <p:spPr bwMode="auto">
              <a:xfrm>
                <a:off x="4887" y="2678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1 w 2"/>
                  <a:gd name="T5" fmla="*/ 2 h 3"/>
                  <a:gd name="T6" fmla="*/ 2 w 2"/>
                  <a:gd name="T7" fmla="*/ 3 h 3"/>
                  <a:gd name="T8" fmla="*/ 2 w 2"/>
                  <a:gd name="T9" fmla="*/ 3 h 3"/>
                  <a:gd name="T10" fmla="*/ 2 w 2"/>
                  <a:gd name="T11" fmla="*/ 0 h 3"/>
                  <a:gd name="T12" fmla="*/ 1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59" name="Freeform 800"/>
              <p:cNvSpPr>
                <a:spLocks/>
              </p:cNvSpPr>
              <p:nvPr/>
            </p:nvSpPr>
            <p:spPr bwMode="auto">
              <a:xfrm>
                <a:off x="4876" y="2660"/>
                <a:ext cx="13" cy="20"/>
              </a:xfrm>
              <a:custGeom>
                <a:avLst/>
                <a:gdLst>
                  <a:gd name="T0" fmla="*/ 0 w 13"/>
                  <a:gd name="T1" fmla="*/ 0 h 20"/>
                  <a:gd name="T2" fmla="*/ 1 w 13"/>
                  <a:gd name="T3" fmla="*/ 1 h 20"/>
                  <a:gd name="T4" fmla="*/ 1 w 13"/>
                  <a:gd name="T5" fmla="*/ 1 h 20"/>
                  <a:gd name="T6" fmla="*/ 1 w 13"/>
                  <a:gd name="T7" fmla="*/ 5 h 20"/>
                  <a:gd name="T8" fmla="*/ 2 w 13"/>
                  <a:gd name="T9" fmla="*/ 7 h 20"/>
                  <a:gd name="T10" fmla="*/ 2 w 13"/>
                  <a:gd name="T11" fmla="*/ 8 h 20"/>
                  <a:gd name="T12" fmla="*/ 5 w 13"/>
                  <a:gd name="T13" fmla="*/ 7 h 20"/>
                  <a:gd name="T14" fmla="*/ 5 w 13"/>
                  <a:gd name="T15" fmla="*/ 7 h 20"/>
                  <a:gd name="T16" fmla="*/ 6 w 13"/>
                  <a:gd name="T17" fmla="*/ 8 h 20"/>
                  <a:gd name="T18" fmla="*/ 7 w 13"/>
                  <a:gd name="T19" fmla="*/ 10 h 20"/>
                  <a:gd name="T20" fmla="*/ 7 w 13"/>
                  <a:gd name="T21" fmla="*/ 11 h 20"/>
                  <a:gd name="T22" fmla="*/ 7 w 13"/>
                  <a:gd name="T23" fmla="*/ 11 h 20"/>
                  <a:gd name="T24" fmla="*/ 6 w 13"/>
                  <a:gd name="T25" fmla="*/ 15 h 20"/>
                  <a:gd name="T26" fmla="*/ 7 w 13"/>
                  <a:gd name="T27" fmla="*/ 16 h 20"/>
                  <a:gd name="T28" fmla="*/ 7 w 13"/>
                  <a:gd name="T29" fmla="*/ 17 h 20"/>
                  <a:gd name="T30" fmla="*/ 7 w 13"/>
                  <a:gd name="T31" fmla="*/ 18 h 20"/>
                  <a:gd name="T32" fmla="*/ 7 w 13"/>
                  <a:gd name="T33" fmla="*/ 18 h 20"/>
                  <a:gd name="T34" fmla="*/ 8 w 13"/>
                  <a:gd name="T35" fmla="*/ 20 h 20"/>
                  <a:gd name="T36" fmla="*/ 10 w 13"/>
                  <a:gd name="T37" fmla="*/ 20 h 20"/>
                  <a:gd name="T38" fmla="*/ 10 w 13"/>
                  <a:gd name="T39" fmla="*/ 18 h 20"/>
                  <a:gd name="T40" fmla="*/ 10 w 13"/>
                  <a:gd name="T41" fmla="*/ 17 h 20"/>
                  <a:gd name="T42" fmla="*/ 10 w 13"/>
                  <a:gd name="T43" fmla="*/ 16 h 20"/>
                  <a:gd name="T44" fmla="*/ 10 w 13"/>
                  <a:gd name="T45" fmla="*/ 16 h 20"/>
                  <a:gd name="T46" fmla="*/ 11 w 13"/>
                  <a:gd name="T47" fmla="*/ 17 h 20"/>
                  <a:gd name="T48" fmla="*/ 12 w 13"/>
                  <a:gd name="T49" fmla="*/ 18 h 20"/>
                  <a:gd name="T50" fmla="*/ 12 w 13"/>
                  <a:gd name="T51" fmla="*/ 17 h 20"/>
                  <a:gd name="T52" fmla="*/ 12 w 13"/>
                  <a:gd name="T53" fmla="*/ 17 h 20"/>
                  <a:gd name="T54" fmla="*/ 13 w 13"/>
                  <a:gd name="T55" fmla="*/ 17 h 20"/>
                  <a:gd name="T56" fmla="*/ 13 w 13"/>
                  <a:gd name="T57" fmla="*/ 16 h 20"/>
                  <a:gd name="T58" fmla="*/ 13 w 13"/>
                  <a:gd name="T59" fmla="*/ 16 h 20"/>
                  <a:gd name="T60" fmla="*/ 12 w 13"/>
                  <a:gd name="T61" fmla="*/ 15 h 20"/>
                  <a:gd name="T62" fmla="*/ 12 w 13"/>
                  <a:gd name="T63" fmla="*/ 12 h 20"/>
                  <a:gd name="T64" fmla="*/ 12 w 13"/>
                  <a:gd name="T65" fmla="*/ 12 h 20"/>
                  <a:gd name="T66" fmla="*/ 11 w 13"/>
                  <a:gd name="T67" fmla="*/ 11 h 20"/>
                  <a:gd name="T68" fmla="*/ 11 w 13"/>
                  <a:gd name="T69" fmla="*/ 11 h 20"/>
                  <a:gd name="T70" fmla="*/ 10 w 13"/>
                  <a:gd name="T71" fmla="*/ 10 h 20"/>
                  <a:gd name="T72" fmla="*/ 10 w 13"/>
                  <a:gd name="T73" fmla="*/ 10 h 20"/>
                  <a:gd name="T74" fmla="*/ 10 w 13"/>
                  <a:gd name="T75" fmla="*/ 7 h 20"/>
                  <a:gd name="T76" fmla="*/ 10 w 13"/>
                  <a:gd name="T77" fmla="*/ 5 h 20"/>
                  <a:gd name="T78" fmla="*/ 10 w 13"/>
                  <a:gd name="T79" fmla="*/ 3 h 20"/>
                  <a:gd name="T80" fmla="*/ 10 w 13"/>
                  <a:gd name="T81" fmla="*/ 3 h 20"/>
                  <a:gd name="T82" fmla="*/ 8 w 13"/>
                  <a:gd name="T83" fmla="*/ 1 h 20"/>
                  <a:gd name="T84" fmla="*/ 7 w 13"/>
                  <a:gd name="T85" fmla="*/ 1 h 20"/>
                  <a:gd name="T86" fmla="*/ 6 w 13"/>
                  <a:gd name="T87" fmla="*/ 2 h 20"/>
                  <a:gd name="T88" fmla="*/ 5 w 13"/>
                  <a:gd name="T89" fmla="*/ 2 h 20"/>
                  <a:gd name="T90" fmla="*/ 3 w 13"/>
                  <a:gd name="T91" fmla="*/ 2 h 20"/>
                  <a:gd name="T92" fmla="*/ 3 w 13"/>
                  <a:gd name="T93" fmla="*/ 1 h 20"/>
                  <a:gd name="T94" fmla="*/ 3 w 13"/>
                  <a:gd name="T95" fmla="*/ 1 h 20"/>
                  <a:gd name="T96" fmla="*/ 2 w 13"/>
                  <a:gd name="T97" fmla="*/ 0 h 20"/>
                  <a:gd name="T98" fmla="*/ 1 w 13"/>
                  <a:gd name="T99" fmla="*/ 0 h 20"/>
                  <a:gd name="T100" fmla="*/ 1 w 13"/>
                  <a:gd name="T101" fmla="*/ 0 h 20"/>
                  <a:gd name="T102" fmla="*/ 0 w 13"/>
                  <a:gd name="T10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3" h="20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5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6" y="8"/>
                    </a:lnTo>
                    <a:lnTo>
                      <a:pt x="7" y="10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6" y="15"/>
                    </a:lnTo>
                    <a:lnTo>
                      <a:pt x="7" y="16"/>
                    </a:lnTo>
                    <a:lnTo>
                      <a:pt x="7" y="17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8" y="20"/>
                    </a:lnTo>
                    <a:lnTo>
                      <a:pt x="10" y="20"/>
                    </a:lnTo>
                    <a:lnTo>
                      <a:pt x="10" y="18"/>
                    </a:lnTo>
                    <a:lnTo>
                      <a:pt x="10" y="17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11" y="17"/>
                    </a:lnTo>
                    <a:lnTo>
                      <a:pt x="12" y="18"/>
                    </a:lnTo>
                    <a:lnTo>
                      <a:pt x="12" y="17"/>
                    </a:lnTo>
                    <a:lnTo>
                      <a:pt x="12" y="17"/>
                    </a:lnTo>
                    <a:lnTo>
                      <a:pt x="13" y="17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2" y="15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0" name="Freeform 801"/>
              <p:cNvSpPr>
                <a:spLocks/>
              </p:cNvSpPr>
              <p:nvPr/>
            </p:nvSpPr>
            <p:spPr bwMode="auto">
              <a:xfrm>
                <a:off x="4849" y="2646"/>
                <a:ext cx="4" cy="2"/>
              </a:xfrm>
              <a:custGeom>
                <a:avLst/>
                <a:gdLst>
                  <a:gd name="T0" fmla="*/ 3 w 4"/>
                  <a:gd name="T1" fmla="*/ 2 h 2"/>
                  <a:gd name="T2" fmla="*/ 4 w 4"/>
                  <a:gd name="T3" fmla="*/ 2 h 2"/>
                  <a:gd name="T4" fmla="*/ 4 w 4"/>
                  <a:gd name="T5" fmla="*/ 1 h 2"/>
                  <a:gd name="T6" fmla="*/ 4 w 4"/>
                  <a:gd name="T7" fmla="*/ 1 h 2"/>
                  <a:gd name="T8" fmla="*/ 3 w 4"/>
                  <a:gd name="T9" fmla="*/ 0 h 2"/>
                  <a:gd name="T10" fmla="*/ 2 w 4"/>
                  <a:gd name="T11" fmla="*/ 0 h 2"/>
                  <a:gd name="T12" fmla="*/ 0 w 4"/>
                  <a:gd name="T13" fmla="*/ 0 h 2"/>
                  <a:gd name="T14" fmla="*/ 2 w 4"/>
                  <a:gd name="T15" fmla="*/ 1 h 2"/>
                  <a:gd name="T16" fmla="*/ 2 w 4"/>
                  <a:gd name="T17" fmla="*/ 1 h 2"/>
                  <a:gd name="T18" fmla="*/ 3 w 4"/>
                  <a:gd name="T1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lnTo>
                      <a:pt x="4" y="2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1" name="Freeform 802"/>
              <p:cNvSpPr>
                <a:spLocks/>
              </p:cNvSpPr>
              <p:nvPr/>
            </p:nvSpPr>
            <p:spPr bwMode="auto">
              <a:xfrm>
                <a:off x="4847" y="2645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0 h 1"/>
                  <a:gd name="T8" fmla="*/ 1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2" name="Freeform 803"/>
              <p:cNvSpPr>
                <a:spLocks/>
              </p:cNvSpPr>
              <p:nvPr/>
            </p:nvSpPr>
            <p:spPr bwMode="auto">
              <a:xfrm>
                <a:off x="4866" y="2643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3 h 4"/>
                  <a:gd name="T4" fmla="*/ 2 w 2"/>
                  <a:gd name="T5" fmla="*/ 2 h 4"/>
                  <a:gd name="T6" fmla="*/ 1 w 2"/>
                  <a:gd name="T7" fmla="*/ 0 h 4"/>
                  <a:gd name="T8" fmla="*/ 0 w 2"/>
                  <a:gd name="T9" fmla="*/ 0 h 4"/>
                  <a:gd name="T10" fmla="*/ 1 w 2"/>
                  <a:gd name="T11" fmla="*/ 2 h 4"/>
                  <a:gd name="T12" fmla="*/ 2 w 2"/>
                  <a:gd name="T13" fmla="*/ 4 h 4"/>
                  <a:gd name="T14" fmla="*/ 2 w 2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2" y="4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3" name="Freeform 804"/>
              <p:cNvSpPr>
                <a:spLocks/>
              </p:cNvSpPr>
              <p:nvPr/>
            </p:nvSpPr>
            <p:spPr bwMode="auto">
              <a:xfrm>
                <a:off x="4861" y="2645"/>
                <a:ext cx="11" cy="11"/>
              </a:xfrm>
              <a:custGeom>
                <a:avLst/>
                <a:gdLst>
                  <a:gd name="T0" fmla="*/ 5 w 11"/>
                  <a:gd name="T1" fmla="*/ 1 h 11"/>
                  <a:gd name="T2" fmla="*/ 3 w 11"/>
                  <a:gd name="T3" fmla="*/ 1 h 11"/>
                  <a:gd name="T4" fmla="*/ 2 w 11"/>
                  <a:gd name="T5" fmla="*/ 0 h 11"/>
                  <a:gd name="T6" fmla="*/ 0 w 11"/>
                  <a:gd name="T7" fmla="*/ 0 h 11"/>
                  <a:gd name="T8" fmla="*/ 0 w 11"/>
                  <a:gd name="T9" fmla="*/ 1 h 11"/>
                  <a:gd name="T10" fmla="*/ 1 w 11"/>
                  <a:gd name="T11" fmla="*/ 2 h 11"/>
                  <a:gd name="T12" fmla="*/ 1 w 11"/>
                  <a:gd name="T13" fmla="*/ 3 h 11"/>
                  <a:gd name="T14" fmla="*/ 0 w 11"/>
                  <a:gd name="T15" fmla="*/ 6 h 11"/>
                  <a:gd name="T16" fmla="*/ 0 w 11"/>
                  <a:gd name="T17" fmla="*/ 8 h 11"/>
                  <a:gd name="T18" fmla="*/ 0 w 11"/>
                  <a:gd name="T19" fmla="*/ 8 h 11"/>
                  <a:gd name="T20" fmla="*/ 1 w 11"/>
                  <a:gd name="T21" fmla="*/ 7 h 11"/>
                  <a:gd name="T22" fmla="*/ 2 w 11"/>
                  <a:gd name="T23" fmla="*/ 5 h 11"/>
                  <a:gd name="T24" fmla="*/ 3 w 11"/>
                  <a:gd name="T25" fmla="*/ 5 h 11"/>
                  <a:gd name="T26" fmla="*/ 5 w 11"/>
                  <a:gd name="T27" fmla="*/ 5 h 11"/>
                  <a:gd name="T28" fmla="*/ 6 w 11"/>
                  <a:gd name="T29" fmla="*/ 6 h 11"/>
                  <a:gd name="T30" fmla="*/ 6 w 11"/>
                  <a:gd name="T31" fmla="*/ 7 h 11"/>
                  <a:gd name="T32" fmla="*/ 6 w 11"/>
                  <a:gd name="T33" fmla="*/ 7 h 11"/>
                  <a:gd name="T34" fmla="*/ 7 w 11"/>
                  <a:gd name="T35" fmla="*/ 7 h 11"/>
                  <a:gd name="T36" fmla="*/ 7 w 11"/>
                  <a:gd name="T37" fmla="*/ 8 h 11"/>
                  <a:gd name="T38" fmla="*/ 7 w 11"/>
                  <a:gd name="T39" fmla="*/ 8 h 11"/>
                  <a:gd name="T40" fmla="*/ 8 w 11"/>
                  <a:gd name="T41" fmla="*/ 8 h 11"/>
                  <a:gd name="T42" fmla="*/ 11 w 11"/>
                  <a:gd name="T43" fmla="*/ 10 h 11"/>
                  <a:gd name="T44" fmla="*/ 11 w 11"/>
                  <a:gd name="T45" fmla="*/ 11 h 11"/>
                  <a:gd name="T46" fmla="*/ 11 w 11"/>
                  <a:gd name="T47" fmla="*/ 11 h 11"/>
                  <a:gd name="T48" fmla="*/ 11 w 11"/>
                  <a:gd name="T49" fmla="*/ 8 h 11"/>
                  <a:gd name="T50" fmla="*/ 10 w 11"/>
                  <a:gd name="T51" fmla="*/ 6 h 11"/>
                  <a:gd name="T52" fmla="*/ 7 w 11"/>
                  <a:gd name="T53" fmla="*/ 3 h 11"/>
                  <a:gd name="T54" fmla="*/ 5 w 11"/>
                  <a:gd name="T55" fmla="*/ 2 h 11"/>
                  <a:gd name="T56" fmla="*/ 5 w 11"/>
                  <a:gd name="T57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" h="11">
                    <a:moveTo>
                      <a:pt x="5" y="1"/>
                    </a:move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7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7" y="8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11" y="10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1" y="8"/>
                    </a:lnTo>
                    <a:lnTo>
                      <a:pt x="10" y="6"/>
                    </a:lnTo>
                    <a:lnTo>
                      <a:pt x="7" y="3"/>
                    </a:lnTo>
                    <a:lnTo>
                      <a:pt x="5" y="2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4" name="Freeform 805"/>
              <p:cNvSpPr>
                <a:spLocks/>
              </p:cNvSpPr>
              <p:nvPr/>
            </p:nvSpPr>
            <p:spPr bwMode="auto">
              <a:xfrm>
                <a:off x="4909" y="2756"/>
                <a:ext cx="3" cy="8"/>
              </a:xfrm>
              <a:custGeom>
                <a:avLst/>
                <a:gdLst>
                  <a:gd name="T0" fmla="*/ 0 w 3"/>
                  <a:gd name="T1" fmla="*/ 6 h 8"/>
                  <a:gd name="T2" fmla="*/ 0 w 3"/>
                  <a:gd name="T3" fmla="*/ 8 h 8"/>
                  <a:gd name="T4" fmla="*/ 2 w 3"/>
                  <a:gd name="T5" fmla="*/ 8 h 8"/>
                  <a:gd name="T6" fmla="*/ 2 w 3"/>
                  <a:gd name="T7" fmla="*/ 8 h 8"/>
                  <a:gd name="T8" fmla="*/ 2 w 3"/>
                  <a:gd name="T9" fmla="*/ 5 h 8"/>
                  <a:gd name="T10" fmla="*/ 3 w 3"/>
                  <a:gd name="T11" fmla="*/ 4 h 8"/>
                  <a:gd name="T12" fmla="*/ 3 w 3"/>
                  <a:gd name="T13" fmla="*/ 3 h 8"/>
                  <a:gd name="T14" fmla="*/ 3 w 3"/>
                  <a:gd name="T15" fmla="*/ 1 h 8"/>
                  <a:gd name="T16" fmla="*/ 2 w 3"/>
                  <a:gd name="T17" fmla="*/ 0 h 8"/>
                  <a:gd name="T18" fmla="*/ 0 w 3"/>
                  <a:gd name="T19" fmla="*/ 0 h 8"/>
                  <a:gd name="T20" fmla="*/ 0 w 3"/>
                  <a:gd name="T21" fmla="*/ 1 h 8"/>
                  <a:gd name="T22" fmla="*/ 0 w 3"/>
                  <a:gd name="T23" fmla="*/ 3 h 8"/>
                  <a:gd name="T24" fmla="*/ 2 w 3"/>
                  <a:gd name="T25" fmla="*/ 4 h 8"/>
                  <a:gd name="T26" fmla="*/ 2 w 3"/>
                  <a:gd name="T27" fmla="*/ 4 h 8"/>
                  <a:gd name="T28" fmla="*/ 2 w 3"/>
                  <a:gd name="T29" fmla="*/ 5 h 8"/>
                  <a:gd name="T30" fmla="*/ 0 w 3"/>
                  <a:gd name="T31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" h="8">
                    <a:moveTo>
                      <a:pt x="0" y="6"/>
                    </a:moveTo>
                    <a:lnTo>
                      <a:pt x="0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5" name="Freeform 806"/>
              <p:cNvSpPr>
                <a:spLocks/>
              </p:cNvSpPr>
              <p:nvPr/>
            </p:nvSpPr>
            <p:spPr bwMode="auto">
              <a:xfrm>
                <a:off x="5167" y="3373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3 w 3"/>
                  <a:gd name="T3" fmla="*/ 0 h 2"/>
                  <a:gd name="T4" fmla="*/ 0 w 3"/>
                  <a:gd name="T5" fmla="*/ 0 h 2"/>
                  <a:gd name="T6" fmla="*/ 0 w 3"/>
                  <a:gd name="T7" fmla="*/ 0 h 2"/>
                  <a:gd name="T8" fmla="*/ 0 w 3"/>
                  <a:gd name="T9" fmla="*/ 0 h 2"/>
                  <a:gd name="T10" fmla="*/ 2 w 3"/>
                  <a:gd name="T11" fmla="*/ 2 h 2"/>
                  <a:gd name="T12" fmla="*/ 3 w 3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466" name="Freeform 807"/>
              <p:cNvSpPr>
                <a:spLocks/>
              </p:cNvSpPr>
              <p:nvPr/>
            </p:nvSpPr>
            <p:spPr bwMode="auto">
              <a:xfrm>
                <a:off x="5165" y="3375"/>
                <a:ext cx="4" cy="2"/>
              </a:xfrm>
              <a:custGeom>
                <a:avLst/>
                <a:gdLst>
                  <a:gd name="T0" fmla="*/ 0 w 4"/>
                  <a:gd name="T1" fmla="*/ 1 h 2"/>
                  <a:gd name="T2" fmla="*/ 2 w 4"/>
                  <a:gd name="T3" fmla="*/ 1 h 2"/>
                  <a:gd name="T4" fmla="*/ 4 w 4"/>
                  <a:gd name="T5" fmla="*/ 2 h 2"/>
                  <a:gd name="T6" fmla="*/ 4 w 4"/>
                  <a:gd name="T7" fmla="*/ 1 h 2"/>
                  <a:gd name="T8" fmla="*/ 2 w 4"/>
                  <a:gd name="T9" fmla="*/ 1 h 2"/>
                  <a:gd name="T10" fmla="*/ 2 w 4"/>
                  <a:gd name="T11" fmla="*/ 1 h 2"/>
                  <a:gd name="T12" fmla="*/ 1 w 4"/>
                  <a:gd name="T13" fmla="*/ 0 h 2"/>
                  <a:gd name="T14" fmla="*/ 0 w 4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0" y="1"/>
                    </a:moveTo>
                    <a:lnTo>
                      <a:pt x="2" y="1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</p:grpSp>
        <p:grpSp>
          <p:nvGrpSpPr>
            <p:cNvPr id="1720" name="Group 1009"/>
            <p:cNvGrpSpPr>
              <a:grpSpLocks/>
            </p:cNvGrpSpPr>
            <p:nvPr/>
          </p:nvGrpSpPr>
          <p:grpSpPr bwMode="auto">
            <a:xfrm>
              <a:off x="3130" y="1533"/>
              <a:ext cx="2520" cy="1927"/>
              <a:chOff x="3130" y="1533"/>
              <a:chExt cx="2520" cy="1927"/>
            </a:xfrm>
          </p:grpSpPr>
          <p:sp>
            <p:nvSpPr>
              <p:cNvPr id="2067" name="Freeform 809"/>
              <p:cNvSpPr>
                <a:spLocks/>
              </p:cNvSpPr>
              <p:nvPr/>
            </p:nvSpPr>
            <p:spPr bwMode="auto">
              <a:xfrm>
                <a:off x="5202" y="3396"/>
                <a:ext cx="8" cy="9"/>
              </a:xfrm>
              <a:custGeom>
                <a:avLst/>
                <a:gdLst>
                  <a:gd name="T0" fmla="*/ 7 w 8"/>
                  <a:gd name="T1" fmla="*/ 4 h 9"/>
                  <a:gd name="T2" fmla="*/ 7 w 8"/>
                  <a:gd name="T3" fmla="*/ 4 h 9"/>
                  <a:gd name="T4" fmla="*/ 5 w 8"/>
                  <a:gd name="T5" fmla="*/ 2 h 9"/>
                  <a:gd name="T6" fmla="*/ 3 w 8"/>
                  <a:gd name="T7" fmla="*/ 0 h 9"/>
                  <a:gd name="T8" fmla="*/ 2 w 8"/>
                  <a:gd name="T9" fmla="*/ 0 h 9"/>
                  <a:gd name="T10" fmla="*/ 0 w 8"/>
                  <a:gd name="T11" fmla="*/ 1 h 9"/>
                  <a:gd name="T12" fmla="*/ 0 w 8"/>
                  <a:gd name="T13" fmla="*/ 1 h 9"/>
                  <a:gd name="T14" fmla="*/ 0 w 8"/>
                  <a:gd name="T15" fmla="*/ 2 h 9"/>
                  <a:gd name="T16" fmla="*/ 2 w 8"/>
                  <a:gd name="T17" fmla="*/ 2 h 9"/>
                  <a:gd name="T18" fmla="*/ 2 w 8"/>
                  <a:gd name="T19" fmla="*/ 4 h 9"/>
                  <a:gd name="T20" fmla="*/ 2 w 8"/>
                  <a:gd name="T21" fmla="*/ 4 h 9"/>
                  <a:gd name="T22" fmla="*/ 3 w 8"/>
                  <a:gd name="T23" fmla="*/ 6 h 9"/>
                  <a:gd name="T24" fmla="*/ 4 w 8"/>
                  <a:gd name="T25" fmla="*/ 7 h 9"/>
                  <a:gd name="T26" fmla="*/ 4 w 8"/>
                  <a:gd name="T27" fmla="*/ 7 h 9"/>
                  <a:gd name="T28" fmla="*/ 4 w 8"/>
                  <a:gd name="T29" fmla="*/ 9 h 9"/>
                  <a:gd name="T30" fmla="*/ 5 w 8"/>
                  <a:gd name="T31" fmla="*/ 7 h 9"/>
                  <a:gd name="T32" fmla="*/ 7 w 8"/>
                  <a:gd name="T33" fmla="*/ 6 h 9"/>
                  <a:gd name="T34" fmla="*/ 8 w 8"/>
                  <a:gd name="T35" fmla="*/ 6 h 9"/>
                  <a:gd name="T36" fmla="*/ 8 w 8"/>
                  <a:gd name="T37" fmla="*/ 6 h 9"/>
                  <a:gd name="T38" fmla="*/ 7 w 8"/>
                  <a:gd name="T39" fmla="*/ 5 h 9"/>
                  <a:gd name="T40" fmla="*/ 7 w 8"/>
                  <a:gd name="T41" fmla="*/ 5 h 9"/>
                  <a:gd name="T42" fmla="*/ 7 w 8"/>
                  <a:gd name="T43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" h="9">
                    <a:moveTo>
                      <a:pt x="7" y="4"/>
                    </a:moveTo>
                    <a:lnTo>
                      <a:pt x="7" y="4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5" y="7"/>
                    </a:lnTo>
                    <a:lnTo>
                      <a:pt x="7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8" name="Freeform 810"/>
              <p:cNvSpPr>
                <a:spLocks/>
              </p:cNvSpPr>
              <p:nvPr/>
            </p:nvSpPr>
            <p:spPr bwMode="auto">
              <a:xfrm>
                <a:off x="5205" y="3405"/>
                <a:ext cx="6" cy="3"/>
              </a:xfrm>
              <a:custGeom>
                <a:avLst/>
                <a:gdLst>
                  <a:gd name="T0" fmla="*/ 5 w 6"/>
                  <a:gd name="T1" fmla="*/ 0 h 3"/>
                  <a:gd name="T2" fmla="*/ 2 w 6"/>
                  <a:gd name="T3" fmla="*/ 1 h 3"/>
                  <a:gd name="T4" fmla="*/ 1 w 6"/>
                  <a:gd name="T5" fmla="*/ 1 h 3"/>
                  <a:gd name="T6" fmla="*/ 0 w 6"/>
                  <a:gd name="T7" fmla="*/ 1 h 3"/>
                  <a:gd name="T8" fmla="*/ 0 w 6"/>
                  <a:gd name="T9" fmla="*/ 1 h 3"/>
                  <a:gd name="T10" fmla="*/ 1 w 6"/>
                  <a:gd name="T11" fmla="*/ 2 h 3"/>
                  <a:gd name="T12" fmla="*/ 4 w 6"/>
                  <a:gd name="T13" fmla="*/ 2 h 3"/>
                  <a:gd name="T14" fmla="*/ 5 w 6"/>
                  <a:gd name="T15" fmla="*/ 2 h 3"/>
                  <a:gd name="T16" fmla="*/ 5 w 6"/>
                  <a:gd name="T17" fmla="*/ 3 h 3"/>
                  <a:gd name="T18" fmla="*/ 6 w 6"/>
                  <a:gd name="T19" fmla="*/ 3 h 3"/>
                  <a:gd name="T20" fmla="*/ 6 w 6"/>
                  <a:gd name="T21" fmla="*/ 2 h 3"/>
                  <a:gd name="T22" fmla="*/ 6 w 6"/>
                  <a:gd name="T23" fmla="*/ 1 h 3"/>
                  <a:gd name="T24" fmla="*/ 5 w 6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3">
                    <a:moveTo>
                      <a:pt x="5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9" name="Freeform 811"/>
              <p:cNvSpPr>
                <a:spLocks/>
              </p:cNvSpPr>
              <p:nvPr/>
            </p:nvSpPr>
            <p:spPr bwMode="auto">
              <a:xfrm>
                <a:off x="5206" y="3408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3 w 3"/>
                  <a:gd name="T3" fmla="*/ 0 h 2"/>
                  <a:gd name="T4" fmla="*/ 1 w 3"/>
                  <a:gd name="T5" fmla="*/ 0 h 2"/>
                  <a:gd name="T6" fmla="*/ 0 w 3"/>
                  <a:gd name="T7" fmla="*/ 0 h 2"/>
                  <a:gd name="T8" fmla="*/ 1 w 3"/>
                  <a:gd name="T9" fmla="*/ 0 h 2"/>
                  <a:gd name="T10" fmla="*/ 1 w 3"/>
                  <a:gd name="T11" fmla="*/ 2 h 2"/>
                  <a:gd name="T12" fmla="*/ 3 w 3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0" name="Freeform 812"/>
              <p:cNvSpPr>
                <a:spLocks/>
              </p:cNvSpPr>
              <p:nvPr/>
            </p:nvSpPr>
            <p:spPr bwMode="auto">
              <a:xfrm>
                <a:off x="5160" y="3407"/>
                <a:ext cx="1" cy="3"/>
              </a:xfrm>
              <a:custGeom>
                <a:avLst/>
                <a:gdLst>
                  <a:gd name="T0" fmla="*/ 0 w 1"/>
                  <a:gd name="T1" fmla="*/ 1 h 3"/>
                  <a:gd name="T2" fmla="*/ 1 w 1"/>
                  <a:gd name="T3" fmla="*/ 0 h 3"/>
                  <a:gd name="T4" fmla="*/ 0 w 1"/>
                  <a:gd name="T5" fmla="*/ 0 h 3"/>
                  <a:gd name="T6" fmla="*/ 0 w 1"/>
                  <a:gd name="T7" fmla="*/ 0 h 3"/>
                  <a:gd name="T8" fmla="*/ 0 w 1"/>
                  <a:gd name="T9" fmla="*/ 0 h 3"/>
                  <a:gd name="T10" fmla="*/ 0 w 1"/>
                  <a:gd name="T11" fmla="*/ 3 h 3"/>
                  <a:gd name="T12" fmla="*/ 0 w 1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1" name="Freeform 813"/>
              <p:cNvSpPr>
                <a:spLocks/>
              </p:cNvSpPr>
              <p:nvPr/>
            </p:nvSpPr>
            <p:spPr bwMode="auto">
              <a:xfrm>
                <a:off x="5147" y="3393"/>
                <a:ext cx="4" cy="9"/>
              </a:xfrm>
              <a:custGeom>
                <a:avLst/>
                <a:gdLst>
                  <a:gd name="T0" fmla="*/ 4 w 4"/>
                  <a:gd name="T1" fmla="*/ 3 h 9"/>
                  <a:gd name="T2" fmla="*/ 4 w 4"/>
                  <a:gd name="T3" fmla="*/ 2 h 9"/>
                  <a:gd name="T4" fmla="*/ 3 w 4"/>
                  <a:gd name="T5" fmla="*/ 0 h 9"/>
                  <a:gd name="T6" fmla="*/ 2 w 4"/>
                  <a:gd name="T7" fmla="*/ 0 h 9"/>
                  <a:gd name="T8" fmla="*/ 2 w 4"/>
                  <a:gd name="T9" fmla="*/ 2 h 9"/>
                  <a:gd name="T10" fmla="*/ 0 w 4"/>
                  <a:gd name="T11" fmla="*/ 2 h 9"/>
                  <a:gd name="T12" fmla="*/ 0 w 4"/>
                  <a:gd name="T13" fmla="*/ 3 h 9"/>
                  <a:gd name="T14" fmla="*/ 0 w 4"/>
                  <a:gd name="T15" fmla="*/ 4 h 9"/>
                  <a:gd name="T16" fmla="*/ 0 w 4"/>
                  <a:gd name="T17" fmla="*/ 5 h 9"/>
                  <a:gd name="T18" fmla="*/ 2 w 4"/>
                  <a:gd name="T19" fmla="*/ 7 h 9"/>
                  <a:gd name="T20" fmla="*/ 0 w 4"/>
                  <a:gd name="T21" fmla="*/ 8 h 9"/>
                  <a:gd name="T22" fmla="*/ 2 w 4"/>
                  <a:gd name="T23" fmla="*/ 9 h 9"/>
                  <a:gd name="T24" fmla="*/ 2 w 4"/>
                  <a:gd name="T25" fmla="*/ 9 h 9"/>
                  <a:gd name="T26" fmla="*/ 3 w 4"/>
                  <a:gd name="T27" fmla="*/ 8 h 9"/>
                  <a:gd name="T28" fmla="*/ 4 w 4"/>
                  <a:gd name="T29" fmla="*/ 7 h 9"/>
                  <a:gd name="T30" fmla="*/ 4 w 4"/>
                  <a:gd name="T31" fmla="*/ 7 h 9"/>
                  <a:gd name="T32" fmla="*/ 4 w 4"/>
                  <a:gd name="T33" fmla="*/ 5 h 9"/>
                  <a:gd name="T34" fmla="*/ 4 w 4"/>
                  <a:gd name="T3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" h="9">
                    <a:moveTo>
                      <a:pt x="4" y="3"/>
                    </a:moveTo>
                    <a:lnTo>
                      <a:pt x="4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2" name="Freeform 814"/>
              <p:cNvSpPr>
                <a:spLocks/>
              </p:cNvSpPr>
              <p:nvPr/>
            </p:nvSpPr>
            <p:spPr bwMode="auto">
              <a:xfrm>
                <a:off x="5159" y="3411"/>
                <a:ext cx="51" cy="49"/>
              </a:xfrm>
              <a:custGeom>
                <a:avLst/>
                <a:gdLst>
                  <a:gd name="T0" fmla="*/ 51 w 51"/>
                  <a:gd name="T1" fmla="*/ 22 h 49"/>
                  <a:gd name="T2" fmla="*/ 50 w 51"/>
                  <a:gd name="T3" fmla="*/ 19 h 49"/>
                  <a:gd name="T4" fmla="*/ 50 w 51"/>
                  <a:gd name="T5" fmla="*/ 12 h 49"/>
                  <a:gd name="T6" fmla="*/ 50 w 51"/>
                  <a:gd name="T7" fmla="*/ 7 h 49"/>
                  <a:gd name="T8" fmla="*/ 50 w 51"/>
                  <a:gd name="T9" fmla="*/ 2 h 49"/>
                  <a:gd name="T10" fmla="*/ 45 w 51"/>
                  <a:gd name="T11" fmla="*/ 4 h 49"/>
                  <a:gd name="T12" fmla="*/ 40 w 51"/>
                  <a:gd name="T13" fmla="*/ 4 h 49"/>
                  <a:gd name="T14" fmla="*/ 37 w 51"/>
                  <a:gd name="T15" fmla="*/ 5 h 49"/>
                  <a:gd name="T16" fmla="*/ 36 w 51"/>
                  <a:gd name="T17" fmla="*/ 5 h 49"/>
                  <a:gd name="T18" fmla="*/ 31 w 51"/>
                  <a:gd name="T19" fmla="*/ 5 h 49"/>
                  <a:gd name="T20" fmla="*/ 30 w 51"/>
                  <a:gd name="T21" fmla="*/ 7 h 49"/>
                  <a:gd name="T22" fmla="*/ 27 w 51"/>
                  <a:gd name="T23" fmla="*/ 7 h 49"/>
                  <a:gd name="T24" fmla="*/ 20 w 51"/>
                  <a:gd name="T25" fmla="*/ 7 h 49"/>
                  <a:gd name="T26" fmla="*/ 15 w 51"/>
                  <a:gd name="T27" fmla="*/ 5 h 49"/>
                  <a:gd name="T28" fmla="*/ 12 w 51"/>
                  <a:gd name="T29" fmla="*/ 2 h 49"/>
                  <a:gd name="T30" fmla="*/ 10 w 51"/>
                  <a:gd name="T31" fmla="*/ 2 h 49"/>
                  <a:gd name="T32" fmla="*/ 7 w 51"/>
                  <a:gd name="T33" fmla="*/ 1 h 49"/>
                  <a:gd name="T34" fmla="*/ 1 w 51"/>
                  <a:gd name="T35" fmla="*/ 0 h 49"/>
                  <a:gd name="T36" fmla="*/ 0 w 51"/>
                  <a:gd name="T37" fmla="*/ 6 h 49"/>
                  <a:gd name="T38" fmla="*/ 1 w 51"/>
                  <a:gd name="T39" fmla="*/ 11 h 49"/>
                  <a:gd name="T40" fmla="*/ 5 w 51"/>
                  <a:gd name="T41" fmla="*/ 19 h 49"/>
                  <a:gd name="T42" fmla="*/ 7 w 51"/>
                  <a:gd name="T43" fmla="*/ 25 h 49"/>
                  <a:gd name="T44" fmla="*/ 10 w 51"/>
                  <a:gd name="T45" fmla="*/ 25 h 49"/>
                  <a:gd name="T46" fmla="*/ 12 w 51"/>
                  <a:gd name="T47" fmla="*/ 27 h 49"/>
                  <a:gd name="T48" fmla="*/ 10 w 51"/>
                  <a:gd name="T49" fmla="*/ 27 h 49"/>
                  <a:gd name="T50" fmla="*/ 8 w 51"/>
                  <a:gd name="T51" fmla="*/ 31 h 49"/>
                  <a:gd name="T52" fmla="*/ 12 w 51"/>
                  <a:gd name="T53" fmla="*/ 37 h 49"/>
                  <a:gd name="T54" fmla="*/ 16 w 51"/>
                  <a:gd name="T55" fmla="*/ 42 h 49"/>
                  <a:gd name="T56" fmla="*/ 20 w 51"/>
                  <a:gd name="T57" fmla="*/ 44 h 49"/>
                  <a:gd name="T58" fmla="*/ 21 w 51"/>
                  <a:gd name="T59" fmla="*/ 44 h 49"/>
                  <a:gd name="T60" fmla="*/ 18 w 51"/>
                  <a:gd name="T61" fmla="*/ 45 h 49"/>
                  <a:gd name="T62" fmla="*/ 21 w 51"/>
                  <a:gd name="T63" fmla="*/ 46 h 49"/>
                  <a:gd name="T64" fmla="*/ 28 w 51"/>
                  <a:gd name="T65" fmla="*/ 49 h 49"/>
                  <a:gd name="T66" fmla="*/ 32 w 51"/>
                  <a:gd name="T67" fmla="*/ 46 h 49"/>
                  <a:gd name="T68" fmla="*/ 33 w 51"/>
                  <a:gd name="T69" fmla="*/ 42 h 49"/>
                  <a:gd name="T70" fmla="*/ 32 w 51"/>
                  <a:gd name="T71" fmla="*/ 41 h 49"/>
                  <a:gd name="T72" fmla="*/ 36 w 51"/>
                  <a:gd name="T73" fmla="*/ 40 h 49"/>
                  <a:gd name="T74" fmla="*/ 37 w 51"/>
                  <a:gd name="T75" fmla="*/ 39 h 49"/>
                  <a:gd name="T76" fmla="*/ 36 w 51"/>
                  <a:gd name="T77" fmla="*/ 35 h 49"/>
                  <a:gd name="T78" fmla="*/ 38 w 51"/>
                  <a:gd name="T79" fmla="*/ 39 h 49"/>
                  <a:gd name="T80" fmla="*/ 40 w 51"/>
                  <a:gd name="T81" fmla="*/ 36 h 49"/>
                  <a:gd name="T82" fmla="*/ 43 w 51"/>
                  <a:gd name="T83" fmla="*/ 37 h 49"/>
                  <a:gd name="T84" fmla="*/ 43 w 51"/>
                  <a:gd name="T85" fmla="*/ 39 h 49"/>
                  <a:gd name="T86" fmla="*/ 42 w 51"/>
                  <a:gd name="T87" fmla="*/ 40 h 49"/>
                  <a:gd name="T88" fmla="*/ 46 w 51"/>
                  <a:gd name="T89" fmla="*/ 41 h 49"/>
                  <a:gd name="T90" fmla="*/ 45 w 51"/>
                  <a:gd name="T91" fmla="*/ 35 h 49"/>
                  <a:gd name="T92" fmla="*/ 46 w 51"/>
                  <a:gd name="T93" fmla="*/ 30 h 49"/>
                  <a:gd name="T94" fmla="*/ 46 w 51"/>
                  <a:gd name="T95" fmla="*/ 26 h 49"/>
                  <a:gd name="T96" fmla="*/ 48 w 51"/>
                  <a:gd name="T97" fmla="*/ 22 h 49"/>
                  <a:gd name="T98" fmla="*/ 50 w 51"/>
                  <a:gd name="T99" fmla="*/ 21 h 49"/>
                  <a:gd name="T100" fmla="*/ 48 w 51"/>
                  <a:gd name="T101" fmla="*/ 22 h 49"/>
                  <a:gd name="T102" fmla="*/ 50 w 51"/>
                  <a:gd name="T103" fmla="*/ 25 h 49"/>
                  <a:gd name="T104" fmla="*/ 51 w 51"/>
                  <a:gd name="T105" fmla="*/ 26 h 49"/>
                  <a:gd name="T106" fmla="*/ 51 w 51"/>
                  <a:gd name="T107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1" y="22"/>
                    </a:lnTo>
                    <a:lnTo>
                      <a:pt x="51" y="22"/>
                    </a:lnTo>
                    <a:lnTo>
                      <a:pt x="51" y="21"/>
                    </a:lnTo>
                    <a:lnTo>
                      <a:pt x="51" y="20"/>
                    </a:lnTo>
                    <a:lnTo>
                      <a:pt x="50" y="19"/>
                    </a:lnTo>
                    <a:lnTo>
                      <a:pt x="50" y="16"/>
                    </a:lnTo>
                    <a:lnTo>
                      <a:pt x="50" y="14"/>
                    </a:lnTo>
                    <a:lnTo>
                      <a:pt x="50" y="12"/>
                    </a:lnTo>
                    <a:lnTo>
                      <a:pt x="51" y="11"/>
                    </a:lnTo>
                    <a:lnTo>
                      <a:pt x="51" y="9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50" y="5"/>
                    </a:lnTo>
                    <a:lnTo>
                      <a:pt x="50" y="2"/>
                    </a:lnTo>
                    <a:lnTo>
                      <a:pt x="47" y="1"/>
                    </a:lnTo>
                    <a:lnTo>
                      <a:pt x="46" y="1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38" y="5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6" y="5"/>
                    </a:lnTo>
                    <a:lnTo>
                      <a:pt x="36" y="5"/>
                    </a:lnTo>
                    <a:lnTo>
                      <a:pt x="33" y="5"/>
                    </a:lnTo>
                    <a:lnTo>
                      <a:pt x="32" y="5"/>
                    </a:lnTo>
                    <a:lnTo>
                      <a:pt x="31" y="5"/>
                    </a:lnTo>
                    <a:lnTo>
                      <a:pt x="30" y="6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28" y="6"/>
                    </a:lnTo>
                    <a:lnTo>
                      <a:pt x="27" y="7"/>
                    </a:lnTo>
                    <a:lnTo>
                      <a:pt x="26" y="7"/>
                    </a:lnTo>
                    <a:lnTo>
                      <a:pt x="22" y="7"/>
                    </a:lnTo>
                    <a:lnTo>
                      <a:pt x="20" y="7"/>
                    </a:lnTo>
                    <a:lnTo>
                      <a:pt x="16" y="6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3" y="4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9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3" y="16"/>
                    </a:lnTo>
                    <a:lnTo>
                      <a:pt x="5" y="19"/>
                    </a:lnTo>
                    <a:lnTo>
                      <a:pt x="8" y="22"/>
                    </a:lnTo>
                    <a:lnTo>
                      <a:pt x="8" y="24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0" y="25"/>
                    </a:lnTo>
                    <a:lnTo>
                      <a:pt x="10" y="25"/>
                    </a:lnTo>
                    <a:lnTo>
                      <a:pt x="12" y="27"/>
                    </a:lnTo>
                    <a:lnTo>
                      <a:pt x="12" y="27"/>
                    </a:lnTo>
                    <a:lnTo>
                      <a:pt x="11" y="30"/>
                    </a:lnTo>
                    <a:lnTo>
                      <a:pt x="11" y="29"/>
                    </a:lnTo>
                    <a:lnTo>
                      <a:pt x="10" y="27"/>
                    </a:lnTo>
                    <a:lnTo>
                      <a:pt x="7" y="25"/>
                    </a:lnTo>
                    <a:lnTo>
                      <a:pt x="8" y="29"/>
                    </a:lnTo>
                    <a:lnTo>
                      <a:pt x="8" y="31"/>
                    </a:lnTo>
                    <a:lnTo>
                      <a:pt x="11" y="37"/>
                    </a:lnTo>
                    <a:lnTo>
                      <a:pt x="12" y="37"/>
                    </a:lnTo>
                    <a:lnTo>
                      <a:pt x="12" y="37"/>
                    </a:lnTo>
                    <a:lnTo>
                      <a:pt x="13" y="39"/>
                    </a:lnTo>
                    <a:lnTo>
                      <a:pt x="13" y="40"/>
                    </a:lnTo>
                    <a:lnTo>
                      <a:pt x="16" y="42"/>
                    </a:lnTo>
                    <a:lnTo>
                      <a:pt x="17" y="42"/>
                    </a:lnTo>
                    <a:lnTo>
                      <a:pt x="18" y="42"/>
                    </a:lnTo>
                    <a:lnTo>
                      <a:pt x="20" y="44"/>
                    </a:lnTo>
                    <a:lnTo>
                      <a:pt x="21" y="44"/>
                    </a:lnTo>
                    <a:lnTo>
                      <a:pt x="21" y="44"/>
                    </a:lnTo>
                    <a:lnTo>
                      <a:pt x="21" y="44"/>
                    </a:lnTo>
                    <a:lnTo>
                      <a:pt x="20" y="44"/>
                    </a:lnTo>
                    <a:lnTo>
                      <a:pt x="18" y="45"/>
                    </a:lnTo>
                    <a:lnTo>
                      <a:pt x="18" y="45"/>
                    </a:lnTo>
                    <a:lnTo>
                      <a:pt x="18" y="46"/>
                    </a:lnTo>
                    <a:lnTo>
                      <a:pt x="18" y="47"/>
                    </a:lnTo>
                    <a:lnTo>
                      <a:pt x="21" y="46"/>
                    </a:lnTo>
                    <a:lnTo>
                      <a:pt x="25" y="47"/>
                    </a:lnTo>
                    <a:lnTo>
                      <a:pt x="26" y="46"/>
                    </a:lnTo>
                    <a:lnTo>
                      <a:pt x="28" y="49"/>
                    </a:lnTo>
                    <a:lnTo>
                      <a:pt x="30" y="49"/>
                    </a:lnTo>
                    <a:lnTo>
                      <a:pt x="31" y="49"/>
                    </a:lnTo>
                    <a:lnTo>
                      <a:pt x="32" y="46"/>
                    </a:lnTo>
                    <a:lnTo>
                      <a:pt x="32" y="45"/>
                    </a:lnTo>
                    <a:lnTo>
                      <a:pt x="32" y="44"/>
                    </a:lnTo>
                    <a:lnTo>
                      <a:pt x="33" y="42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5" y="42"/>
                    </a:lnTo>
                    <a:lnTo>
                      <a:pt x="36" y="41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7" y="39"/>
                    </a:lnTo>
                    <a:lnTo>
                      <a:pt x="37" y="37"/>
                    </a:lnTo>
                    <a:lnTo>
                      <a:pt x="37" y="37"/>
                    </a:lnTo>
                    <a:lnTo>
                      <a:pt x="36" y="35"/>
                    </a:lnTo>
                    <a:lnTo>
                      <a:pt x="36" y="35"/>
                    </a:lnTo>
                    <a:lnTo>
                      <a:pt x="38" y="36"/>
                    </a:lnTo>
                    <a:lnTo>
                      <a:pt x="38" y="39"/>
                    </a:lnTo>
                    <a:lnTo>
                      <a:pt x="40" y="39"/>
                    </a:lnTo>
                    <a:lnTo>
                      <a:pt x="40" y="37"/>
                    </a:lnTo>
                    <a:lnTo>
                      <a:pt x="40" y="36"/>
                    </a:lnTo>
                    <a:lnTo>
                      <a:pt x="40" y="36"/>
                    </a:lnTo>
                    <a:lnTo>
                      <a:pt x="42" y="36"/>
                    </a:lnTo>
                    <a:lnTo>
                      <a:pt x="43" y="37"/>
                    </a:lnTo>
                    <a:lnTo>
                      <a:pt x="43" y="37"/>
                    </a:lnTo>
                    <a:lnTo>
                      <a:pt x="43" y="37"/>
                    </a:lnTo>
                    <a:lnTo>
                      <a:pt x="43" y="39"/>
                    </a:lnTo>
                    <a:lnTo>
                      <a:pt x="42" y="37"/>
                    </a:lnTo>
                    <a:lnTo>
                      <a:pt x="41" y="39"/>
                    </a:lnTo>
                    <a:lnTo>
                      <a:pt x="42" y="40"/>
                    </a:lnTo>
                    <a:lnTo>
                      <a:pt x="43" y="42"/>
                    </a:lnTo>
                    <a:lnTo>
                      <a:pt x="43" y="41"/>
                    </a:lnTo>
                    <a:lnTo>
                      <a:pt x="46" y="41"/>
                    </a:lnTo>
                    <a:lnTo>
                      <a:pt x="46" y="41"/>
                    </a:lnTo>
                    <a:lnTo>
                      <a:pt x="46" y="37"/>
                    </a:lnTo>
                    <a:lnTo>
                      <a:pt x="45" y="35"/>
                    </a:lnTo>
                    <a:lnTo>
                      <a:pt x="45" y="32"/>
                    </a:lnTo>
                    <a:lnTo>
                      <a:pt x="45" y="31"/>
                    </a:lnTo>
                    <a:lnTo>
                      <a:pt x="46" y="30"/>
                    </a:lnTo>
                    <a:lnTo>
                      <a:pt x="46" y="29"/>
                    </a:lnTo>
                    <a:lnTo>
                      <a:pt x="46" y="27"/>
                    </a:lnTo>
                    <a:lnTo>
                      <a:pt x="46" y="26"/>
                    </a:lnTo>
                    <a:lnTo>
                      <a:pt x="47" y="25"/>
                    </a:lnTo>
                    <a:lnTo>
                      <a:pt x="48" y="24"/>
                    </a:lnTo>
                    <a:lnTo>
                      <a:pt x="48" y="22"/>
                    </a:lnTo>
                    <a:lnTo>
                      <a:pt x="48" y="22"/>
                    </a:lnTo>
                    <a:lnTo>
                      <a:pt x="48" y="21"/>
                    </a:lnTo>
                    <a:lnTo>
                      <a:pt x="50" y="21"/>
                    </a:lnTo>
                    <a:lnTo>
                      <a:pt x="50" y="22"/>
                    </a:lnTo>
                    <a:lnTo>
                      <a:pt x="48" y="22"/>
                    </a:lnTo>
                    <a:lnTo>
                      <a:pt x="48" y="22"/>
                    </a:lnTo>
                    <a:lnTo>
                      <a:pt x="50" y="24"/>
                    </a:lnTo>
                    <a:lnTo>
                      <a:pt x="50" y="24"/>
                    </a:lnTo>
                    <a:lnTo>
                      <a:pt x="50" y="25"/>
                    </a:lnTo>
                    <a:lnTo>
                      <a:pt x="50" y="25"/>
                    </a:lnTo>
                    <a:lnTo>
                      <a:pt x="50" y="26"/>
                    </a:lnTo>
                    <a:lnTo>
                      <a:pt x="51" y="26"/>
                    </a:lnTo>
                    <a:lnTo>
                      <a:pt x="51" y="25"/>
                    </a:lnTo>
                    <a:lnTo>
                      <a:pt x="51" y="24"/>
                    </a:lnTo>
                    <a:lnTo>
                      <a:pt x="51" y="2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3" name="Freeform 815"/>
              <p:cNvSpPr>
                <a:spLocks/>
              </p:cNvSpPr>
              <p:nvPr/>
            </p:nvSpPr>
            <p:spPr bwMode="auto">
              <a:xfrm>
                <a:off x="5195" y="3451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1 w 2"/>
                  <a:gd name="T9" fmla="*/ 1 h 2"/>
                  <a:gd name="T10" fmla="*/ 1 w 2"/>
                  <a:gd name="T11" fmla="*/ 2 h 2"/>
                  <a:gd name="T12" fmla="*/ 1 w 2"/>
                  <a:gd name="T13" fmla="*/ 2 h 2"/>
                  <a:gd name="T14" fmla="*/ 2 w 2"/>
                  <a:gd name="T15" fmla="*/ 2 h 2"/>
                  <a:gd name="T16" fmla="*/ 1 w 2"/>
                  <a:gd name="T17" fmla="*/ 0 h 2"/>
                  <a:gd name="T18" fmla="*/ 1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4" name="Freeform 816"/>
              <p:cNvSpPr>
                <a:spLocks/>
              </p:cNvSpPr>
              <p:nvPr/>
            </p:nvSpPr>
            <p:spPr bwMode="auto">
              <a:xfrm>
                <a:off x="5205" y="3442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1 w 2"/>
                  <a:gd name="T3" fmla="*/ 0 h 3"/>
                  <a:gd name="T4" fmla="*/ 0 w 2"/>
                  <a:gd name="T5" fmla="*/ 1 h 3"/>
                  <a:gd name="T6" fmla="*/ 1 w 2"/>
                  <a:gd name="T7" fmla="*/ 1 h 3"/>
                  <a:gd name="T8" fmla="*/ 0 w 2"/>
                  <a:gd name="T9" fmla="*/ 3 h 3"/>
                  <a:gd name="T10" fmla="*/ 1 w 2"/>
                  <a:gd name="T11" fmla="*/ 3 h 3"/>
                  <a:gd name="T12" fmla="*/ 1 w 2"/>
                  <a:gd name="T13" fmla="*/ 3 h 3"/>
                  <a:gd name="T14" fmla="*/ 1 w 2"/>
                  <a:gd name="T15" fmla="*/ 1 h 3"/>
                  <a:gd name="T16" fmla="*/ 2 w 2"/>
                  <a:gd name="T17" fmla="*/ 1 h 3"/>
                  <a:gd name="T18" fmla="*/ 2 w 2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5" name="Freeform 817"/>
              <p:cNvSpPr>
                <a:spLocks/>
              </p:cNvSpPr>
              <p:nvPr/>
            </p:nvSpPr>
            <p:spPr bwMode="auto">
              <a:xfrm>
                <a:off x="5192" y="3453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3 w 4"/>
                  <a:gd name="T3" fmla="*/ 0 h 4"/>
                  <a:gd name="T4" fmla="*/ 3 w 4"/>
                  <a:gd name="T5" fmla="*/ 2 h 4"/>
                  <a:gd name="T6" fmla="*/ 3 w 4"/>
                  <a:gd name="T7" fmla="*/ 3 h 4"/>
                  <a:gd name="T8" fmla="*/ 2 w 4"/>
                  <a:gd name="T9" fmla="*/ 3 h 4"/>
                  <a:gd name="T10" fmla="*/ 2 w 4"/>
                  <a:gd name="T11" fmla="*/ 3 h 4"/>
                  <a:gd name="T12" fmla="*/ 2 w 4"/>
                  <a:gd name="T13" fmla="*/ 3 h 4"/>
                  <a:gd name="T14" fmla="*/ 0 w 4"/>
                  <a:gd name="T15" fmla="*/ 3 h 4"/>
                  <a:gd name="T16" fmla="*/ 0 w 4"/>
                  <a:gd name="T17" fmla="*/ 3 h 4"/>
                  <a:gd name="T18" fmla="*/ 2 w 4"/>
                  <a:gd name="T19" fmla="*/ 4 h 4"/>
                  <a:gd name="T20" fmla="*/ 3 w 4"/>
                  <a:gd name="T21" fmla="*/ 4 h 4"/>
                  <a:gd name="T22" fmla="*/ 3 w 4"/>
                  <a:gd name="T23" fmla="*/ 4 h 4"/>
                  <a:gd name="T24" fmla="*/ 4 w 4"/>
                  <a:gd name="T25" fmla="*/ 3 h 4"/>
                  <a:gd name="T26" fmla="*/ 4 w 4"/>
                  <a:gd name="T27" fmla="*/ 2 h 4"/>
                  <a:gd name="T28" fmla="*/ 4 w 4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3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6" name="Freeform 818"/>
              <p:cNvSpPr>
                <a:spLocks/>
              </p:cNvSpPr>
              <p:nvPr/>
            </p:nvSpPr>
            <p:spPr bwMode="auto">
              <a:xfrm>
                <a:off x="4722" y="2966"/>
                <a:ext cx="561" cy="420"/>
              </a:xfrm>
              <a:custGeom>
                <a:avLst/>
                <a:gdLst>
                  <a:gd name="T0" fmla="*/ 546 w 561"/>
                  <a:gd name="T1" fmla="*/ 202 h 420"/>
                  <a:gd name="T2" fmla="*/ 522 w 561"/>
                  <a:gd name="T3" fmla="*/ 168 h 420"/>
                  <a:gd name="T4" fmla="*/ 507 w 561"/>
                  <a:gd name="T5" fmla="*/ 167 h 420"/>
                  <a:gd name="T6" fmla="*/ 492 w 561"/>
                  <a:gd name="T7" fmla="*/ 133 h 420"/>
                  <a:gd name="T8" fmla="*/ 465 w 561"/>
                  <a:gd name="T9" fmla="*/ 119 h 420"/>
                  <a:gd name="T10" fmla="*/ 448 w 561"/>
                  <a:gd name="T11" fmla="*/ 82 h 420"/>
                  <a:gd name="T12" fmla="*/ 432 w 561"/>
                  <a:gd name="T13" fmla="*/ 50 h 420"/>
                  <a:gd name="T14" fmla="*/ 415 w 561"/>
                  <a:gd name="T15" fmla="*/ 23 h 420"/>
                  <a:gd name="T16" fmla="*/ 407 w 561"/>
                  <a:gd name="T17" fmla="*/ 0 h 420"/>
                  <a:gd name="T18" fmla="*/ 399 w 561"/>
                  <a:gd name="T19" fmla="*/ 29 h 420"/>
                  <a:gd name="T20" fmla="*/ 392 w 561"/>
                  <a:gd name="T21" fmla="*/ 73 h 420"/>
                  <a:gd name="T22" fmla="*/ 360 w 561"/>
                  <a:gd name="T23" fmla="*/ 89 h 420"/>
                  <a:gd name="T24" fmla="*/ 326 w 561"/>
                  <a:gd name="T25" fmla="*/ 71 h 420"/>
                  <a:gd name="T26" fmla="*/ 315 w 561"/>
                  <a:gd name="T27" fmla="*/ 48 h 420"/>
                  <a:gd name="T28" fmla="*/ 325 w 561"/>
                  <a:gd name="T29" fmla="*/ 20 h 420"/>
                  <a:gd name="T30" fmla="*/ 315 w 561"/>
                  <a:gd name="T31" fmla="*/ 18 h 420"/>
                  <a:gd name="T32" fmla="*/ 290 w 561"/>
                  <a:gd name="T33" fmla="*/ 18 h 420"/>
                  <a:gd name="T34" fmla="*/ 263 w 561"/>
                  <a:gd name="T35" fmla="*/ 8 h 420"/>
                  <a:gd name="T36" fmla="*/ 268 w 561"/>
                  <a:gd name="T37" fmla="*/ 20 h 420"/>
                  <a:gd name="T38" fmla="*/ 246 w 561"/>
                  <a:gd name="T39" fmla="*/ 23 h 420"/>
                  <a:gd name="T40" fmla="*/ 236 w 561"/>
                  <a:gd name="T41" fmla="*/ 38 h 420"/>
                  <a:gd name="T42" fmla="*/ 230 w 561"/>
                  <a:gd name="T43" fmla="*/ 58 h 420"/>
                  <a:gd name="T44" fmla="*/ 220 w 561"/>
                  <a:gd name="T45" fmla="*/ 59 h 420"/>
                  <a:gd name="T46" fmla="*/ 207 w 561"/>
                  <a:gd name="T47" fmla="*/ 59 h 420"/>
                  <a:gd name="T48" fmla="*/ 184 w 561"/>
                  <a:gd name="T49" fmla="*/ 47 h 420"/>
                  <a:gd name="T50" fmla="*/ 175 w 561"/>
                  <a:gd name="T51" fmla="*/ 53 h 420"/>
                  <a:gd name="T52" fmla="*/ 167 w 561"/>
                  <a:gd name="T53" fmla="*/ 59 h 420"/>
                  <a:gd name="T54" fmla="*/ 165 w 561"/>
                  <a:gd name="T55" fmla="*/ 66 h 420"/>
                  <a:gd name="T56" fmla="*/ 159 w 561"/>
                  <a:gd name="T57" fmla="*/ 73 h 420"/>
                  <a:gd name="T58" fmla="*/ 150 w 561"/>
                  <a:gd name="T59" fmla="*/ 78 h 420"/>
                  <a:gd name="T60" fmla="*/ 147 w 561"/>
                  <a:gd name="T61" fmla="*/ 88 h 420"/>
                  <a:gd name="T62" fmla="*/ 135 w 561"/>
                  <a:gd name="T63" fmla="*/ 81 h 420"/>
                  <a:gd name="T64" fmla="*/ 120 w 561"/>
                  <a:gd name="T65" fmla="*/ 109 h 420"/>
                  <a:gd name="T66" fmla="*/ 67 w 561"/>
                  <a:gd name="T67" fmla="*/ 137 h 420"/>
                  <a:gd name="T68" fmla="*/ 17 w 561"/>
                  <a:gd name="T69" fmla="*/ 164 h 420"/>
                  <a:gd name="T70" fmla="*/ 5 w 561"/>
                  <a:gd name="T71" fmla="*/ 186 h 420"/>
                  <a:gd name="T72" fmla="*/ 8 w 561"/>
                  <a:gd name="T73" fmla="*/ 218 h 420"/>
                  <a:gd name="T74" fmla="*/ 7 w 561"/>
                  <a:gd name="T75" fmla="*/ 227 h 420"/>
                  <a:gd name="T76" fmla="*/ 12 w 561"/>
                  <a:gd name="T77" fmla="*/ 247 h 420"/>
                  <a:gd name="T78" fmla="*/ 35 w 561"/>
                  <a:gd name="T79" fmla="*/ 315 h 420"/>
                  <a:gd name="T80" fmla="*/ 32 w 561"/>
                  <a:gd name="T81" fmla="*/ 346 h 420"/>
                  <a:gd name="T82" fmla="*/ 92 w 561"/>
                  <a:gd name="T83" fmla="*/ 338 h 420"/>
                  <a:gd name="T84" fmla="*/ 151 w 561"/>
                  <a:gd name="T85" fmla="*/ 326 h 420"/>
                  <a:gd name="T86" fmla="*/ 235 w 561"/>
                  <a:gd name="T87" fmla="*/ 302 h 420"/>
                  <a:gd name="T88" fmla="*/ 293 w 561"/>
                  <a:gd name="T89" fmla="*/ 318 h 420"/>
                  <a:gd name="T90" fmla="*/ 308 w 561"/>
                  <a:gd name="T91" fmla="*/ 348 h 420"/>
                  <a:gd name="T92" fmla="*/ 315 w 561"/>
                  <a:gd name="T93" fmla="*/ 350 h 420"/>
                  <a:gd name="T94" fmla="*/ 343 w 561"/>
                  <a:gd name="T95" fmla="*/ 318 h 420"/>
                  <a:gd name="T96" fmla="*/ 333 w 561"/>
                  <a:gd name="T97" fmla="*/ 353 h 420"/>
                  <a:gd name="T98" fmla="*/ 351 w 561"/>
                  <a:gd name="T99" fmla="*/ 355 h 420"/>
                  <a:gd name="T100" fmla="*/ 361 w 561"/>
                  <a:gd name="T101" fmla="*/ 363 h 420"/>
                  <a:gd name="T102" fmla="*/ 378 w 561"/>
                  <a:gd name="T103" fmla="*/ 400 h 420"/>
                  <a:gd name="T104" fmla="*/ 425 w 561"/>
                  <a:gd name="T105" fmla="*/ 412 h 420"/>
                  <a:gd name="T106" fmla="*/ 438 w 561"/>
                  <a:gd name="T107" fmla="*/ 407 h 420"/>
                  <a:gd name="T108" fmla="*/ 455 w 561"/>
                  <a:gd name="T109" fmla="*/ 416 h 420"/>
                  <a:gd name="T110" fmla="*/ 467 w 561"/>
                  <a:gd name="T111" fmla="*/ 412 h 420"/>
                  <a:gd name="T112" fmla="*/ 512 w 561"/>
                  <a:gd name="T113" fmla="*/ 378 h 420"/>
                  <a:gd name="T114" fmla="*/ 522 w 561"/>
                  <a:gd name="T115" fmla="*/ 352 h 420"/>
                  <a:gd name="T116" fmla="*/ 532 w 561"/>
                  <a:gd name="T117" fmla="*/ 328 h 420"/>
                  <a:gd name="T118" fmla="*/ 552 w 561"/>
                  <a:gd name="T119" fmla="*/ 296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61" h="420">
                    <a:moveTo>
                      <a:pt x="561" y="252"/>
                    </a:moveTo>
                    <a:lnTo>
                      <a:pt x="559" y="248"/>
                    </a:lnTo>
                    <a:lnTo>
                      <a:pt x="558" y="246"/>
                    </a:lnTo>
                    <a:lnTo>
                      <a:pt x="558" y="245"/>
                    </a:lnTo>
                    <a:lnTo>
                      <a:pt x="556" y="240"/>
                    </a:lnTo>
                    <a:lnTo>
                      <a:pt x="554" y="236"/>
                    </a:lnTo>
                    <a:lnTo>
                      <a:pt x="554" y="233"/>
                    </a:lnTo>
                    <a:lnTo>
                      <a:pt x="554" y="223"/>
                    </a:lnTo>
                    <a:lnTo>
                      <a:pt x="554" y="218"/>
                    </a:lnTo>
                    <a:lnTo>
                      <a:pt x="554" y="217"/>
                    </a:lnTo>
                    <a:lnTo>
                      <a:pt x="553" y="217"/>
                    </a:lnTo>
                    <a:lnTo>
                      <a:pt x="552" y="216"/>
                    </a:lnTo>
                    <a:lnTo>
                      <a:pt x="552" y="213"/>
                    </a:lnTo>
                    <a:lnTo>
                      <a:pt x="552" y="209"/>
                    </a:lnTo>
                    <a:lnTo>
                      <a:pt x="549" y="208"/>
                    </a:lnTo>
                    <a:lnTo>
                      <a:pt x="548" y="207"/>
                    </a:lnTo>
                    <a:lnTo>
                      <a:pt x="547" y="204"/>
                    </a:lnTo>
                    <a:lnTo>
                      <a:pt x="546" y="203"/>
                    </a:lnTo>
                    <a:lnTo>
                      <a:pt x="546" y="202"/>
                    </a:lnTo>
                    <a:lnTo>
                      <a:pt x="546" y="201"/>
                    </a:lnTo>
                    <a:lnTo>
                      <a:pt x="543" y="199"/>
                    </a:lnTo>
                    <a:lnTo>
                      <a:pt x="543" y="199"/>
                    </a:lnTo>
                    <a:lnTo>
                      <a:pt x="541" y="198"/>
                    </a:lnTo>
                    <a:lnTo>
                      <a:pt x="539" y="196"/>
                    </a:lnTo>
                    <a:lnTo>
                      <a:pt x="537" y="192"/>
                    </a:lnTo>
                    <a:lnTo>
                      <a:pt x="537" y="191"/>
                    </a:lnTo>
                    <a:lnTo>
                      <a:pt x="534" y="189"/>
                    </a:lnTo>
                    <a:lnTo>
                      <a:pt x="533" y="189"/>
                    </a:lnTo>
                    <a:lnTo>
                      <a:pt x="532" y="189"/>
                    </a:lnTo>
                    <a:lnTo>
                      <a:pt x="528" y="187"/>
                    </a:lnTo>
                    <a:lnTo>
                      <a:pt x="527" y="186"/>
                    </a:lnTo>
                    <a:lnTo>
                      <a:pt x="526" y="184"/>
                    </a:lnTo>
                    <a:lnTo>
                      <a:pt x="524" y="183"/>
                    </a:lnTo>
                    <a:lnTo>
                      <a:pt x="524" y="182"/>
                    </a:lnTo>
                    <a:lnTo>
                      <a:pt x="523" y="181"/>
                    </a:lnTo>
                    <a:lnTo>
                      <a:pt x="522" y="177"/>
                    </a:lnTo>
                    <a:lnTo>
                      <a:pt x="522" y="173"/>
                    </a:lnTo>
                    <a:lnTo>
                      <a:pt x="522" y="168"/>
                    </a:lnTo>
                    <a:lnTo>
                      <a:pt x="521" y="166"/>
                    </a:lnTo>
                    <a:lnTo>
                      <a:pt x="519" y="166"/>
                    </a:lnTo>
                    <a:lnTo>
                      <a:pt x="519" y="166"/>
                    </a:lnTo>
                    <a:lnTo>
                      <a:pt x="519" y="167"/>
                    </a:lnTo>
                    <a:lnTo>
                      <a:pt x="519" y="168"/>
                    </a:lnTo>
                    <a:lnTo>
                      <a:pt x="518" y="168"/>
                    </a:lnTo>
                    <a:lnTo>
                      <a:pt x="517" y="167"/>
                    </a:lnTo>
                    <a:lnTo>
                      <a:pt x="514" y="166"/>
                    </a:lnTo>
                    <a:lnTo>
                      <a:pt x="513" y="164"/>
                    </a:lnTo>
                    <a:lnTo>
                      <a:pt x="512" y="162"/>
                    </a:lnTo>
                    <a:lnTo>
                      <a:pt x="512" y="162"/>
                    </a:lnTo>
                    <a:lnTo>
                      <a:pt x="510" y="163"/>
                    </a:lnTo>
                    <a:lnTo>
                      <a:pt x="510" y="164"/>
                    </a:lnTo>
                    <a:lnTo>
                      <a:pt x="510" y="168"/>
                    </a:lnTo>
                    <a:lnTo>
                      <a:pt x="510" y="168"/>
                    </a:lnTo>
                    <a:lnTo>
                      <a:pt x="509" y="167"/>
                    </a:lnTo>
                    <a:lnTo>
                      <a:pt x="508" y="166"/>
                    </a:lnTo>
                    <a:lnTo>
                      <a:pt x="508" y="166"/>
                    </a:lnTo>
                    <a:lnTo>
                      <a:pt x="507" y="167"/>
                    </a:lnTo>
                    <a:lnTo>
                      <a:pt x="505" y="164"/>
                    </a:lnTo>
                    <a:lnTo>
                      <a:pt x="505" y="163"/>
                    </a:lnTo>
                    <a:lnTo>
                      <a:pt x="504" y="161"/>
                    </a:lnTo>
                    <a:lnTo>
                      <a:pt x="503" y="157"/>
                    </a:lnTo>
                    <a:lnTo>
                      <a:pt x="503" y="154"/>
                    </a:lnTo>
                    <a:lnTo>
                      <a:pt x="502" y="152"/>
                    </a:lnTo>
                    <a:lnTo>
                      <a:pt x="500" y="149"/>
                    </a:lnTo>
                    <a:lnTo>
                      <a:pt x="500" y="149"/>
                    </a:lnTo>
                    <a:lnTo>
                      <a:pt x="500" y="147"/>
                    </a:lnTo>
                    <a:lnTo>
                      <a:pt x="498" y="146"/>
                    </a:lnTo>
                    <a:lnTo>
                      <a:pt x="495" y="143"/>
                    </a:lnTo>
                    <a:lnTo>
                      <a:pt x="494" y="142"/>
                    </a:lnTo>
                    <a:lnTo>
                      <a:pt x="493" y="139"/>
                    </a:lnTo>
                    <a:lnTo>
                      <a:pt x="493" y="138"/>
                    </a:lnTo>
                    <a:lnTo>
                      <a:pt x="494" y="138"/>
                    </a:lnTo>
                    <a:lnTo>
                      <a:pt x="495" y="138"/>
                    </a:lnTo>
                    <a:lnTo>
                      <a:pt x="494" y="137"/>
                    </a:lnTo>
                    <a:lnTo>
                      <a:pt x="494" y="136"/>
                    </a:lnTo>
                    <a:lnTo>
                      <a:pt x="492" y="133"/>
                    </a:lnTo>
                    <a:lnTo>
                      <a:pt x="490" y="133"/>
                    </a:lnTo>
                    <a:lnTo>
                      <a:pt x="488" y="133"/>
                    </a:lnTo>
                    <a:lnTo>
                      <a:pt x="485" y="131"/>
                    </a:lnTo>
                    <a:lnTo>
                      <a:pt x="484" y="129"/>
                    </a:lnTo>
                    <a:lnTo>
                      <a:pt x="483" y="129"/>
                    </a:lnTo>
                    <a:lnTo>
                      <a:pt x="482" y="129"/>
                    </a:lnTo>
                    <a:lnTo>
                      <a:pt x="482" y="128"/>
                    </a:lnTo>
                    <a:lnTo>
                      <a:pt x="479" y="128"/>
                    </a:lnTo>
                    <a:lnTo>
                      <a:pt x="478" y="126"/>
                    </a:lnTo>
                    <a:lnTo>
                      <a:pt x="477" y="124"/>
                    </a:lnTo>
                    <a:lnTo>
                      <a:pt x="475" y="123"/>
                    </a:lnTo>
                    <a:lnTo>
                      <a:pt x="475" y="122"/>
                    </a:lnTo>
                    <a:lnTo>
                      <a:pt x="474" y="123"/>
                    </a:lnTo>
                    <a:lnTo>
                      <a:pt x="473" y="123"/>
                    </a:lnTo>
                    <a:lnTo>
                      <a:pt x="472" y="123"/>
                    </a:lnTo>
                    <a:lnTo>
                      <a:pt x="470" y="122"/>
                    </a:lnTo>
                    <a:lnTo>
                      <a:pt x="469" y="121"/>
                    </a:lnTo>
                    <a:lnTo>
                      <a:pt x="467" y="121"/>
                    </a:lnTo>
                    <a:lnTo>
                      <a:pt x="465" y="119"/>
                    </a:lnTo>
                    <a:lnTo>
                      <a:pt x="463" y="119"/>
                    </a:lnTo>
                    <a:lnTo>
                      <a:pt x="462" y="118"/>
                    </a:lnTo>
                    <a:lnTo>
                      <a:pt x="460" y="117"/>
                    </a:lnTo>
                    <a:lnTo>
                      <a:pt x="459" y="114"/>
                    </a:lnTo>
                    <a:lnTo>
                      <a:pt x="459" y="112"/>
                    </a:lnTo>
                    <a:lnTo>
                      <a:pt x="460" y="111"/>
                    </a:lnTo>
                    <a:lnTo>
                      <a:pt x="458" y="111"/>
                    </a:lnTo>
                    <a:lnTo>
                      <a:pt x="455" y="107"/>
                    </a:lnTo>
                    <a:lnTo>
                      <a:pt x="455" y="106"/>
                    </a:lnTo>
                    <a:lnTo>
                      <a:pt x="457" y="103"/>
                    </a:lnTo>
                    <a:lnTo>
                      <a:pt x="457" y="98"/>
                    </a:lnTo>
                    <a:lnTo>
                      <a:pt x="457" y="94"/>
                    </a:lnTo>
                    <a:lnTo>
                      <a:pt x="454" y="89"/>
                    </a:lnTo>
                    <a:lnTo>
                      <a:pt x="454" y="87"/>
                    </a:lnTo>
                    <a:lnTo>
                      <a:pt x="453" y="87"/>
                    </a:lnTo>
                    <a:lnTo>
                      <a:pt x="452" y="87"/>
                    </a:lnTo>
                    <a:lnTo>
                      <a:pt x="450" y="84"/>
                    </a:lnTo>
                    <a:lnTo>
                      <a:pt x="449" y="83"/>
                    </a:lnTo>
                    <a:lnTo>
                      <a:pt x="448" y="82"/>
                    </a:lnTo>
                    <a:lnTo>
                      <a:pt x="448" y="81"/>
                    </a:lnTo>
                    <a:lnTo>
                      <a:pt x="448" y="79"/>
                    </a:lnTo>
                    <a:lnTo>
                      <a:pt x="448" y="78"/>
                    </a:lnTo>
                    <a:lnTo>
                      <a:pt x="448" y="76"/>
                    </a:lnTo>
                    <a:lnTo>
                      <a:pt x="447" y="73"/>
                    </a:lnTo>
                    <a:lnTo>
                      <a:pt x="447" y="71"/>
                    </a:lnTo>
                    <a:lnTo>
                      <a:pt x="445" y="67"/>
                    </a:lnTo>
                    <a:lnTo>
                      <a:pt x="445" y="66"/>
                    </a:lnTo>
                    <a:lnTo>
                      <a:pt x="445" y="63"/>
                    </a:lnTo>
                    <a:lnTo>
                      <a:pt x="445" y="62"/>
                    </a:lnTo>
                    <a:lnTo>
                      <a:pt x="445" y="60"/>
                    </a:lnTo>
                    <a:lnTo>
                      <a:pt x="445" y="59"/>
                    </a:lnTo>
                    <a:lnTo>
                      <a:pt x="444" y="58"/>
                    </a:lnTo>
                    <a:lnTo>
                      <a:pt x="443" y="58"/>
                    </a:lnTo>
                    <a:lnTo>
                      <a:pt x="440" y="55"/>
                    </a:lnTo>
                    <a:lnTo>
                      <a:pt x="437" y="53"/>
                    </a:lnTo>
                    <a:lnTo>
                      <a:pt x="435" y="52"/>
                    </a:lnTo>
                    <a:lnTo>
                      <a:pt x="434" y="49"/>
                    </a:lnTo>
                    <a:lnTo>
                      <a:pt x="432" y="50"/>
                    </a:lnTo>
                    <a:lnTo>
                      <a:pt x="430" y="50"/>
                    </a:lnTo>
                    <a:lnTo>
                      <a:pt x="429" y="52"/>
                    </a:lnTo>
                    <a:lnTo>
                      <a:pt x="427" y="53"/>
                    </a:lnTo>
                    <a:lnTo>
                      <a:pt x="425" y="52"/>
                    </a:lnTo>
                    <a:lnTo>
                      <a:pt x="424" y="52"/>
                    </a:lnTo>
                    <a:lnTo>
                      <a:pt x="424" y="49"/>
                    </a:lnTo>
                    <a:lnTo>
                      <a:pt x="423" y="45"/>
                    </a:lnTo>
                    <a:lnTo>
                      <a:pt x="422" y="44"/>
                    </a:lnTo>
                    <a:lnTo>
                      <a:pt x="422" y="43"/>
                    </a:lnTo>
                    <a:lnTo>
                      <a:pt x="422" y="38"/>
                    </a:lnTo>
                    <a:lnTo>
                      <a:pt x="422" y="37"/>
                    </a:lnTo>
                    <a:lnTo>
                      <a:pt x="420" y="34"/>
                    </a:lnTo>
                    <a:lnTo>
                      <a:pt x="420" y="30"/>
                    </a:lnTo>
                    <a:lnTo>
                      <a:pt x="419" y="29"/>
                    </a:lnTo>
                    <a:lnTo>
                      <a:pt x="419" y="28"/>
                    </a:lnTo>
                    <a:lnTo>
                      <a:pt x="418" y="25"/>
                    </a:lnTo>
                    <a:lnTo>
                      <a:pt x="418" y="24"/>
                    </a:lnTo>
                    <a:lnTo>
                      <a:pt x="417" y="23"/>
                    </a:lnTo>
                    <a:lnTo>
                      <a:pt x="415" y="23"/>
                    </a:lnTo>
                    <a:lnTo>
                      <a:pt x="415" y="22"/>
                    </a:lnTo>
                    <a:lnTo>
                      <a:pt x="415" y="20"/>
                    </a:lnTo>
                    <a:lnTo>
                      <a:pt x="415" y="19"/>
                    </a:lnTo>
                    <a:lnTo>
                      <a:pt x="417" y="18"/>
                    </a:lnTo>
                    <a:lnTo>
                      <a:pt x="414" y="18"/>
                    </a:lnTo>
                    <a:lnTo>
                      <a:pt x="414" y="17"/>
                    </a:lnTo>
                    <a:lnTo>
                      <a:pt x="413" y="17"/>
                    </a:lnTo>
                    <a:lnTo>
                      <a:pt x="412" y="15"/>
                    </a:lnTo>
                    <a:lnTo>
                      <a:pt x="412" y="13"/>
                    </a:lnTo>
                    <a:lnTo>
                      <a:pt x="412" y="10"/>
                    </a:lnTo>
                    <a:lnTo>
                      <a:pt x="412" y="9"/>
                    </a:lnTo>
                    <a:lnTo>
                      <a:pt x="412" y="8"/>
                    </a:lnTo>
                    <a:lnTo>
                      <a:pt x="410" y="7"/>
                    </a:lnTo>
                    <a:lnTo>
                      <a:pt x="410" y="4"/>
                    </a:lnTo>
                    <a:lnTo>
                      <a:pt x="408" y="3"/>
                    </a:lnTo>
                    <a:lnTo>
                      <a:pt x="408" y="2"/>
                    </a:lnTo>
                    <a:lnTo>
                      <a:pt x="408" y="0"/>
                    </a:lnTo>
                    <a:lnTo>
                      <a:pt x="408" y="0"/>
                    </a:lnTo>
                    <a:lnTo>
                      <a:pt x="407" y="0"/>
                    </a:lnTo>
                    <a:lnTo>
                      <a:pt x="405" y="2"/>
                    </a:lnTo>
                    <a:lnTo>
                      <a:pt x="404" y="3"/>
                    </a:lnTo>
                    <a:lnTo>
                      <a:pt x="402" y="4"/>
                    </a:lnTo>
                    <a:lnTo>
                      <a:pt x="402" y="8"/>
                    </a:lnTo>
                    <a:lnTo>
                      <a:pt x="400" y="13"/>
                    </a:lnTo>
                    <a:lnTo>
                      <a:pt x="399" y="17"/>
                    </a:lnTo>
                    <a:lnTo>
                      <a:pt x="399" y="18"/>
                    </a:lnTo>
                    <a:lnTo>
                      <a:pt x="399" y="19"/>
                    </a:lnTo>
                    <a:lnTo>
                      <a:pt x="399" y="19"/>
                    </a:lnTo>
                    <a:lnTo>
                      <a:pt x="398" y="18"/>
                    </a:lnTo>
                    <a:lnTo>
                      <a:pt x="397" y="19"/>
                    </a:lnTo>
                    <a:lnTo>
                      <a:pt x="395" y="23"/>
                    </a:lnTo>
                    <a:lnTo>
                      <a:pt x="395" y="25"/>
                    </a:lnTo>
                    <a:lnTo>
                      <a:pt x="397" y="25"/>
                    </a:lnTo>
                    <a:lnTo>
                      <a:pt x="397" y="27"/>
                    </a:lnTo>
                    <a:lnTo>
                      <a:pt x="398" y="27"/>
                    </a:lnTo>
                    <a:lnTo>
                      <a:pt x="398" y="27"/>
                    </a:lnTo>
                    <a:lnTo>
                      <a:pt x="398" y="28"/>
                    </a:lnTo>
                    <a:lnTo>
                      <a:pt x="399" y="29"/>
                    </a:lnTo>
                    <a:lnTo>
                      <a:pt x="399" y="29"/>
                    </a:lnTo>
                    <a:lnTo>
                      <a:pt x="398" y="29"/>
                    </a:lnTo>
                    <a:lnTo>
                      <a:pt x="397" y="29"/>
                    </a:lnTo>
                    <a:lnTo>
                      <a:pt x="397" y="30"/>
                    </a:lnTo>
                    <a:lnTo>
                      <a:pt x="394" y="32"/>
                    </a:lnTo>
                    <a:lnTo>
                      <a:pt x="395" y="35"/>
                    </a:lnTo>
                    <a:lnTo>
                      <a:pt x="394" y="38"/>
                    </a:lnTo>
                    <a:lnTo>
                      <a:pt x="393" y="40"/>
                    </a:lnTo>
                    <a:lnTo>
                      <a:pt x="393" y="43"/>
                    </a:lnTo>
                    <a:lnTo>
                      <a:pt x="393" y="45"/>
                    </a:lnTo>
                    <a:lnTo>
                      <a:pt x="393" y="47"/>
                    </a:lnTo>
                    <a:lnTo>
                      <a:pt x="394" y="48"/>
                    </a:lnTo>
                    <a:lnTo>
                      <a:pt x="394" y="50"/>
                    </a:lnTo>
                    <a:lnTo>
                      <a:pt x="393" y="53"/>
                    </a:lnTo>
                    <a:lnTo>
                      <a:pt x="394" y="58"/>
                    </a:lnTo>
                    <a:lnTo>
                      <a:pt x="394" y="62"/>
                    </a:lnTo>
                    <a:lnTo>
                      <a:pt x="394" y="63"/>
                    </a:lnTo>
                    <a:lnTo>
                      <a:pt x="393" y="69"/>
                    </a:lnTo>
                    <a:lnTo>
                      <a:pt x="392" y="73"/>
                    </a:lnTo>
                    <a:lnTo>
                      <a:pt x="392" y="76"/>
                    </a:lnTo>
                    <a:lnTo>
                      <a:pt x="390" y="78"/>
                    </a:lnTo>
                    <a:lnTo>
                      <a:pt x="390" y="81"/>
                    </a:lnTo>
                    <a:lnTo>
                      <a:pt x="389" y="83"/>
                    </a:lnTo>
                    <a:lnTo>
                      <a:pt x="385" y="89"/>
                    </a:lnTo>
                    <a:lnTo>
                      <a:pt x="385" y="92"/>
                    </a:lnTo>
                    <a:lnTo>
                      <a:pt x="384" y="94"/>
                    </a:lnTo>
                    <a:lnTo>
                      <a:pt x="382" y="97"/>
                    </a:lnTo>
                    <a:lnTo>
                      <a:pt x="379" y="98"/>
                    </a:lnTo>
                    <a:lnTo>
                      <a:pt x="375" y="98"/>
                    </a:lnTo>
                    <a:lnTo>
                      <a:pt x="373" y="98"/>
                    </a:lnTo>
                    <a:lnTo>
                      <a:pt x="371" y="98"/>
                    </a:lnTo>
                    <a:lnTo>
                      <a:pt x="370" y="97"/>
                    </a:lnTo>
                    <a:lnTo>
                      <a:pt x="368" y="97"/>
                    </a:lnTo>
                    <a:lnTo>
                      <a:pt x="364" y="94"/>
                    </a:lnTo>
                    <a:lnTo>
                      <a:pt x="361" y="93"/>
                    </a:lnTo>
                    <a:lnTo>
                      <a:pt x="360" y="91"/>
                    </a:lnTo>
                    <a:lnTo>
                      <a:pt x="360" y="91"/>
                    </a:lnTo>
                    <a:lnTo>
                      <a:pt x="360" y="89"/>
                    </a:lnTo>
                    <a:lnTo>
                      <a:pt x="358" y="87"/>
                    </a:lnTo>
                    <a:lnTo>
                      <a:pt x="355" y="87"/>
                    </a:lnTo>
                    <a:lnTo>
                      <a:pt x="353" y="86"/>
                    </a:lnTo>
                    <a:lnTo>
                      <a:pt x="351" y="86"/>
                    </a:lnTo>
                    <a:lnTo>
                      <a:pt x="348" y="84"/>
                    </a:lnTo>
                    <a:lnTo>
                      <a:pt x="345" y="83"/>
                    </a:lnTo>
                    <a:lnTo>
                      <a:pt x="343" y="82"/>
                    </a:lnTo>
                    <a:lnTo>
                      <a:pt x="340" y="78"/>
                    </a:lnTo>
                    <a:lnTo>
                      <a:pt x="338" y="77"/>
                    </a:lnTo>
                    <a:lnTo>
                      <a:pt x="334" y="76"/>
                    </a:lnTo>
                    <a:lnTo>
                      <a:pt x="333" y="74"/>
                    </a:lnTo>
                    <a:lnTo>
                      <a:pt x="331" y="74"/>
                    </a:lnTo>
                    <a:lnTo>
                      <a:pt x="330" y="73"/>
                    </a:lnTo>
                    <a:lnTo>
                      <a:pt x="329" y="73"/>
                    </a:lnTo>
                    <a:lnTo>
                      <a:pt x="328" y="73"/>
                    </a:lnTo>
                    <a:lnTo>
                      <a:pt x="326" y="72"/>
                    </a:lnTo>
                    <a:lnTo>
                      <a:pt x="326" y="72"/>
                    </a:lnTo>
                    <a:lnTo>
                      <a:pt x="326" y="71"/>
                    </a:lnTo>
                    <a:lnTo>
                      <a:pt x="326" y="71"/>
                    </a:lnTo>
                    <a:lnTo>
                      <a:pt x="326" y="71"/>
                    </a:lnTo>
                    <a:lnTo>
                      <a:pt x="325" y="71"/>
                    </a:lnTo>
                    <a:lnTo>
                      <a:pt x="325" y="71"/>
                    </a:lnTo>
                    <a:lnTo>
                      <a:pt x="324" y="71"/>
                    </a:lnTo>
                    <a:lnTo>
                      <a:pt x="323" y="69"/>
                    </a:lnTo>
                    <a:lnTo>
                      <a:pt x="320" y="68"/>
                    </a:lnTo>
                    <a:lnTo>
                      <a:pt x="320" y="67"/>
                    </a:lnTo>
                    <a:lnTo>
                      <a:pt x="319" y="66"/>
                    </a:lnTo>
                    <a:lnTo>
                      <a:pt x="316" y="64"/>
                    </a:lnTo>
                    <a:lnTo>
                      <a:pt x="314" y="63"/>
                    </a:lnTo>
                    <a:lnTo>
                      <a:pt x="310" y="60"/>
                    </a:lnTo>
                    <a:lnTo>
                      <a:pt x="309" y="59"/>
                    </a:lnTo>
                    <a:lnTo>
                      <a:pt x="309" y="58"/>
                    </a:lnTo>
                    <a:lnTo>
                      <a:pt x="308" y="57"/>
                    </a:lnTo>
                    <a:lnTo>
                      <a:pt x="309" y="55"/>
                    </a:lnTo>
                    <a:lnTo>
                      <a:pt x="310" y="54"/>
                    </a:lnTo>
                    <a:lnTo>
                      <a:pt x="313" y="50"/>
                    </a:lnTo>
                    <a:lnTo>
                      <a:pt x="314" y="49"/>
                    </a:lnTo>
                    <a:lnTo>
                      <a:pt x="315" y="48"/>
                    </a:lnTo>
                    <a:lnTo>
                      <a:pt x="316" y="45"/>
                    </a:lnTo>
                    <a:lnTo>
                      <a:pt x="316" y="44"/>
                    </a:lnTo>
                    <a:lnTo>
                      <a:pt x="315" y="40"/>
                    </a:lnTo>
                    <a:lnTo>
                      <a:pt x="315" y="37"/>
                    </a:lnTo>
                    <a:lnTo>
                      <a:pt x="319" y="35"/>
                    </a:lnTo>
                    <a:lnTo>
                      <a:pt x="320" y="34"/>
                    </a:lnTo>
                    <a:lnTo>
                      <a:pt x="320" y="34"/>
                    </a:lnTo>
                    <a:lnTo>
                      <a:pt x="321" y="34"/>
                    </a:lnTo>
                    <a:lnTo>
                      <a:pt x="323" y="35"/>
                    </a:lnTo>
                    <a:lnTo>
                      <a:pt x="323" y="35"/>
                    </a:lnTo>
                    <a:lnTo>
                      <a:pt x="325" y="33"/>
                    </a:lnTo>
                    <a:lnTo>
                      <a:pt x="324" y="32"/>
                    </a:lnTo>
                    <a:lnTo>
                      <a:pt x="324" y="30"/>
                    </a:lnTo>
                    <a:lnTo>
                      <a:pt x="324" y="29"/>
                    </a:lnTo>
                    <a:lnTo>
                      <a:pt x="330" y="23"/>
                    </a:lnTo>
                    <a:lnTo>
                      <a:pt x="329" y="22"/>
                    </a:lnTo>
                    <a:lnTo>
                      <a:pt x="328" y="22"/>
                    </a:lnTo>
                    <a:lnTo>
                      <a:pt x="326" y="22"/>
                    </a:lnTo>
                    <a:lnTo>
                      <a:pt x="325" y="20"/>
                    </a:lnTo>
                    <a:lnTo>
                      <a:pt x="324" y="18"/>
                    </a:lnTo>
                    <a:lnTo>
                      <a:pt x="323" y="18"/>
                    </a:lnTo>
                    <a:lnTo>
                      <a:pt x="320" y="20"/>
                    </a:lnTo>
                    <a:lnTo>
                      <a:pt x="320" y="20"/>
                    </a:lnTo>
                    <a:lnTo>
                      <a:pt x="320" y="22"/>
                    </a:lnTo>
                    <a:lnTo>
                      <a:pt x="321" y="23"/>
                    </a:lnTo>
                    <a:lnTo>
                      <a:pt x="320" y="24"/>
                    </a:lnTo>
                    <a:lnTo>
                      <a:pt x="319" y="24"/>
                    </a:lnTo>
                    <a:lnTo>
                      <a:pt x="318" y="24"/>
                    </a:lnTo>
                    <a:lnTo>
                      <a:pt x="316" y="23"/>
                    </a:lnTo>
                    <a:lnTo>
                      <a:pt x="316" y="20"/>
                    </a:lnTo>
                    <a:lnTo>
                      <a:pt x="315" y="20"/>
                    </a:lnTo>
                    <a:lnTo>
                      <a:pt x="314" y="20"/>
                    </a:lnTo>
                    <a:lnTo>
                      <a:pt x="314" y="22"/>
                    </a:lnTo>
                    <a:lnTo>
                      <a:pt x="313" y="22"/>
                    </a:lnTo>
                    <a:lnTo>
                      <a:pt x="313" y="22"/>
                    </a:lnTo>
                    <a:lnTo>
                      <a:pt x="313" y="20"/>
                    </a:lnTo>
                    <a:lnTo>
                      <a:pt x="314" y="19"/>
                    </a:lnTo>
                    <a:lnTo>
                      <a:pt x="315" y="18"/>
                    </a:lnTo>
                    <a:lnTo>
                      <a:pt x="315" y="18"/>
                    </a:lnTo>
                    <a:lnTo>
                      <a:pt x="314" y="18"/>
                    </a:lnTo>
                    <a:lnTo>
                      <a:pt x="314" y="17"/>
                    </a:lnTo>
                    <a:lnTo>
                      <a:pt x="315" y="15"/>
                    </a:lnTo>
                    <a:lnTo>
                      <a:pt x="315" y="15"/>
                    </a:lnTo>
                    <a:lnTo>
                      <a:pt x="314" y="17"/>
                    </a:lnTo>
                    <a:lnTo>
                      <a:pt x="313" y="18"/>
                    </a:lnTo>
                    <a:lnTo>
                      <a:pt x="310" y="19"/>
                    </a:lnTo>
                    <a:lnTo>
                      <a:pt x="308" y="20"/>
                    </a:lnTo>
                    <a:lnTo>
                      <a:pt x="305" y="22"/>
                    </a:lnTo>
                    <a:lnTo>
                      <a:pt x="303" y="22"/>
                    </a:lnTo>
                    <a:lnTo>
                      <a:pt x="300" y="20"/>
                    </a:lnTo>
                    <a:lnTo>
                      <a:pt x="300" y="19"/>
                    </a:lnTo>
                    <a:lnTo>
                      <a:pt x="299" y="18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91" y="18"/>
                    </a:lnTo>
                    <a:lnTo>
                      <a:pt x="290" y="18"/>
                    </a:lnTo>
                    <a:lnTo>
                      <a:pt x="288" y="15"/>
                    </a:lnTo>
                    <a:lnTo>
                      <a:pt x="284" y="15"/>
                    </a:lnTo>
                    <a:lnTo>
                      <a:pt x="283" y="15"/>
                    </a:lnTo>
                    <a:lnTo>
                      <a:pt x="281" y="15"/>
                    </a:lnTo>
                    <a:lnTo>
                      <a:pt x="280" y="14"/>
                    </a:lnTo>
                    <a:lnTo>
                      <a:pt x="278" y="14"/>
                    </a:lnTo>
                    <a:lnTo>
                      <a:pt x="276" y="13"/>
                    </a:lnTo>
                    <a:lnTo>
                      <a:pt x="275" y="10"/>
                    </a:lnTo>
                    <a:lnTo>
                      <a:pt x="274" y="10"/>
                    </a:lnTo>
                    <a:lnTo>
                      <a:pt x="273" y="10"/>
                    </a:lnTo>
                    <a:lnTo>
                      <a:pt x="271" y="10"/>
                    </a:lnTo>
                    <a:lnTo>
                      <a:pt x="270" y="12"/>
                    </a:lnTo>
                    <a:lnTo>
                      <a:pt x="269" y="9"/>
                    </a:lnTo>
                    <a:lnTo>
                      <a:pt x="265" y="8"/>
                    </a:lnTo>
                    <a:lnTo>
                      <a:pt x="265" y="8"/>
                    </a:lnTo>
                    <a:lnTo>
                      <a:pt x="264" y="8"/>
                    </a:lnTo>
                    <a:lnTo>
                      <a:pt x="264" y="9"/>
                    </a:lnTo>
                    <a:lnTo>
                      <a:pt x="263" y="9"/>
                    </a:lnTo>
                    <a:lnTo>
                      <a:pt x="263" y="8"/>
                    </a:lnTo>
                    <a:lnTo>
                      <a:pt x="261" y="7"/>
                    </a:lnTo>
                    <a:lnTo>
                      <a:pt x="260" y="7"/>
                    </a:lnTo>
                    <a:lnTo>
                      <a:pt x="259" y="8"/>
                    </a:lnTo>
                    <a:lnTo>
                      <a:pt x="259" y="9"/>
                    </a:lnTo>
                    <a:lnTo>
                      <a:pt x="260" y="9"/>
                    </a:lnTo>
                    <a:lnTo>
                      <a:pt x="261" y="12"/>
                    </a:lnTo>
                    <a:lnTo>
                      <a:pt x="263" y="12"/>
                    </a:lnTo>
                    <a:lnTo>
                      <a:pt x="265" y="10"/>
                    </a:lnTo>
                    <a:lnTo>
                      <a:pt x="268" y="12"/>
                    </a:lnTo>
                    <a:lnTo>
                      <a:pt x="270" y="13"/>
                    </a:lnTo>
                    <a:lnTo>
                      <a:pt x="270" y="14"/>
                    </a:lnTo>
                    <a:lnTo>
                      <a:pt x="270" y="17"/>
                    </a:lnTo>
                    <a:lnTo>
                      <a:pt x="270" y="18"/>
                    </a:lnTo>
                    <a:lnTo>
                      <a:pt x="270" y="19"/>
                    </a:lnTo>
                    <a:lnTo>
                      <a:pt x="271" y="20"/>
                    </a:lnTo>
                    <a:lnTo>
                      <a:pt x="270" y="20"/>
                    </a:lnTo>
                    <a:lnTo>
                      <a:pt x="269" y="20"/>
                    </a:lnTo>
                    <a:lnTo>
                      <a:pt x="268" y="20"/>
                    </a:lnTo>
                    <a:lnTo>
                      <a:pt x="268" y="20"/>
                    </a:lnTo>
                    <a:lnTo>
                      <a:pt x="266" y="23"/>
                    </a:lnTo>
                    <a:lnTo>
                      <a:pt x="266" y="22"/>
                    </a:lnTo>
                    <a:lnTo>
                      <a:pt x="264" y="20"/>
                    </a:lnTo>
                    <a:lnTo>
                      <a:pt x="264" y="22"/>
                    </a:lnTo>
                    <a:lnTo>
                      <a:pt x="261" y="22"/>
                    </a:lnTo>
                    <a:lnTo>
                      <a:pt x="260" y="22"/>
                    </a:lnTo>
                    <a:lnTo>
                      <a:pt x="259" y="22"/>
                    </a:lnTo>
                    <a:lnTo>
                      <a:pt x="258" y="22"/>
                    </a:lnTo>
                    <a:lnTo>
                      <a:pt x="253" y="22"/>
                    </a:lnTo>
                    <a:lnTo>
                      <a:pt x="251" y="22"/>
                    </a:lnTo>
                    <a:lnTo>
                      <a:pt x="251" y="19"/>
                    </a:lnTo>
                    <a:lnTo>
                      <a:pt x="251" y="19"/>
                    </a:lnTo>
                    <a:lnTo>
                      <a:pt x="250" y="20"/>
                    </a:lnTo>
                    <a:lnTo>
                      <a:pt x="250" y="20"/>
                    </a:lnTo>
                    <a:lnTo>
                      <a:pt x="248" y="20"/>
                    </a:lnTo>
                    <a:lnTo>
                      <a:pt x="248" y="22"/>
                    </a:lnTo>
                    <a:lnTo>
                      <a:pt x="248" y="22"/>
                    </a:lnTo>
                    <a:lnTo>
                      <a:pt x="248" y="23"/>
                    </a:lnTo>
                    <a:lnTo>
                      <a:pt x="246" y="23"/>
                    </a:lnTo>
                    <a:lnTo>
                      <a:pt x="245" y="23"/>
                    </a:lnTo>
                    <a:lnTo>
                      <a:pt x="245" y="24"/>
                    </a:lnTo>
                    <a:lnTo>
                      <a:pt x="245" y="25"/>
                    </a:lnTo>
                    <a:lnTo>
                      <a:pt x="245" y="27"/>
                    </a:lnTo>
                    <a:lnTo>
                      <a:pt x="244" y="25"/>
                    </a:lnTo>
                    <a:lnTo>
                      <a:pt x="244" y="24"/>
                    </a:lnTo>
                    <a:lnTo>
                      <a:pt x="243" y="24"/>
                    </a:lnTo>
                    <a:lnTo>
                      <a:pt x="241" y="24"/>
                    </a:lnTo>
                    <a:lnTo>
                      <a:pt x="241" y="25"/>
                    </a:lnTo>
                    <a:lnTo>
                      <a:pt x="241" y="28"/>
                    </a:lnTo>
                    <a:lnTo>
                      <a:pt x="241" y="28"/>
                    </a:lnTo>
                    <a:lnTo>
                      <a:pt x="239" y="28"/>
                    </a:lnTo>
                    <a:lnTo>
                      <a:pt x="239" y="28"/>
                    </a:lnTo>
                    <a:lnTo>
                      <a:pt x="237" y="30"/>
                    </a:lnTo>
                    <a:lnTo>
                      <a:pt x="235" y="32"/>
                    </a:lnTo>
                    <a:lnTo>
                      <a:pt x="235" y="33"/>
                    </a:lnTo>
                    <a:lnTo>
                      <a:pt x="235" y="34"/>
                    </a:lnTo>
                    <a:lnTo>
                      <a:pt x="236" y="37"/>
                    </a:lnTo>
                    <a:lnTo>
                      <a:pt x="236" y="38"/>
                    </a:lnTo>
                    <a:lnTo>
                      <a:pt x="235" y="39"/>
                    </a:lnTo>
                    <a:lnTo>
                      <a:pt x="234" y="39"/>
                    </a:lnTo>
                    <a:lnTo>
                      <a:pt x="232" y="39"/>
                    </a:lnTo>
                    <a:lnTo>
                      <a:pt x="231" y="40"/>
                    </a:lnTo>
                    <a:lnTo>
                      <a:pt x="230" y="42"/>
                    </a:lnTo>
                    <a:lnTo>
                      <a:pt x="230" y="43"/>
                    </a:lnTo>
                    <a:lnTo>
                      <a:pt x="230" y="44"/>
                    </a:lnTo>
                    <a:lnTo>
                      <a:pt x="229" y="45"/>
                    </a:lnTo>
                    <a:lnTo>
                      <a:pt x="229" y="45"/>
                    </a:lnTo>
                    <a:lnTo>
                      <a:pt x="227" y="47"/>
                    </a:lnTo>
                    <a:lnTo>
                      <a:pt x="225" y="49"/>
                    </a:lnTo>
                    <a:lnTo>
                      <a:pt x="225" y="52"/>
                    </a:lnTo>
                    <a:lnTo>
                      <a:pt x="226" y="53"/>
                    </a:lnTo>
                    <a:lnTo>
                      <a:pt x="227" y="54"/>
                    </a:lnTo>
                    <a:lnTo>
                      <a:pt x="229" y="54"/>
                    </a:lnTo>
                    <a:lnTo>
                      <a:pt x="229" y="54"/>
                    </a:lnTo>
                    <a:lnTo>
                      <a:pt x="227" y="55"/>
                    </a:lnTo>
                    <a:lnTo>
                      <a:pt x="229" y="57"/>
                    </a:lnTo>
                    <a:lnTo>
                      <a:pt x="230" y="58"/>
                    </a:lnTo>
                    <a:lnTo>
                      <a:pt x="230" y="58"/>
                    </a:lnTo>
                    <a:lnTo>
                      <a:pt x="231" y="58"/>
                    </a:lnTo>
                    <a:lnTo>
                      <a:pt x="230" y="58"/>
                    </a:lnTo>
                    <a:lnTo>
                      <a:pt x="227" y="58"/>
                    </a:lnTo>
                    <a:lnTo>
                      <a:pt x="227" y="59"/>
                    </a:lnTo>
                    <a:lnTo>
                      <a:pt x="227" y="60"/>
                    </a:lnTo>
                    <a:lnTo>
                      <a:pt x="229" y="62"/>
                    </a:lnTo>
                    <a:lnTo>
                      <a:pt x="227" y="62"/>
                    </a:lnTo>
                    <a:lnTo>
                      <a:pt x="227" y="62"/>
                    </a:lnTo>
                    <a:lnTo>
                      <a:pt x="227" y="60"/>
                    </a:lnTo>
                    <a:lnTo>
                      <a:pt x="225" y="59"/>
                    </a:lnTo>
                    <a:lnTo>
                      <a:pt x="225" y="59"/>
                    </a:lnTo>
                    <a:lnTo>
                      <a:pt x="222" y="58"/>
                    </a:lnTo>
                    <a:lnTo>
                      <a:pt x="222" y="59"/>
                    </a:lnTo>
                    <a:lnTo>
                      <a:pt x="222" y="62"/>
                    </a:lnTo>
                    <a:lnTo>
                      <a:pt x="222" y="63"/>
                    </a:lnTo>
                    <a:lnTo>
                      <a:pt x="221" y="62"/>
                    </a:lnTo>
                    <a:lnTo>
                      <a:pt x="221" y="60"/>
                    </a:lnTo>
                    <a:lnTo>
                      <a:pt x="220" y="59"/>
                    </a:lnTo>
                    <a:lnTo>
                      <a:pt x="214" y="57"/>
                    </a:lnTo>
                    <a:lnTo>
                      <a:pt x="214" y="57"/>
                    </a:lnTo>
                    <a:lnTo>
                      <a:pt x="212" y="58"/>
                    </a:lnTo>
                    <a:lnTo>
                      <a:pt x="211" y="58"/>
                    </a:lnTo>
                    <a:lnTo>
                      <a:pt x="211" y="58"/>
                    </a:lnTo>
                    <a:lnTo>
                      <a:pt x="210" y="59"/>
                    </a:lnTo>
                    <a:lnTo>
                      <a:pt x="209" y="59"/>
                    </a:lnTo>
                    <a:lnTo>
                      <a:pt x="209" y="60"/>
                    </a:lnTo>
                    <a:lnTo>
                      <a:pt x="207" y="60"/>
                    </a:lnTo>
                    <a:lnTo>
                      <a:pt x="207" y="62"/>
                    </a:lnTo>
                    <a:lnTo>
                      <a:pt x="209" y="63"/>
                    </a:lnTo>
                    <a:lnTo>
                      <a:pt x="209" y="64"/>
                    </a:lnTo>
                    <a:lnTo>
                      <a:pt x="209" y="64"/>
                    </a:lnTo>
                    <a:lnTo>
                      <a:pt x="207" y="64"/>
                    </a:lnTo>
                    <a:lnTo>
                      <a:pt x="207" y="63"/>
                    </a:lnTo>
                    <a:lnTo>
                      <a:pt x="207" y="64"/>
                    </a:lnTo>
                    <a:lnTo>
                      <a:pt x="206" y="66"/>
                    </a:lnTo>
                    <a:lnTo>
                      <a:pt x="206" y="62"/>
                    </a:lnTo>
                    <a:lnTo>
                      <a:pt x="207" y="59"/>
                    </a:lnTo>
                    <a:lnTo>
                      <a:pt x="207" y="58"/>
                    </a:lnTo>
                    <a:lnTo>
                      <a:pt x="207" y="57"/>
                    </a:lnTo>
                    <a:lnTo>
                      <a:pt x="207" y="57"/>
                    </a:lnTo>
                    <a:lnTo>
                      <a:pt x="204" y="53"/>
                    </a:lnTo>
                    <a:lnTo>
                      <a:pt x="202" y="50"/>
                    </a:lnTo>
                    <a:lnTo>
                      <a:pt x="201" y="49"/>
                    </a:lnTo>
                    <a:lnTo>
                      <a:pt x="199" y="48"/>
                    </a:lnTo>
                    <a:lnTo>
                      <a:pt x="197" y="47"/>
                    </a:lnTo>
                    <a:lnTo>
                      <a:pt x="195" y="45"/>
                    </a:lnTo>
                    <a:lnTo>
                      <a:pt x="192" y="44"/>
                    </a:lnTo>
                    <a:lnTo>
                      <a:pt x="191" y="43"/>
                    </a:lnTo>
                    <a:lnTo>
                      <a:pt x="190" y="43"/>
                    </a:lnTo>
                    <a:lnTo>
                      <a:pt x="189" y="43"/>
                    </a:lnTo>
                    <a:lnTo>
                      <a:pt x="189" y="44"/>
                    </a:lnTo>
                    <a:lnTo>
                      <a:pt x="189" y="45"/>
                    </a:lnTo>
                    <a:lnTo>
                      <a:pt x="187" y="48"/>
                    </a:lnTo>
                    <a:lnTo>
                      <a:pt x="185" y="49"/>
                    </a:lnTo>
                    <a:lnTo>
                      <a:pt x="184" y="48"/>
                    </a:lnTo>
                    <a:lnTo>
                      <a:pt x="184" y="47"/>
                    </a:lnTo>
                    <a:lnTo>
                      <a:pt x="182" y="47"/>
                    </a:lnTo>
                    <a:lnTo>
                      <a:pt x="181" y="48"/>
                    </a:lnTo>
                    <a:lnTo>
                      <a:pt x="181" y="49"/>
                    </a:lnTo>
                    <a:lnTo>
                      <a:pt x="181" y="48"/>
                    </a:lnTo>
                    <a:lnTo>
                      <a:pt x="180" y="47"/>
                    </a:lnTo>
                    <a:lnTo>
                      <a:pt x="179" y="45"/>
                    </a:lnTo>
                    <a:lnTo>
                      <a:pt x="179" y="45"/>
                    </a:lnTo>
                    <a:lnTo>
                      <a:pt x="179" y="47"/>
                    </a:lnTo>
                    <a:lnTo>
                      <a:pt x="179" y="48"/>
                    </a:lnTo>
                    <a:lnTo>
                      <a:pt x="179" y="49"/>
                    </a:lnTo>
                    <a:lnTo>
                      <a:pt x="179" y="49"/>
                    </a:lnTo>
                    <a:lnTo>
                      <a:pt x="179" y="50"/>
                    </a:lnTo>
                    <a:lnTo>
                      <a:pt x="177" y="52"/>
                    </a:lnTo>
                    <a:lnTo>
                      <a:pt x="177" y="53"/>
                    </a:lnTo>
                    <a:lnTo>
                      <a:pt x="176" y="54"/>
                    </a:lnTo>
                    <a:lnTo>
                      <a:pt x="176" y="55"/>
                    </a:lnTo>
                    <a:lnTo>
                      <a:pt x="175" y="54"/>
                    </a:lnTo>
                    <a:lnTo>
                      <a:pt x="175" y="54"/>
                    </a:lnTo>
                    <a:lnTo>
                      <a:pt x="175" y="53"/>
                    </a:lnTo>
                    <a:lnTo>
                      <a:pt x="174" y="53"/>
                    </a:lnTo>
                    <a:lnTo>
                      <a:pt x="174" y="53"/>
                    </a:lnTo>
                    <a:lnTo>
                      <a:pt x="174" y="54"/>
                    </a:lnTo>
                    <a:lnTo>
                      <a:pt x="172" y="54"/>
                    </a:lnTo>
                    <a:lnTo>
                      <a:pt x="174" y="53"/>
                    </a:lnTo>
                    <a:lnTo>
                      <a:pt x="174" y="52"/>
                    </a:lnTo>
                    <a:lnTo>
                      <a:pt x="174" y="50"/>
                    </a:lnTo>
                    <a:lnTo>
                      <a:pt x="172" y="50"/>
                    </a:lnTo>
                    <a:lnTo>
                      <a:pt x="172" y="50"/>
                    </a:lnTo>
                    <a:lnTo>
                      <a:pt x="172" y="52"/>
                    </a:lnTo>
                    <a:lnTo>
                      <a:pt x="171" y="53"/>
                    </a:lnTo>
                    <a:lnTo>
                      <a:pt x="171" y="53"/>
                    </a:lnTo>
                    <a:lnTo>
                      <a:pt x="170" y="54"/>
                    </a:lnTo>
                    <a:lnTo>
                      <a:pt x="169" y="54"/>
                    </a:lnTo>
                    <a:lnTo>
                      <a:pt x="167" y="54"/>
                    </a:lnTo>
                    <a:lnTo>
                      <a:pt x="167" y="55"/>
                    </a:lnTo>
                    <a:lnTo>
                      <a:pt x="166" y="57"/>
                    </a:lnTo>
                    <a:lnTo>
                      <a:pt x="166" y="58"/>
                    </a:lnTo>
                    <a:lnTo>
                      <a:pt x="167" y="59"/>
                    </a:lnTo>
                    <a:lnTo>
                      <a:pt x="167" y="59"/>
                    </a:lnTo>
                    <a:lnTo>
                      <a:pt x="169" y="60"/>
                    </a:lnTo>
                    <a:lnTo>
                      <a:pt x="169" y="62"/>
                    </a:lnTo>
                    <a:lnTo>
                      <a:pt x="169" y="62"/>
                    </a:lnTo>
                    <a:lnTo>
                      <a:pt x="167" y="62"/>
                    </a:lnTo>
                    <a:lnTo>
                      <a:pt x="166" y="60"/>
                    </a:lnTo>
                    <a:lnTo>
                      <a:pt x="165" y="60"/>
                    </a:lnTo>
                    <a:lnTo>
                      <a:pt x="164" y="60"/>
                    </a:lnTo>
                    <a:lnTo>
                      <a:pt x="164" y="60"/>
                    </a:lnTo>
                    <a:lnTo>
                      <a:pt x="164" y="62"/>
                    </a:lnTo>
                    <a:lnTo>
                      <a:pt x="164" y="62"/>
                    </a:lnTo>
                    <a:lnTo>
                      <a:pt x="162" y="62"/>
                    </a:lnTo>
                    <a:lnTo>
                      <a:pt x="161" y="63"/>
                    </a:lnTo>
                    <a:lnTo>
                      <a:pt x="162" y="64"/>
                    </a:lnTo>
                    <a:lnTo>
                      <a:pt x="162" y="64"/>
                    </a:lnTo>
                    <a:lnTo>
                      <a:pt x="162" y="64"/>
                    </a:lnTo>
                    <a:lnTo>
                      <a:pt x="164" y="64"/>
                    </a:lnTo>
                    <a:lnTo>
                      <a:pt x="165" y="64"/>
                    </a:lnTo>
                    <a:lnTo>
                      <a:pt x="165" y="66"/>
                    </a:lnTo>
                    <a:lnTo>
                      <a:pt x="165" y="67"/>
                    </a:lnTo>
                    <a:lnTo>
                      <a:pt x="164" y="67"/>
                    </a:lnTo>
                    <a:lnTo>
                      <a:pt x="164" y="66"/>
                    </a:lnTo>
                    <a:lnTo>
                      <a:pt x="160" y="64"/>
                    </a:lnTo>
                    <a:lnTo>
                      <a:pt x="160" y="64"/>
                    </a:lnTo>
                    <a:lnTo>
                      <a:pt x="159" y="64"/>
                    </a:lnTo>
                    <a:lnTo>
                      <a:pt x="160" y="66"/>
                    </a:lnTo>
                    <a:lnTo>
                      <a:pt x="159" y="67"/>
                    </a:lnTo>
                    <a:lnTo>
                      <a:pt x="157" y="67"/>
                    </a:lnTo>
                    <a:lnTo>
                      <a:pt x="157" y="67"/>
                    </a:lnTo>
                    <a:lnTo>
                      <a:pt x="156" y="67"/>
                    </a:lnTo>
                    <a:lnTo>
                      <a:pt x="155" y="69"/>
                    </a:lnTo>
                    <a:lnTo>
                      <a:pt x="155" y="71"/>
                    </a:lnTo>
                    <a:lnTo>
                      <a:pt x="156" y="72"/>
                    </a:lnTo>
                    <a:lnTo>
                      <a:pt x="156" y="74"/>
                    </a:lnTo>
                    <a:lnTo>
                      <a:pt x="159" y="72"/>
                    </a:lnTo>
                    <a:lnTo>
                      <a:pt x="159" y="72"/>
                    </a:lnTo>
                    <a:lnTo>
                      <a:pt x="159" y="73"/>
                    </a:lnTo>
                    <a:lnTo>
                      <a:pt x="159" y="73"/>
                    </a:lnTo>
                    <a:lnTo>
                      <a:pt x="157" y="74"/>
                    </a:lnTo>
                    <a:lnTo>
                      <a:pt x="157" y="76"/>
                    </a:lnTo>
                    <a:lnTo>
                      <a:pt x="157" y="76"/>
                    </a:lnTo>
                    <a:lnTo>
                      <a:pt x="156" y="76"/>
                    </a:lnTo>
                    <a:lnTo>
                      <a:pt x="156" y="77"/>
                    </a:lnTo>
                    <a:lnTo>
                      <a:pt x="155" y="77"/>
                    </a:lnTo>
                    <a:lnTo>
                      <a:pt x="155" y="79"/>
                    </a:lnTo>
                    <a:lnTo>
                      <a:pt x="156" y="79"/>
                    </a:lnTo>
                    <a:lnTo>
                      <a:pt x="157" y="79"/>
                    </a:lnTo>
                    <a:lnTo>
                      <a:pt x="159" y="79"/>
                    </a:lnTo>
                    <a:lnTo>
                      <a:pt x="160" y="79"/>
                    </a:lnTo>
                    <a:lnTo>
                      <a:pt x="160" y="81"/>
                    </a:lnTo>
                    <a:lnTo>
                      <a:pt x="160" y="81"/>
                    </a:lnTo>
                    <a:lnTo>
                      <a:pt x="157" y="81"/>
                    </a:lnTo>
                    <a:lnTo>
                      <a:pt x="156" y="79"/>
                    </a:lnTo>
                    <a:lnTo>
                      <a:pt x="154" y="81"/>
                    </a:lnTo>
                    <a:lnTo>
                      <a:pt x="152" y="79"/>
                    </a:lnTo>
                    <a:lnTo>
                      <a:pt x="151" y="78"/>
                    </a:lnTo>
                    <a:lnTo>
                      <a:pt x="150" y="78"/>
                    </a:lnTo>
                    <a:lnTo>
                      <a:pt x="149" y="78"/>
                    </a:lnTo>
                    <a:lnTo>
                      <a:pt x="149" y="79"/>
                    </a:lnTo>
                    <a:lnTo>
                      <a:pt x="147" y="79"/>
                    </a:lnTo>
                    <a:lnTo>
                      <a:pt x="146" y="77"/>
                    </a:lnTo>
                    <a:lnTo>
                      <a:pt x="145" y="77"/>
                    </a:lnTo>
                    <a:lnTo>
                      <a:pt x="145" y="78"/>
                    </a:lnTo>
                    <a:lnTo>
                      <a:pt x="145" y="79"/>
                    </a:lnTo>
                    <a:lnTo>
                      <a:pt x="145" y="81"/>
                    </a:lnTo>
                    <a:lnTo>
                      <a:pt x="144" y="81"/>
                    </a:lnTo>
                    <a:lnTo>
                      <a:pt x="144" y="81"/>
                    </a:lnTo>
                    <a:lnTo>
                      <a:pt x="142" y="82"/>
                    </a:lnTo>
                    <a:lnTo>
                      <a:pt x="144" y="82"/>
                    </a:lnTo>
                    <a:lnTo>
                      <a:pt x="145" y="84"/>
                    </a:lnTo>
                    <a:lnTo>
                      <a:pt x="145" y="84"/>
                    </a:lnTo>
                    <a:lnTo>
                      <a:pt x="146" y="86"/>
                    </a:lnTo>
                    <a:lnTo>
                      <a:pt x="146" y="87"/>
                    </a:lnTo>
                    <a:lnTo>
                      <a:pt x="147" y="87"/>
                    </a:lnTo>
                    <a:lnTo>
                      <a:pt x="147" y="88"/>
                    </a:lnTo>
                    <a:lnTo>
                      <a:pt x="147" y="88"/>
                    </a:lnTo>
                    <a:lnTo>
                      <a:pt x="147" y="91"/>
                    </a:lnTo>
                    <a:lnTo>
                      <a:pt x="147" y="91"/>
                    </a:lnTo>
                    <a:lnTo>
                      <a:pt x="146" y="91"/>
                    </a:lnTo>
                    <a:lnTo>
                      <a:pt x="145" y="89"/>
                    </a:lnTo>
                    <a:lnTo>
                      <a:pt x="145" y="89"/>
                    </a:lnTo>
                    <a:lnTo>
                      <a:pt x="144" y="89"/>
                    </a:lnTo>
                    <a:lnTo>
                      <a:pt x="144" y="89"/>
                    </a:lnTo>
                    <a:lnTo>
                      <a:pt x="145" y="92"/>
                    </a:lnTo>
                    <a:lnTo>
                      <a:pt x="144" y="94"/>
                    </a:lnTo>
                    <a:lnTo>
                      <a:pt x="144" y="96"/>
                    </a:lnTo>
                    <a:lnTo>
                      <a:pt x="144" y="96"/>
                    </a:lnTo>
                    <a:lnTo>
                      <a:pt x="144" y="96"/>
                    </a:lnTo>
                    <a:lnTo>
                      <a:pt x="142" y="94"/>
                    </a:lnTo>
                    <a:lnTo>
                      <a:pt x="141" y="93"/>
                    </a:lnTo>
                    <a:lnTo>
                      <a:pt x="140" y="89"/>
                    </a:lnTo>
                    <a:lnTo>
                      <a:pt x="137" y="87"/>
                    </a:lnTo>
                    <a:lnTo>
                      <a:pt x="137" y="84"/>
                    </a:lnTo>
                    <a:lnTo>
                      <a:pt x="135" y="81"/>
                    </a:lnTo>
                    <a:lnTo>
                      <a:pt x="135" y="81"/>
                    </a:lnTo>
                    <a:lnTo>
                      <a:pt x="134" y="82"/>
                    </a:lnTo>
                    <a:lnTo>
                      <a:pt x="132" y="84"/>
                    </a:lnTo>
                    <a:lnTo>
                      <a:pt x="132" y="86"/>
                    </a:lnTo>
                    <a:lnTo>
                      <a:pt x="130" y="87"/>
                    </a:lnTo>
                    <a:lnTo>
                      <a:pt x="129" y="88"/>
                    </a:lnTo>
                    <a:lnTo>
                      <a:pt x="127" y="88"/>
                    </a:lnTo>
                    <a:lnTo>
                      <a:pt x="126" y="89"/>
                    </a:lnTo>
                    <a:lnTo>
                      <a:pt x="126" y="91"/>
                    </a:lnTo>
                    <a:lnTo>
                      <a:pt x="124" y="93"/>
                    </a:lnTo>
                    <a:lnTo>
                      <a:pt x="124" y="94"/>
                    </a:lnTo>
                    <a:lnTo>
                      <a:pt x="124" y="97"/>
                    </a:lnTo>
                    <a:lnTo>
                      <a:pt x="125" y="99"/>
                    </a:lnTo>
                    <a:lnTo>
                      <a:pt x="125" y="102"/>
                    </a:lnTo>
                    <a:lnTo>
                      <a:pt x="126" y="103"/>
                    </a:lnTo>
                    <a:lnTo>
                      <a:pt x="127" y="103"/>
                    </a:lnTo>
                    <a:lnTo>
                      <a:pt x="127" y="104"/>
                    </a:lnTo>
                    <a:lnTo>
                      <a:pt x="126" y="106"/>
                    </a:lnTo>
                    <a:lnTo>
                      <a:pt x="122" y="108"/>
                    </a:lnTo>
                    <a:lnTo>
                      <a:pt x="120" y="109"/>
                    </a:lnTo>
                    <a:lnTo>
                      <a:pt x="119" y="111"/>
                    </a:lnTo>
                    <a:lnTo>
                      <a:pt x="119" y="112"/>
                    </a:lnTo>
                    <a:lnTo>
                      <a:pt x="117" y="114"/>
                    </a:lnTo>
                    <a:lnTo>
                      <a:pt x="116" y="116"/>
                    </a:lnTo>
                    <a:lnTo>
                      <a:pt x="115" y="118"/>
                    </a:lnTo>
                    <a:lnTo>
                      <a:pt x="112" y="122"/>
                    </a:lnTo>
                    <a:lnTo>
                      <a:pt x="111" y="124"/>
                    </a:lnTo>
                    <a:lnTo>
                      <a:pt x="109" y="126"/>
                    </a:lnTo>
                    <a:lnTo>
                      <a:pt x="106" y="127"/>
                    </a:lnTo>
                    <a:lnTo>
                      <a:pt x="100" y="129"/>
                    </a:lnTo>
                    <a:lnTo>
                      <a:pt x="97" y="131"/>
                    </a:lnTo>
                    <a:lnTo>
                      <a:pt x="91" y="131"/>
                    </a:lnTo>
                    <a:lnTo>
                      <a:pt x="88" y="132"/>
                    </a:lnTo>
                    <a:lnTo>
                      <a:pt x="85" y="132"/>
                    </a:lnTo>
                    <a:lnTo>
                      <a:pt x="82" y="131"/>
                    </a:lnTo>
                    <a:lnTo>
                      <a:pt x="77" y="136"/>
                    </a:lnTo>
                    <a:lnTo>
                      <a:pt x="72" y="136"/>
                    </a:lnTo>
                    <a:lnTo>
                      <a:pt x="70" y="137"/>
                    </a:lnTo>
                    <a:lnTo>
                      <a:pt x="67" y="137"/>
                    </a:lnTo>
                    <a:lnTo>
                      <a:pt x="63" y="139"/>
                    </a:lnTo>
                    <a:lnTo>
                      <a:pt x="62" y="141"/>
                    </a:lnTo>
                    <a:lnTo>
                      <a:pt x="58" y="142"/>
                    </a:lnTo>
                    <a:lnTo>
                      <a:pt x="56" y="142"/>
                    </a:lnTo>
                    <a:lnTo>
                      <a:pt x="55" y="141"/>
                    </a:lnTo>
                    <a:lnTo>
                      <a:pt x="52" y="141"/>
                    </a:lnTo>
                    <a:lnTo>
                      <a:pt x="50" y="141"/>
                    </a:lnTo>
                    <a:lnTo>
                      <a:pt x="48" y="141"/>
                    </a:lnTo>
                    <a:lnTo>
                      <a:pt x="47" y="142"/>
                    </a:lnTo>
                    <a:lnTo>
                      <a:pt x="38" y="146"/>
                    </a:lnTo>
                    <a:lnTo>
                      <a:pt x="37" y="147"/>
                    </a:lnTo>
                    <a:lnTo>
                      <a:pt x="36" y="149"/>
                    </a:lnTo>
                    <a:lnTo>
                      <a:pt x="33" y="151"/>
                    </a:lnTo>
                    <a:lnTo>
                      <a:pt x="31" y="153"/>
                    </a:lnTo>
                    <a:lnTo>
                      <a:pt x="27" y="154"/>
                    </a:lnTo>
                    <a:lnTo>
                      <a:pt x="22" y="156"/>
                    </a:lnTo>
                    <a:lnTo>
                      <a:pt x="21" y="157"/>
                    </a:lnTo>
                    <a:lnTo>
                      <a:pt x="20" y="159"/>
                    </a:lnTo>
                    <a:lnTo>
                      <a:pt x="17" y="164"/>
                    </a:lnTo>
                    <a:lnTo>
                      <a:pt x="16" y="164"/>
                    </a:lnTo>
                    <a:lnTo>
                      <a:pt x="15" y="166"/>
                    </a:lnTo>
                    <a:lnTo>
                      <a:pt x="13" y="167"/>
                    </a:lnTo>
                    <a:lnTo>
                      <a:pt x="13" y="167"/>
                    </a:lnTo>
                    <a:lnTo>
                      <a:pt x="13" y="164"/>
                    </a:lnTo>
                    <a:lnTo>
                      <a:pt x="12" y="163"/>
                    </a:lnTo>
                    <a:lnTo>
                      <a:pt x="13" y="158"/>
                    </a:lnTo>
                    <a:lnTo>
                      <a:pt x="12" y="158"/>
                    </a:lnTo>
                    <a:lnTo>
                      <a:pt x="11" y="158"/>
                    </a:lnTo>
                    <a:lnTo>
                      <a:pt x="10" y="159"/>
                    </a:lnTo>
                    <a:lnTo>
                      <a:pt x="8" y="164"/>
                    </a:lnTo>
                    <a:lnTo>
                      <a:pt x="6" y="169"/>
                    </a:lnTo>
                    <a:lnTo>
                      <a:pt x="7" y="172"/>
                    </a:lnTo>
                    <a:lnTo>
                      <a:pt x="8" y="173"/>
                    </a:lnTo>
                    <a:lnTo>
                      <a:pt x="8" y="174"/>
                    </a:lnTo>
                    <a:lnTo>
                      <a:pt x="7" y="177"/>
                    </a:lnTo>
                    <a:lnTo>
                      <a:pt x="7" y="178"/>
                    </a:lnTo>
                    <a:lnTo>
                      <a:pt x="7" y="181"/>
                    </a:lnTo>
                    <a:lnTo>
                      <a:pt x="5" y="186"/>
                    </a:lnTo>
                    <a:lnTo>
                      <a:pt x="3" y="187"/>
                    </a:lnTo>
                    <a:lnTo>
                      <a:pt x="3" y="191"/>
                    </a:lnTo>
                    <a:lnTo>
                      <a:pt x="2" y="193"/>
                    </a:lnTo>
                    <a:lnTo>
                      <a:pt x="2" y="196"/>
                    </a:lnTo>
                    <a:lnTo>
                      <a:pt x="3" y="198"/>
                    </a:lnTo>
                    <a:lnTo>
                      <a:pt x="5" y="199"/>
                    </a:lnTo>
                    <a:lnTo>
                      <a:pt x="6" y="203"/>
                    </a:lnTo>
                    <a:lnTo>
                      <a:pt x="8" y="206"/>
                    </a:lnTo>
                    <a:lnTo>
                      <a:pt x="11" y="212"/>
                    </a:lnTo>
                    <a:lnTo>
                      <a:pt x="13" y="216"/>
                    </a:lnTo>
                    <a:lnTo>
                      <a:pt x="13" y="218"/>
                    </a:lnTo>
                    <a:lnTo>
                      <a:pt x="13" y="221"/>
                    </a:lnTo>
                    <a:lnTo>
                      <a:pt x="13" y="222"/>
                    </a:lnTo>
                    <a:lnTo>
                      <a:pt x="13" y="223"/>
                    </a:lnTo>
                    <a:lnTo>
                      <a:pt x="12" y="224"/>
                    </a:lnTo>
                    <a:lnTo>
                      <a:pt x="11" y="223"/>
                    </a:lnTo>
                    <a:lnTo>
                      <a:pt x="10" y="222"/>
                    </a:lnTo>
                    <a:lnTo>
                      <a:pt x="10" y="218"/>
                    </a:lnTo>
                    <a:lnTo>
                      <a:pt x="8" y="218"/>
                    </a:lnTo>
                    <a:lnTo>
                      <a:pt x="8" y="219"/>
                    </a:lnTo>
                    <a:lnTo>
                      <a:pt x="7" y="221"/>
                    </a:lnTo>
                    <a:lnTo>
                      <a:pt x="7" y="221"/>
                    </a:lnTo>
                    <a:lnTo>
                      <a:pt x="7" y="219"/>
                    </a:lnTo>
                    <a:lnTo>
                      <a:pt x="6" y="219"/>
                    </a:lnTo>
                    <a:lnTo>
                      <a:pt x="7" y="218"/>
                    </a:lnTo>
                    <a:lnTo>
                      <a:pt x="7" y="216"/>
                    </a:lnTo>
                    <a:lnTo>
                      <a:pt x="6" y="214"/>
                    </a:lnTo>
                    <a:lnTo>
                      <a:pt x="5" y="213"/>
                    </a:lnTo>
                    <a:lnTo>
                      <a:pt x="3" y="212"/>
                    </a:lnTo>
                    <a:lnTo>
                      <a:pt x="2" y="213"/>
                    </a:lnTo>
                    <a:lnTo>
                      <a:pt x="2" y="214"/>
                    </a:lnTo>
                    <a:lnTo>
                      <a:pt x="5" y="217"/>
                    </a:lnTo>
                    <a:lnTo>
                      <a:pt x="5" y="219"/>
                    </a:lnTo>
                    <a:lnTo>
                      <a:pt x="7" y="222"/>
                    </a:lnTo>
                    <a:lnTo>
                      <a:pt x="7" y="222"/>
                    </a:lnTo>
                    <a:lnTo>
                      <a:pt x="8" y="223"/>
                    </a:lnTo>
                    <a:lnTo>
                      <a:pt x="8" y="226"/>
                    </a:lnTo>
                    <a:lnTo>
                      <a:pt x="7" y="227"/>
                    </a:lnTo>
                    <a:lnTo>
                      <a:pt x="7" y="227"/>
                    </a:lnTo>
                    <a:lnTo>
                      <a:pt x="5" y="227"/>
                    </a:lnTo>
                    <a:lnTo>
                      <a:pt x="5" y="224"/>
                    </a:lnTo>
                    <a:lnTo>
                      <a:pt x="3" y="221"/>
                    </a:lnTo>
                    <a:lnTo>
                      <a:pt x="2" y="219"/>
                    </a:lnTo>
                    <a:lnTo>
                      <a:pt x="2" y="219"/>
                    </a:lnTo>
                    <a:lnTo>
                      <a:pt x="2" y="221"/>
                    </a:lnTo>
                    <a:lnTo>
                      <a:pt x="2" y="222"/>
                    </a:lnTo>
                    <a:lnTo>
                      <a:pt x="1" y="222"/>
                    </a:lnTo>
                    <a:lnTo>
                      <a:pt x="1" y="222"/>
                    </a:lnTo>
                    <a:lnTo>
                      <a:pt x="1" y="221"/>
                    </a:lnTo>
                    <a:lnTo>
                      <a:pt x="0" y="221"/>
                    </a:lnTo>
                    <a:lnTo>
                      <a:pt x="0" y="221"/>
                    </a:lnTo>
                    <a:lnTo>
                      <a:pt x="0" y="222"/>
                    </a:lnTo>
                    <a:lnTo>
                      <a:pt x="2" y="224"/>
                    </a:lnTo>
                    <a:lnTo>
                      <a:pt x="7" y="231"/>
                    </a:lnTo>
                    <a:lnTo>
                      <a:pt x="11" y="238"/>
                    </a:lnTo>
                    <a:lnTo>
                      <a:pt x="12" y="241"/>
                    </a:lnTo>
                    <a:lnTo>
                      <a:pt x="12" y="247"/>
                    </a:lnTo>
                    <a:lnTo>
                      <a:pt x="13" y="250"/>
                    </a:lnTo>
                    <a:lnTo>
                      <a:pt x="16" y="252"/>
                    </a:lnTo>
                    <a:lnTo>
                      <a:pt x="18" y="256"/>
                    </a:lnTo>
                    <a:lnTo>
                      <a:pt x="18" y="258"/>
                    </a:lnTo>
                    <a:lnTo>
                      <a:pt x="18" y="260"/>
                    </a:lnTo>
                    <a:lnTo>
                      <a:pt x="20" y="261"/>
                    </a:lnTo>
                    <a:lnTo>
                      <a:pt x="22" y="265"/>
                    </a:lnTo>
                    <a:lnTo>
                      <a:pt x="25" y="270"/>
                    </a:lnTo>
                    <a:lnTo>
                      <a:pt x="25" y="271"/>
                    </a:lnTo>
                    <a:lnTo>
                      <a:pt x="23" y="273"/>
                    </a:lnTo>
                    <a:lnTo>
                      <a:pt x="25" y="278"/>
                    </a:lnTo>
                    <a:lnTo>
                      <a:pt x="25" y="281"/>
                    </a:lnTo>
                    <a:lnTo>
                      <a:pt x="26" y="286"/>
                    </a:lnTo>
                    <a:lnTo>
                      <a:pt x="27" y="290"/>
                    </a:lnTo>
                    <a:lnTo>
                      <a:pt x="28" y="292"/>
                    </a:lnTo>
                    <a:lnTo>
                      <a:pt x="31" y="297"/>
                    </a:lnTo>
                    <a:lnTo>
                      <a:pt x="35" y="303"/>
                    </a:lnTo>
                    <a:lnTo>
                      <a:pt x="35" y="306"/>
                    </a:lnTo>
                    <a:lnTo>
                      <a:pt x="35" y="315"/>
                    </a:lnTo>
                    <a:lnTo>
                      <a:pt x="35" y="317"/>
                    </a:lnTo>
                    <a:lnTo>
                      <a:pt x="33" y="317"/>
                    </a:lnTo>
                    <a:lnTo>
                      <a:pt x="33" y="318"/>
                    </a:lnTo>
                    <a:lnTo>
                      <a:pt x="33" y="323"/>
                    </a:lnTo>
                    <a:lnTo>
                      <a:pt x="35" y="326"/>
                    </a:lnTo>
                    <a:lnTo>
                      <a:pt x="33" y="330"/>
                    </a:lnTo>
                    <a:lnTo>
                      <a:pt x="32" y="332"/>
                    </a:lnTo>
                    <a:lnTo>
                      <a:pt x="30" y="333"/>
                    </a:lnTo>
                    <a:lnTo>
                      <a:pt x="27" y="333"/>
                    </a:lnTo>
                    <a:lnTo>
                      <a:pt x="26" y="332"/>
                    </a:lnTo>
                    <a:lnTo>
                      <a:pt x="25" y="331"/>
                    </a:lnTo>
                    <a:lnTo>
                      <a:pt x="25" y="336"/>
                    </a:lnTo>
                    <a:lnTo>
                      <a:pt x="25" y="340"/>
                    </a:lnTo>
                    <a:lnTo>
                      <a:pt x="25" y="341"/>
                    </a:lnTo>
                    <a:lnTo>
                      <a:pt x="25" y="342"/>
                    </a:lnTo>
                    <a:lnTo>
                      <a:pt x="26" y="345"/>
                    </a:lnTo>
                    <a:lnTo>
                      <a:pt x="27" y="343"/>
                    </a:lnTo>
                    <a:lnTo>
                      <a:pt x="28" y="343"/>
                    </a:lnTo>
                    <a:lnTo>
                      <a:pt x="32" y="346"/>
                    </a:lnTo>
                    <a:lnTo>
                      <a:pt x="35" y="347"/>
                    </a:lnTo>
                    <a:lnTo>
                      <a:pt x="38" y="351"/>
                    </a:lnTo>
                    <a:lnTo>
                      <a:pt x="42" y="352"/>
                    </a:lnTo>
                    <a:lnTo>
                      <a:pt x="46" y="355"/>
                    </a:lnTo>
                    <a:lnTo>
                      <a:pt x="51" y="355"/>
                    </a:lnTo>
                    <a:lnTo>
                      <a:pt x="55" y="355"/>
                    </a:lnTo>
                    <a:lnTo>
                      <a:pt x="61" y="356"/>
                    </a:lnTo>
                    <a:lnTo>
                      <a:pt x="62" y="356"/>
                    </a:lnTo>
                    <a:lnTo>
                      <a:pt x="65" y="355"/>
                    </a:lnTo>
                    <a:lnTo>
                      <a:pt x="66" y="355"/>
                    </a:lnTo>
                    <a:lnTo>
                      <a:pt x="68" y="355"/>
                    </a:lnTo>
                    <a:lnTo>
                      <a:pt x="73" y="350"/>
                    </a:lnTo>
                    <a:lnTo>
                      <a:pt x="78" y="346"/>
                    </a:lnTo>
                    <a:lnTo>
                      <a:pt x="81" y="346"/>
                    </a:lnTo>
                    <a:lnTo>
                      <a:pt x="83" y="346"/>
                    </a:lnTo>
                    <a:lnTo>
                      <a:pt x="86" y="345"/>
                    </a:lnTo>
                    <a:lnTo>
                      <a:pt x="88" y="341"/>
                    </a:lnTo>
                    <a:lnTo>
                      <a:pt x="90" y="340"/>
                    </a:lnTo>
                    <a:lnTo>
                      <a:pt x="92" y="338"/>
                    </a:lnTo>
                    <a:lnTo>
                      <a:pt x="97" y="338"/>
                    </a:lnTo>
                    <a:lnTo>
                      <a:pt x="100" y="338"/>
                    </a:lnTo>
                    <a:lnTo>
                      <a:pt x="101" y="337"/>
                    </a:lnTo>
                    <a:lnTo>
                      <a:pt x="106" y="337"/>
                    </a:lnTo>
                    <a:lnTo>
                      <a:pt x="114" y="336"/>
                    </a:lnTo>
                    <a:lnTo>
                      <a:pt x="119" y="337"/>
                    </a:lnTo>
                    <a:lnTo>
                      <a:pt x="121" y="337"/>
                    </a:lnTo>
                    <a:lnTo>
                      <a:pt x="122" y="337"/>
                    </a:lnTo>
                    <a:lnTo>
                      <a:pt x="124" y="338"/>
                    </a:lnTo>
                    <a:lnTo>
                      <a:pt x="132" y="337"/>
                    </a:lnTo>
                    <a:lnTo>
                      <a:pt x="135" y="337"/>
                    </a:lnTo>
                    <a:lnTo>
                      <a:pt x="137" y="337"/>
                    </a:lnTo>
                    <a:lnTo>
                      <a:pt x="139" y="338"/>
                    </a:lnTo>
                    <a:lnTo>
                      <a:pt x="141" y="337"/>
                    </a:lnTo>
                    <a:lnTo>
                      <a:pt x="142" y="337"/>
                    </a:lnTo>
                    <a:lnTo>
                      <a:pt x="145" y="336"/>
                    </a:lnTo>
                    <a:lnTo>
                      <a:pt x="147" y="332"/>
                    </a:lnTo>
                    <a:lnTo>
                      <a:pt x="150" y="331"/>
                    </a:lnTo>
                    <a:lnTo>
                      <a:pt x="151" y="326"/>
                    </a:lnTo>
                    <a:lnTo>
                      <a:pt x="154" y="323"/>
                    </a:lnTo>
                    <a:lnTo>
                      <a:pt x="155" y="323"/>
                    </a:lnTo>
                    <a:lnTo>
                      <a:pt x="157" y="322"/>
                    </a:lnTo>
                    <a:lnTo>
                      <a:pt x="160" y="322"/>
                    </a:lnTo>
                    <a:lnTo>
                      <a:pt x="167" y="317"/>
                    </a:lnTo>
                    <a:lnTo>
                      <a:pt x="170" y="317"/>
                    </a:lnTo>
                    <a:lnTo>
                      <a:pt x="171" y="316"/>
                    </a:lnTo>
                    <a:lnTo>
                      <a:pt x="176" y="312"/>
                    </a:lnTo>
                    <a:lnTo>
                      <a:pt x="180" y="312"/>
                    </a:lnTo>
                    <a:lnTo>
                      <a:pt x="189" y="313"/>
                    </a:lnTo>
                    <a:lnTo>
                      <a:pt x="192" y="312"/>
                    </a:lnTo>
                    <a:lnTo>
                      <a:pt x="196" y="312"/>
                    </a:lnTo>
                    <a:lnTo>
                      <a:pt x="201" y="311"/>
                    </a:lnTo>
                    <a:lnTo>
                      <a:pt x="206" y="310"/>
                    </a:lnTo>
                    <a:lnTo>
                      <a:pt x="212" y="306"/>
                    </a:lnTo>
                    <a:lnTo>
                      <a:pt x="219" y="303"/>
                    </a:lnTo>
                    <a:lnTo>
                      <a:pt x="221" y="303"/>
                    </a:lnTo>
                    <a:lnTo>
                      <a:pt x="227" y="302"/>
                    </a:lnTo>
                    <a:lnTo>
                      <a:pt x="235" y="302"/>
                    </a:lnTo>
                    <a:lnTo>
                      <a:pt x="244" y="302"/>
                    </a:lnTo>
                    <a:lnTo>
                      <a:pt x="246" y="302"/>
                    </a:lnTo>
                    <a:lnTo>
                      <a:pt x="248" y="301"/>
                    </a:lnTo>
                    <a:lnTo>
                      <a:pt x="249" y="301"/>
                    </a:lnTo>
                    <a:lnTo>
                      <a:pt x="251" y="301"/>
                    </a:lnTo>
                    <a:lnTo>
                      <a:pt x="253" y="301"/>
                    </a:lnTo>
                    <a:lnTo>
                      <a:pt x="258" y="303"/>
                    </a:lnTo>
                    <a:lnTo>
                      <a:pt x="264" y="308"/>
                    </a:lnTo>
                    <a:lnTo>
                      <a:pt x="265" y="308"/>
                    </a:lnTo>
                    <a:lnTo>
                      <a:pt x="270" y="307"/>
                    </a:lnTo>
                    <a:lnTo>
                      <a:pt x="271" y="307"/>
                    </a:lnTo>
                    <a:lnTo>
                      <a:pt x="278" y="311"/>
                    </a:lnTo>
                    <a:lnTo>
                      <a:pt x="280" y="311"/>
                    </a:lnTo>
                    <a:lnTo>
                      <a:pt x="283" y="311"/>
                    </a:lnTo>
                    <a:lnTo>
                      <a:pt x="284" y="311"/>
                    </a:lnTo>
                    <a:lnTo>
                      <a:pt x="285" y="312"/>
                    </a:lnTo>
                    <a:lnTo>
                      <a:pt x="288" y="315"/>
                    </a:lnTo>
                    <a:lnTo>
                      <a:pt x="291" y="316"/>
                    </a:lnTo>
                    <a:lnTo>
                      <a:pt x="293" y="318"/>
                    </a:lnTo>
                    <a:lnTo>
                      <a:pt x="291" y="320"/>
                    </a:lnTo>
                    <a:lnTo>
                      <a:pt x="291" y="320"/>
                    </a:lnTo>
                    <a:lnTo>
                      <a:pt x="290" y="320"/>
                    </a:lnTo>
                    <a:lnTo>
                      <a:pt x="291" y="323"/>
                    </a:lnTo>
                    <a:lnTo>
                      <a:pt x="293" y="326"/>
                    </a:lnTo>
                    <a:lnTo>
                      <a:pt x="298" y="326"/>
                    </a:lnTo>
                    <a:lnTo>
                      <a:pt x="299" y="327"/>
                    </a:lnTo>
                    <a:lnTo>
                      <a:pt x="300" y="328"/>
                    </a:lnTo>
                    <a:lnTo>
                      <a:pt x="300" y="330"/>
                    </a:lnTo>
                    <a:lnTo>
                      <a:pt x="301" y="333"/>
                    </a:lnTo>
                    <a:lnTo>
                      <a:pt x="303" y="336"/>
                    </a:lnTo>
                    <a:lnTo>
                      <a:pt x="305" y="337"/>
                    </a:lnTo>
                    <a:lnTo>
                      <a:pt x="305" y="338"/>
                    </a:lnTo>
                    <a:lnTo>
                      <a:pt x="306" y="341"/>
                    </a:lnTo>
                    <a:lnTo>
                      <a:pt x="306" y="342"/>
                    </a:lnTo>
                    <a:lnTo>
                      <a:pt x="308" y="345"/>
                    </a:lnTo>
                    <a:lnTo>
                      <a:pt x="309" y="348"/>
                    </a:lnTo>
                    <a:lnTo>
                      <a:pt x="309" y="348"/>
                    </a:lnTo>
                    <a:lnTo>
                      <a:pt x="308" y="348"/>
                    </a:lnTo>
                    <a:lnTo>
                      <a:pt x="306" y="347"/>
                    </a:lnTo>
                    <a:lnTo>
                      <a:pt x="305" y="346"/>
                    </a:lnTo>
                    <a:lnTo>
                      <a:pt x="305" y="346"/>
                    </a:lnTo>
                    <a:lnTo>
                      <a:pt x="304" y="347"/>
                    </a:lnTo>
                    <a:lnTo>
                      <a:pt x="304" y="348"/>
                    </a:lnTo>
                    <a:lnTo>
                      <a:pt x="305" y="347"/>
                    </a:lnTo>
                    <a:lnTo>
                      <a:pt x="305" y="348"/>
                    </a:lnTo>
                    <a:lnTo>
                      <a:pt x="308" y="348"/>
                    </a:lnTo>
                    <a:lnTo>
                      <a:pt x="308" y="350"/>
                    </a:lnTo>
                    <a:lnTo>
                      <a:pt x="309" y="351"/>
                    </a:lnTo>
                    <a:lnTo>
                      <a:pt x="311" y="353"/>
                    </a:lnTo>
                    <a:lnTo>
                      <a:pt x="313" y="352"/>
                    </a:lnTo>
                    <a:lnTo>
                      <a:pt x="314" y="352"/>
                    </a:lnTo>
                    <a:lnTo>
                      <a:pt x="315" y="353"/>
                    </a:lnTo>
                    <a:lnTo>
                      <a:pt x="316" y="355"/>
                    </a:lnTo>
                    <a:lnTo>
                      <a:pt x="316" y="353"/>
                    </a:lnTo>
                    <a:lnTo>
                      <a:pt x="315" y="351"/>
                    </a:lnTo>
                    <a:lnTo>
                      <a:pt x="315" y="350"/>
                    </a:lnTo>
                    <a:lnTo>
                      <a:pt x="315" y="350"/>
                    </a:lnTo>
                    <a:lnTo>
                      <a:pt x="315" y="348"/>
                    </a:lnTo>
                    <a:lnTo>
                      <a:pt x="316" y="347"/>
                    </a:lnTo>
                    <a:lnTo>
                      <a:pt x="318" y="346"/>
                    </a:lnTo>
                    <a:lnTo>
                      <a:pt x="323" y="340"/>
                    </a:lnTo>
                    <a:lnTo>
                      <a:pt x="324" y="338"/>
                    </a:lnTo>
                    <a:lnTo>
                      <a:pt x="325" y="337"/>
                    </a:lnTo>
                    <a:lnTo>
                      <a:pt x="328" y="336"/>
                    </a:lnTo>
                    <a:lnTo>
                      <a:pt x="329" y="335"/>
                    </a:lnTo>
                    <a:lnTo>
                      <a:pt x="331" y="335"/>
                    </a:lnTo>
                    <a:lnTo>
                      <a:pt x="333" y="335"/>
                    </a:lnTo>
                    <a:lnTo>
                      <a:pt x="334" y="333"/>
                    </a:lnTo>
                    <a:lnTo>
                      <a:pt x="335" y="330"/>
                    </a:lnTo>
                    <a:lnTo>
                      <a:pt x="336" y="326"/>
                    </a:lnTo>
                    <a:lnTo>
                      <a:pt x="338" y="325"/>
                    </a:lnTo>
                    <a:lnTo>
                      <a:pt x="340" y="323"/>
                    </a:lnTo>
                    <a:lnTo>
                      <a:pt x="341" y="321"/>
                    </a:lnTo>
                    <a:lnTo>
                      <a:pt x="341" y="318"/>
                    </a:lnTo>
                    <a:lnTo>
                      <a:pt x="341" y="317"/>
                    </a:lnTo>
                    <a:lnTo>
                      <a:pt x="343" y="318"/>
                    </a:lnTo>
                    <a:lnTo>
                      <a:pt x="343" y="320"/>
                    </a:lnTo>
                    <a:lnTo>
                      <a:pt x="344" y="325"/>
                    </a:lnTo>
                    <a:lnTo>
                      <a:pt x="343" y="326"/>
                    </a:lnTo>
                    <a:lnTo>
                      <a:pt x="343" y="326"/>
                    </a:lnTo>
                    <a:lnTo>
                      <a:pt x="343" y="328"/>
                    </a:lnTo>
                    <a:lnTo>
                      <a:pt x="343" y="331"/>
                    </a:lnTo>
                    <a:lnTo>
                      <a:pt x="343" y="332"/>
                    </a:lnTo>
                    <a:lnTo>
                      <a:pt x="341" y="335"/>
                    </a:lnTo>
                    <a:lnTo>
                      <a:pt x="339" y="337"/>
                    </a:lnTo>
                    <a:lnTo>
                      <a:pt x="338" y="341"/>
                    </a:lnTo>
                    <a:lnTo>
                      <a:pt x="336" y="342"/>
                    </a:lnTo>
                    <a:lnTo>
                      <a:pt x="336" y="345"/>
                    </a:lnTo>
                    <a:lnTo>
                      <a:pt x="336" y="346"/>
                    </a:lnTo>
                    <a:lnTo>
                      <a:pt x="338" y="348"/>
                    </a:lnTo>
                    <a:lnTo>
                      <a:pt x="336" y="351"/>
                    </a:lnTo>
                    <a:lnTo>
                      <a:pt x="335" y="353"/>
                    </a:lnTo>
                    <a:lnTo>
                      <a:pt x="335" y="353"/>
                    </a:lnTo>
                    <a:lnTo>
                      <a:pt x="334" y="353"/>
                    </a:lnTo>
                    <a:lnTo>
                      <a:pt x="333" y="353"/>
                    </a:lnTo>
                    <a:lnTo>
                      <a:pt x="330" y="353"/>
                    </a:lnTo>
                    <a:lnTo>
                      <a:pt x="329" y="358"/>
                    </a:lnTo>
                    <a:lnTo>
                      <a:pt x="330" y="358"/>
                    </a:lnTo>
                    <a:lnTo>
                      <a:pt x="330" y="358"/>
                    </a:lnTo>
                    <a:lnTo>
                      <a:pt x="333" y="358"/>
                    </a:lnTo>
                    <a:lnTo>
                      <a:pt x="334" y="357"/>
                    </a:lnTo>
                    <a:lnTo>
                      <a:pt x="336" y="356"/>
                    </a:lnTo>
                    <a:lnTo>
                      <a:pt x="338" y="357"/>
                    </a:lnTo>
                    <a:lnTo>
                      <a:pt x="340" y="357"/>
                    </a:lnTo>
                    <a:lnTo>
                      <a:pt x="343" y="350"/>
                    </a:lnTo>
                    <a:lnTo>
                      <a:pt x="343" y="346"/>
                    </a:lnTo>
                    <a:lnTo>
                      <a:pt x="344" y="343"/>
                    </a:lnTo>
                    <a:lnTo>
                      <a:pt x="345" y="342"/>
                    </a:lnTo>
                    <a:lnTo>
                      <a:pt x="345" y="341"/>
                    </a:lnTo>
                    <a:lnTo>
                      <a:pt x="346" y="343"/>
                    </a:lnTo>
                    <a:lnTo>
                      <a:pt x="348" y="346"/>
                    </a:lnTo>
                    <a:lnTo>
                      <a:pt x="350" y="348"/>
                    </a:lnTo>
                    <a:lnTo>
                      <a:pt x="351" y="351"/>
                    </a:lnTo>
                    <a:lnTo>
                      <a:pt x="351" y="355"/>
                    </a:lnTo>
                    <a:lnTo>
                      <a:pt x="350" y="360"/>
                    </a:lnTo>
                    <a:lnTo>
                      <a:pt x="349" y="361"/>
                    </a:lnTo>
                    <a:lnTo>
                      <a:pt x="348" y="362"/>
                    </a:lnTo>
                    <a:lnTo>
                      <a:pt x="346" y="363"/>
                    </a:lnTo>
                    <a:lnTo>
                      <a:pt x="350" y="365"/>
                    </a:lnTo>
                    <a:lnTo>
                      <a:pt x="351" y="365"/>
                    </a:lnTo>
                    <a:lnTo>
                      <a:pt x="354" y="363"/>
                    </a:lnTo>
                    <a:lnTo>
                      <a:pt x="355" y="362"/>
                    </a:lnTo>
                    <a:lnTo>
                      <a:pt x="356" y="362"/>
                    </a:lnTo>
                    <a:lnTo>
                      <a:pt x="356" y="362"/>
                    </a:lnTo>
                    <a:lnTo>
                      <a:pt x="359" y="361"/>
                    </a:lnTo>
                    <a:lnTo>
                      <a:pt x="359" y="361"/>
                    </a:lnTo>
                    <a:lnTo>
                      <a:pt x="360" y="360"/>
                    </a:lnTo>
                    <a:lnTo>
                      <a:pt x="361" y="360"/>
                    </a:lnTo>
                    <a:lnTo>
                      <a:pt x="363" y="361"/>
                    </a:lnTo>
                    <a:lnTo>
                      <a:pt x="363" y="361"/>
                    </a:lnTo>
                    <a:lnTo>
                      <a:pt x="363" y="362"/>
                    </a:lnTo>
                    <a:lnTo>
                      <a:pt x="363" y="363"/>
                    </a:lnTo>
                    <a:lnTo>
                      <a:pt x="361" y="363"/>
                    </a:lnTo>
                    <a:lnTo>
                      <a:pt x="360" y="362"/>
                    </a:lnTo>
                    <a:lnTo>
                      <a:pt x="360" y="362"/>
                    </a:lnTo>
                    <a:lnTo>
                      <a:pt x="359" y="363"/>
                    </a:lnTo>
                    <a:lnTo>
                      <a:pt x="358" y="363"/>
                    </a:lnTo>
                    <a:lnTo>
                      <a:pt x="358" y="363"/>
                    </a:lnTo>
                    <a:lnTo>
                      <a:pt x="359" y="365"/>
                    </a:lnTo>
                    <a:lnTo>
                      <a:pt x="361" y="367"/>
                    </a:lnTo>
                    <a:lnTo>
                      <a:pt x="364" y="370"/>
                    </a:lnTo>
                    <a:lnTo>
                      <a:pt x="365" y="371"/>
                    </a:lnTo>
                    <a:lnTo>
                      <a:pt x="368" y="376"/>
                    </a:lnTo>
                    <a:lnTo>
                      <a:pt x="370" y="381"/>
                    </a:lnTo>
                    <a:lnTo>
                      <a:pt x="370" y="382"/>
                    </a:lnTo>
                    <a:lnTo>
                      <a:pt x="369" y="385"/>
                    </a:lnTo>
                    <a:lnTo>
                      <a:pt x="368" y="387"/>
                    </a:lnTo>
                    <a:lnTo>
                      <a:pt x="369" y="388"/>
                    </a:lnTo>
                    <a:lnTo>
                      <a:pt x="369" y="390"/>
                    </a:lnTo>
                    <a:lnTo>
                      <a:pt x="370" y="391"/>
                    </a:lnTo>
                    <a:lnTo>
                      <a:pt x="375" y="396"/>
                    </a:lnTo>
                    <a:lnTo>
                      <a:pt x="378" y="400"/>
                    </a:lnTo>
                    <a:lnTo>
                      <a:pt x="380" y="402"/>
                    </a:lnTo>
                    <a:lnTo>
                      <a:pt x="387" y="402"/>
                    </a:lnTo>
                    <a:lnTo>
                      <a:pt x="389" y="405"/>
                    </a:lnTo>
                    <a:lnTo>
                      <a:pt x="392" y="407"/>
                    </a:lnTo>
                    <a:lnTo>
                      <a:pt x="393" y="407"/>
                    </a:lnTo>
                    <a:lnTo>
                      <a:pt x="394" y="407"/>
                    </a:lnTo>
                    <a:lnTo>
                      <a:pt x="397" y="406"/>
                    </a:lnTo>
                    <a:lnTo>
                      <a:pt x="399" y="406"/>
                    </a:lnTo>
                    <a:lnTo>
                      <a:pt x="403" y="409"/>
                    </a:lnTo>
                    <a:lnTo>
                      <a:pt x="404" y="407"/>
                    </a:lnTo>
                    <a:lnTo>
                      <a:pt x="407" y="407"/>
                    </a:lnTo>
                    <a:lnTo>
                      <a:pt x="408" y="409"/>
                    </a:lnTo>
                    <a:lnTo>
                      <a:pt x="412" y="411"/>
                    </a:lnTo>
                    <a:lnTo>
                      <a:pt x="415" y="412"/>
                    </a:lnTo>
                    <a:lnTo>
                      <a:pt x="417" y="414"/>
                    </a:lnTo>
                    <a:lnTo>
                      <a:pt x="418" y="414"/>
                    </a:lnTo>
                    <a:lnTo>
                      <a:pt x="422" y="415"/>
                    </a:lnTo>
                    <a:lnTo>
                      <a:pt x="423" y="414"/>
                    </a:lnTo>
                    <a:lnTo>
                      <a:pt x="425" y="412"/>
                    </a:lnTo>
                    <a:lnTo>
                      <a:pt x="429" y="409"/>
                    </a:lnTo>
                    <a:lnTo>
                      <a:pt x="432" y="407"/>
                    </a:lnTo>
                    <a:lnTo>
                      <a:pt x="434" y="406"/>
                    </a:lnTo>
                    <a:lnTo>
                      <a:pt x="435" y="406"/>
                    </a:lnTo>
                    <a:lnTo>
                      <a:pt x="437" y="405"/>
                    </a:lnTo>
                    <a:lnTo>
                      <a:pt x="435" y="405"/>
                    </a:lnTo>
                    <a:lnTo>
                      <a:pt x="435" y="405"/>
                    </a:lnTo>
                    <a:lnTo>
                      <a:pt x="433" y="404"/>
                    </a:lnTo>
                    <a:lnTo>
                      <a:pt x="434" y="404"/>
                    </a:lnTo>
                    <a:lnTo>
                      <a:pt x="435" y="402"/>
                    </a:lnTo>
                    <a:lnTo>
                      <a:pt x="440" y="400"/>
                    </a:lnTo>
                    <a:lnTo>
                      <a:pt x="442" y="401"/>
                    </a:lnTo>
                    <a:lnTo>
                      <a:pt x="442" y="402"/>
                    </a:lnTo>
                    <a:lnTo>
                      <a:pt x="443" y="404"/>
                    </a:lnTo>
                    <a:lnTo>
                      <a:pt x="443" y="405"/>
                    </a:lnTo>
                    <a:lnTo>
                      <a:pt x="442" y="406"/>
                    </a:lnTo>
                    <a:lnTo>
                      <a:pt x="440" y="407"/>
                    </a:lnTo>
                    <a:lnTo>
                      <a:pt x="438" y="407"/>
                    </a:lnTo>
                    <a:lnTo>
                      <a:pt x="438" y="407"/>
                    </a:lnTo>
                    <a:lnTo>
                      <a:pt x="439" y="409"/>
                    </a:lnTo>
                    <a:lnTo>
                      <a:pt x="440" y="410"/>
                    </a:lnTo>
                    <a:lnTo>
                      <a:pt x="444" y="407"/>
                    </a:lnTo>
                    <a:lnTo>
                      <a:pt x="445" y="406"/>
                    </a:lnTo>
                    <a:lnTo>
                      <a:pt x="445" y="406"/>
                    </a:lnTo>
                    <a:lnTo>
                      <a:pt x="447" y="405"/>
                    </a:lnTo>
                    <a:lnTo>
                      <a:pt x="448" y="406"/>
                    </a:lnTo>
                    <a:lnTo>
                      <a:pt x="449" y="406"/>
                    </a:lnTo>
                    <a:lnTo>
                      <a:pt x="449" y="409"/>
                    </a:lnTo>
                    <a:lnTo>
                      <a:pt x="448" y="409"/>
                    </a:lnTo>
                    <a:lnTo>
                      <a:pt x="448" y="410"/>
                    </a:lnTo>
                    <a:lnTo>
                      <a:pt x="447" y="410"/>
                    </a:lnTo>
                    <a:lnTo>
                      <a:pt x="449" y="411"/>
                    </a:lnTo>
                    <a:lnTo>
                      <a:pt x="450" y="412"/>
                    </a:lnTo>
                    <a:lnTo>
                      <a:pt x="452" y="412"/>
                    </a:lnTo>
                    <a:lnTo>
                      <a:pt x="453" y="412"/>
                    </a:lnTo>
                    <a:lnTo>
                      <a:pt x="453" y="414"/>
                    </a:lnTo>
                    <a:lnTo>
                      <a:pt x="454" y="416"/>
                    </a:lnTo>
                    <a:lnTo>
                      <a:pt x="455" y="416"/>
                    </a:lnTo>
                    <a:lnTo>
                      <a:pt x="457" y="415"/>
                    </a:lnTo>
                    <a:lnTo>
                      <a:pt x="458" y="416"/>
                    </a:lnTo>
                    <a:lnTo>
                      <a:pt x="459" y="417"/>
                    </a:lnTo>
                    <a:lnTo>
                      <a:pt x="460" y="419"/>
                    </a:lnTo>
                    <a:lnTo>
                      <a:pt x="460" y="420"/>
                    </a:lnTo>
                    <a:lnTo>
                      <a:pt x="460" y="420"/>
                    </a:lnTo>
                    <a:lnTo>
                      <a:pt x="462" y="420"/>
                    </a:lnTo>
                    <a:lnTo>
                      <a:pt x="462" y="419"/>
                    </a:lnTo>
                    <a:lnTo>
                      <a:pt x="462" y="417"/>
                    </a:lnTo>
                    <a:lnTo>
                      <a:pt x="462" y="415"/>
                    </a:lnTo>
                    <a:lnTo>
                      <a:pt x="462" y="415"/>
                    </a:lnTo>
                    <a:lnTo>
                      <a:pt x="460" y="416"/>
                    </a:lnTo>
                    <a:lnTo>
                      <a:pt x="459" y="415"/>
                    </a:lnTo>
                    <a:lnTo>
                      <a:pt x="458" y="414"/>
                    </a:lnTo>
                    <a:lnTo>
                      <a:pt x="458" y="414"/>
                    </a:lnTo>
                    <a:lnTo>
                      <a:pt x="459" y="412"/>
                    </a:lnTo>
                    <a:lnTo>
                      <a:pt x="460" y="414"/>
                    </a:lnTo>
                    <a:lnTo>
                      <a:pt x="462" y="414"/>
                    </a:lnTo>
                    <a:lnTo>
                      <a:pt x="467" y="412"/>
                    </a:lnTo>
                    <a:lnTo>
                      <a:pt x="474" y="405"/>
                    </a:lnTo>
                    <a:lnTo>
                      <a:pt x="478" y="402"/>
                    </a:lnTo>
                    <a:lnTo>
                      <a:pt x="482" y="401"/>
                    </a:lnTo>
                    <a:lnTo>
                      <a:pt x="485" y="400"/>
                    </a:lnTo>
                    <a:lnTo>
                      <a:pt x="487" y="399"/>
                    </a:lnTo>
                    <a:lnTo>
                      <a:pt x="497" y="399"/>
                    </a:lnTo>
                    <a:lnTo>
                      <a:pt x="502" y="399"/>
                    </a:lnTo>
                    <a:lnTo>
                      <a:pt x="504" y="399"/>
                    </a:lnTo>
                    <a:lnTo>
                      <a:pt x="505" y="397"/>
                    </a:lnTo>
                    <a:lnTo>
                      <a:pt x="507" y="396"/>
                    </a:lnTo>
                    <a:lnTo>
                      <a:pt x="508" y="395"/>
                    </a:lnTo>
                    <a:lnTo>
                      <a:pt x="510" y="394"/>
                    </a:lnTo>
                    <a:lnTo>
                      <a:pt x="510" y="392"/>
                    </a:lnTo>
                    <a:lnTo>
                      <a:pt x="510" y="391"/>
                    </a:lnTo>
                    <a:lnTo>
                      <a:pt x="510" y="390"/>
                    </a:lnTo>
                    <a:lnTo>
                      <a:pt x="510" y="387"/>
                    </a:lnTo>
                    <a:lnTo>
                      <a:pt x="510" y="383"/>
                    </a:lnTo>
                    <a:lnTo>
                      <a:pt x="510" y="381"/>
                    </a:lnTo>
                    <a:lnTo>
                      <a:pt x="512" y="378"/>
                    </a:lnTo>
                    <a:lnTo>
                      <a:pt x="512" y="376"/>
                    </a:lnTo>
                    <a:lnTo>
                      <a:pt x="513" y="372"/>
                    </a:lnTo>
                    <a:lnTo>
                      <a:pt x="513" y="370"/>
                    </a:lnTo>
                    <a:lnTo>
                      <a:pt x="514" y="367"/>
                    </a:lnTo>
                    <a:lnTo>
                      <a:pt x="515" y="365"/>
                    </a:lnTo>
                    <a:lnTo>
                      <a:pt x="517" y="363"/>
                    </a:lnTo>
                    <a:lnTo>
                      <a:pt x="519" y="357"/>
                    </a:lnTo>
                    <a:lnTo>
                      <a:pt x="519" y="357"/>
                    </a:lnTo>
                    <a:lnTo>
                      <a:pt x="521" y="357"/>
                    </a:lnTo>
                    <a:lnTo>
                      <a:pt x="521" y="357"/>
                    </a:lnTo>
                    <a:lnTo>
                      <a:pt x="521" y="356"/>
                    </a:lnTo>
                    <a:lnTo>
                      <a:pt x="521" y="356"/>
                    </a:lnTo>
                    <a:lnTo>
                      <a:pt x="521" y="356"/>
                    </a:lnTo>
                    <a:lnTo>
                      <a:pt x="521" y="355"/>
                    </a:lnTo>
                    <a:lnTo>
                      <a:pt x="522" y="355"/>
                    </a:lnTo>
                    <a:lnTo>
                      <a:pt x="522" y="355"/>
                    </a:lnTo>
                    <a:lnTo>
                      <a:pt x="522" y="355"/>
                    </a:lnTo>
                    <a:lnTo>
                      <a:pt x="522" y="355"/>
                    </a:lnTo>
                    <a:lnTo>
                      <a:pt x="522" y="352"/>
                    </a:lnTo>
                    <a:lnTo>
                      <a:pt x="522" y="351"/>
                    </a:lnTo>
                    <a:lnTo>
                      <a:pt x="523" y="347"/>
                    </a:lnTo>
                    <a:lnTo>
                      <a:pt x="524" y="345"/>
                    </a:lnTo>
                    <a:lnTo>
                      <a:pt x="524" y="343"/>
                    </a:lnTo>
                    <a:lnTo>
                      <a:pt x="526" y="341"/>
                    </a:lnTo>
                    <a:lnTo>
                      <a:pt x="528" y="340"/>
                    </a:lnTo>
                    <a:lnTo>
                      <a:pt x="528" y="340"/>
                    </a:lnTo>
                    <a:lnTo>
                      <a:pt x="527" y="338"/>
                    </a:lnTo>
                    <a:lnTo>
                      <a:pt x="527" y="338"/>
                    </a:lnTo>
                    <a:lnTo>
                      <a:pt x="528" y="338"/>
                    </a:lnTo>
                    <a:lnTo>
                      <a:pt x="528" y="338"/>
                    </a:lnTo>
                    <a:lnTo>
                      <a:pt x="529" y="337"/>
                    </a:lnTo>
                    <a:lnTo>
                      <a:pt x="529" y="336"/>
                    </a:lnTo>
                    <a:lnTo>
                      <a:pt x="529" y="335"/>
                    </a:lnTo>
                    <a:lnTo>
                      <a:pt x="529" y="332"/>
                    </a:lnTo>
                    <a:lnTo>
                      <a:pt x="529" y="332"/>
                    </a:lnTo>
                    <a:lnTo>
                      <a:pt x="531" y="331"/>
                    </a:lnTo>
                    <a:lnTo>
                      <a:pt x="532" y="330"/>
                    </a:lnTo>
                    <a:lnTo>
                      <a:pt x="532" y="328"/>
                    </a:lnTo>
                    <a:lnTo>
                      <a:pt x="532" y="328"/>
                    </a:lnTo>
                    <a:lnTo>
                      <a:pt x="533" y="326"/>
                    </a:lnTo>
                    <a:lnTo>
                      <a:pt x="534" y="325"/>
                    </a:lnTo>
                    <a:lnTo>
                      <a:pt x="536" y="322"/>
                    </a:lnTo>
                    <a:lnTo>
                      <a:pt x="538" y="321"/>
                    </a:lnTo>
                    <a:lnTo>
                      <a:pt x="541" y="320"/>
                    </a:lnTo>
                    <a:lnTo>
                      <a:pt x="542" y="320"/>
                    </a:lnTo>
                    <a:lnTo>
                      <a:pt x="541" y="318"/>
                    </a:lnTo>
                    <a:lnTo>
                      <a:pt x="541" y="318"/>
                    </a:lnTo>
                    <a:lnTo>
                      <a:pt x="542" y="318"/>
                    </a:lnTo>
                    <a:lnTo>
                      <a:pt x="542" y="317"/>
                    </a:lnTo>
                    <a:lnTo>
                      <a:pt x="543" y="317"/>
                    </a:lnTo>
                    <a:lnTo>
                      <a:pt x="546" y="315"/>
                    </a:lnTo>
                    <a:lnTo>
                      <a:pt x="546" y="313"/>
                    </a:lnTo>
                    <a:lnTo>
                      <a:pt x="547" y="312"/>
                    </a:lnTo>
                    <a:lnTo>
                      <a:pt x="547" y="308"/>
                    </a:lnTo>
                    <a:lnTo>
                      <a:pt x="549" y="305"/>
                    </a:lnTo>
                    <a:lnTo>
                      <a:pt x="552" y="300"/>
                    </a:lnTo>
                    <a:lnTo>
                      <a:pt x="552" y="296"/>
                    </a:lnTo>
                    <a:lnTo>
                      <a:pt x="553" y="295"/>
                    </a:lnTo>
                    <a:lnTo>
                      <a:pt x="553" y="292"/>
                    </a:lnTo>
                    <a:lnTo>
                      <a:pt x="553" y="288"/>
                    </a:lnTo>
                    <a:lnTo>
                      <a:pt x="553" y="286"/>
                    </a:lnTo>
                    <a:lnTo>
                      <a:pt x="556" y="281"/>
                    </a:lnTo>
                    <a:lnTo>
                      <a:pt x="556" y="278"/>
                    </a:lnTo>
                    <a:lnTo>
                      <a:pt x="557" y="276"/>
                    </a:lnTo>
                    <a:lnTo>
                      <a:pt x="557" y="271"/>
                    </a:lnTo>
                    <a:lnTo>
                      <a:pt x="557" y="267"/>
                    </a:lnTo>
                    <a:lnTo>
                      <a:pt x="559" y="263"/>
                    </a:lnTo>
                    <a:lnTo>
                      <a:pt x="561" y="261"/>
                    </a:lnTo>
                    <a:lnTo>
                      <a:pt x="561" y="258"/>
                    </a:lnTo>
                    <a:lnTo>
                      <a:pt x="561" y="256"/>
                    </a:lnTo>
                    <a:lnTo>
                      <a:pt x="561" y="25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7" name="Freeform 819"/>
              <p:cNvSpPr>
                <a:spLocks/>
              </p:cNvSpPr>
              <p:nvPr/>
            </p:nvSpPr>
            <p:spPr bwMode="auto">
              <a:xfrm>
                <a:off x="5289" y="2975"/>
                <a:ext cx="4" cy="1"/>
              </a:xfrm>
              <a:custGeom>
                <a:avLst/>
                <a:gdLst>
                  <a:gd name="T0" fmla="*/ 1 w 4"/>
                  <a:gd name="T1" fmla="*/ 0 h 1"/>
                  <a:gd name="T2" fmla="*/ 1 w 4"/>
                  <a:gd name="T3" fmla="*/ 0 h 1"/>
                  <a:gd name="T4" fmla="*/ 0 w 4"/>
                  <a:gd name="T5" fmla="*/ 0 h 1"/>
                  <a:gd name="T6" fmla="*/ 0 w 4"/>
                  <a:gd name="T7" fmla="*/ 0 h 1"/>
                  <a:gd name="T8" fmla="*/ 0 w 4"/>
                  <a:gd name="T9" fmla="*/ 1 h 1"/>
                  <a:gd name="T10" fmla="*/ 1 w 4"/>
                  <a:gd name="T11" fmla="*/ 1 h 1"/>
                  <a:gd name="T12" fmla="*/ 2 w 4"/>
                  <a:gd name="T13" fmla="*/ 1 h 1"/>
                  <a:gd name="T14" fmla="*/ 4 w 4"/>
                  <a:gd name="T15" fmla="*/ 1 h 1"/>
                  <a:gd name="T16" fmla="*/ 4 w 4"/>
                  <a:gd name="T17" fmla="*/ 0 h 1"/>
                  <a:gd name="T18" fmla="*/ 2 w 4"/>
                  <a:gd name="T19" fmla="*/ 0 h 1"/>
                  <a:gd name="T20" fmla="*/ 1 w 4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8" name="Freeform 820"/>
              <p:cNvSpPr>
                <a:spLocks/>
              </p:cNvSpPr>
              <p:nvPr/>
            </p:nvSpPr>
            <p:spPr bwMode="auto">
              <a:xfrm>
                <a:off x="5283" y="2874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79" name="Freeform 821"/>
              <p:cNvSpPr>
                <a:spLocks/>
              </p:cNvSpPr>
              <p:nvPr/>
            </p:nvSpPr>
            <p:spPr bwMode="auto">
              <a:xfrm>
                <a:off x="5627" y="2929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0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0" name="Freeform 822"/>
              <p:cNvSpPr>
                <a:spLocks/>
              </p:cNvSpPr>
              <p:nvPr/>
            </p:nvSpPr>
            <p:spPr bwMode="auto">
              <a:xfrm>
                <a:off x="5289" y="2086"/>
                <a:ext cx="2" cy="4"/>
              </a:xfrm>
              <a:custGeom>
                <a:avLst/>
                <a:gdLst>
                  <a:gd name="T0" fmla="*/ 1 w 2"/>
                  <a:gd name="T1" fmla="*/ 3 h 4"/>
                  <a:gd name="T2" fmla="*/ 2 w 2"/>
                  <a:gd name="T3" fmla="*/ 2 h 4"/>
                  <a:gd name="T4" fmla="*/ 2 w 2"/>
                  <a:gd name="T5" fmla="*/ 0 h 4"/>
                  <a:gd name="T6" fmla="*/ 2 w 2"/>
                  <a:gd name="T7" fmla="*/ 0 h 4"/>
                  <a:gd name="T8" fmla="*/ 1 w 2"/>
                  <a:gd name="T9" fmla="*/ 0 h 4"/>
                  <a:gd name="T10" fmla="*/ 1 w 2"/>
                  <a:gd name="T11" fmla="*/ 2 h 4"/>
                  <a:gd name="T12" fmla="*/ 0 w 2"/>
                  <a:gd name="T13" fmla="*/ 3 h 4"/>
                  <a:gd name="T14" fmla="*/ 0 w 2"/>
                  <a:gd name="T15" fmla="*/ 3 h 4"/>
                  <a:gd name="T16" fmla="*/ 0 w 2"/>
                  <a:gd name="T17" fmla="*/ 4 h 4"/>
                  <a:gd name="T18" fmla="*/ 1 w 2"/>
                  <a:gd name="T1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1" y="3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1" name="Freeform 823"/>
              <p:cNvSpPr>
                <a:spLocks/>
              </p:cNvSpPr>
              <p:nvPr/>
            </p:nvSpPr>
            <p:spPr bwMode="auto">
              <a:xfrm>
                <a:off x="5278" y="2975"/>
                <a:ext cx="7" cy="4"/>
              </a:xfrm>
              <a:custGeom>
                <a:avLst/>
                <a:gdLst>
                  <a:gd name="T0" fmla="*/ 5 w 7"/>
                  <a:gd name="T1" fmla="*/ 3 h 4"/>
                  <a:gd name="T2" fmla="*/ 1 w 7"/>
                  <a:gd name="T3" fmla="*/ 0 h 4"/>
                  <a:gd name="T4" fmla="*/ 0 w 7"/>
                  <a:gd name="T5" fmla="*/ 0 h 4"/>
                  <a:gd name="T6" fmla="*/ 0 w 7"/>
                  <a:gd name="T7" fmla="*/ 0 h 4"/>
                  <a:gd name="T8" fmla="*/ 0 w 7"/>
                  <a:gd name="T9" fmla="*/ 1 h 4"/>
                  <a:gd name="T10" fmla="*/ 1 w 7"/>
                  <a:gd name="T11" fmla="*/ 1 h 4"/>
                  <a:gd name="T12" fmla="*/ 1 w 7"/>
                  <a:gd name="T13" fmla="*/ 3 h 4"/>
                  <a:gd name="T14" fmla="*/ 2 w 7"/>
                  <a:gd name="T15" fmla="*/ 3 h 4"/>
                  <a:gd name="T16" fmla="*/ 2 w 7"/>
                  <a:gd name="T17" fmla="*/ 3 h 4"/>
                  <a:gd name="T18" fmla="*/ 3 w 7"/>
                  <a:gd name="T19" fmla="*/ 4 h 4"/>
                  <a:gd name="T20" fmla="*/ 5 w 7"/>
                  <a:gd name="T21" fmla="*/ 4 h 4"/>
                  <a:gd name="T22" fmla="*/ 6 w 7"/>
                  <a:gd name="T23" fmla="*/ 4 h 4"/>
                  <a:gd name="T24" fmla="*/ 7 w 7"/>
                  <a:gd name="T25" fmla="*/ 4 h 4"/>
                  <a:gd name="T26" fmla="*/ 6 w 7"/>
                  <a:gd name="T27" fmla="*/ 3 h 4"/>
                  <a:gd name="T28" fmla="*/ 5 w 7"/>
                  <a:gd name="T2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4">
                    <a:moveTo>
                      <a:pt x="5" y="3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2" name="Freeform 824"/>
              <p:cNvSpPr>
                <a:spLocks/>
              </p:cNvSpPr>
              <p:nvPr/>
            </p:nvSpPr>
            <p:spPr bwMode="auto">
              <a:xfrm>
                <a:off x="4839" y="2824"/>
                <a:ext cx="4" cy="2"/>
              </a:xfrm>
              <a:custGeom>
                <a:avLst/>
                <a:gdLst>
                  <a:gd name="T0" fmla="*/ 2 w 4"/>
                  <a:gd name="T1" fmla="*/ 0 h 2"/>
                  <a:gd name="T2" fmla="*/ 0 w 4"/>
                  <a:gd name="T3" fmla="*/ 1 h 2"/>
                  <a:gd name="T4" fmla="*/ 0 w 4"/>
                  <a:gd name="T5" fmla="*/ 2 h 2"/>
                  <a:gd name="T6" fmla="*/ 0 w 4"/>
                  <a:gd name="T7" fmla="*/ 2 h 2"/>
                  <a:gd name="T8" fmla="*/ 2 w 4"/>
                  <a:gd name="T9" fmla="*/ 1 h 2"/>
                  <a:gd name="T10" fmla="*/ 2 w 4"/>
                  <a:gd name="T11" fmla="*/ 1 h 2"/>
                  <a:gd name="T12" fmla="*/ 3 w 4"/>
                  <a:gd name="T13" fmla="*/ 1 h 2"/>
                  <a:gd name="T14" fmla="*/ 3 w 4"/>
                  <a:gd name="T15" fmla="*/ 1 h 2"/>
                  <a:gd name="T16" fmla="*/ 4 w 4"/>
                  <a:gd name="T17" fmla="*/ 1 h 2"/>
                  <a:gd name="T18" fmla="*/ 3 w 4"/>
                  <a:gd name="T19" fmla="*/ 0 h 2"/>
                  <a:gd name="T20" fmla="*/ 2 w 4"/>
                  <a:gd name="T21" fmla="*/ 0 h 2"/>
                  <a:gd name="T22" fmla="*/ 2 w 4"/>
                  <a:gd name="T2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3" name="Freeform 825"/>
              <p:cNvSpPr>
                <a:spLocks/>
              </p:cNvSpPr>
              <p:nvPr/>
            </p:nvSpPr>
            <p:spPr bwMode="auto">
              <a:xfrm>
                <a:off x="5040" y="3008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0 w 2"/>
                  <a:gd name="T5" fmla="*/ 1 h 2"/>
                  <a:gd name="T6" fmla="*/ 0 w 2"/>
                  <a:gd name="T7" fmla="*/ 2 h 2"/>
                  <a:gd name="T8" fmla="*/ 1 w 2"/>
                  <a:gd name="T9" fmla="*/ 2 h 2"/>
                  <a:gd name="T10" fmla="*/ 2 w 2"/>
                  <a:gd name="T11" fmla="*/ 2 h 2"/>
                  <a:gd name="T12" fmla="*/ 2 w 2"/>
                  <a:gd name="T13" fmla="*/ 1 h 2"/>
                  <a:gd name="T14" fmla="*/ 2 w 2"/>
                  <a:gd name="T15" fmla="*/ 0 h 2"/>
                  <a:gd name="T16" fmla="*/ 1 w 2"/>
                  <a:gd name="T17" fmla="*/ 0 h 2"/>
                  <a:gd name="T18" fmla="*/ 1 w 2"/>
                  <a:gd name="T1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4" name="Freeform 826"/>
              <p:cNvSpPr>
                <a:spLocks/>
              </p:cNvSpPr>
              <p:nvPr/>
            </p:nvSpPr>
            <p:spPr bwMode="auto">
              <a:xfrm>
                <a:off x="5280" y="3206"/>
                <a:ext cx="3" cy="3"/>
              </a:xfrm>
              <a:custGeom>
                <a:avLst/>
                <a:gdLst>
                  <a:gd name="T0" fmla="*/ 0 w 3"/>
                  <a:gd name="T1" fmla="*/ 1 h 3"/>
                  <a:gd name="T2" fmla="*/ 0 w 3"/>
                  <a:gd name="T3" fmla="*/ 3 h 3"/>
                  <a:gd name="T4" fmla="*/ 0 w 3"/>
                  <a:gd name="T5" fmla="*/ 3 h 3"/>
                  <a:gd name="T6" fmla="*/ 1 w 3"/>
                  <a:gd name="T7" fmla="*/ 3 h 3"/>
                  <a:gd name="T8" fmla="*/ 3 w 3"/>
                  <a:gd name="T9" fmla="*/ 0 h 3"/>
                  <a:gd name="T10" fmla="*/ 1 w 3"/>
                  <a:gd name="T11" fmla="*/ 0 h 3"/>
                  <a:gd name="T12" fmla="*/ 0 w 3"/>
                  <a:gd name="T13" fmla="*/ 0 h 3"/>
                  <a:gd name="T14" fmla="*/ 0 w 3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5" name="Freeform 827"/>
              <p:cNvSpPr>
                <a:spLocks/>
              </p:cNvSpPr>
              <p:nvPr/>
            </p:nvSpPr>
            <p:spPr bwMode="auto">
              <a:xfrm>
                <a:off x="5280" y="3199"/>
                <a:ext cx="1" cy="5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0 h 5"/>
                  <a:gd name="T4" fmla="*/ 0 w 1"/>
                  <a:gd name="T5" fmla="*/ 2 h 5"/>
                  <a:gd name="T6" fmla="*/ 0 w 1"/>
                  <a:gd name="T7" fmla="*/ 4 h 5"/>
                  <a:gd name="T8" fmla="*/ 0 w 1"/>
                  <a:gd name="T9" fmla="*/ 5 h 5"/>
                  <a:gd name="T10" fmla="*/ 1 w 1"/>
                  <a:gd name="T11" fmla="*/ 5 h 5"/>
                  <a:gd name="T12" fmla="*/ 0 w 1"/>
                  <a:gd name="T13" fmla="*/ 3 h 5"/>
                  <a:gd name="T14" fmla="*/ 1 w 1"/>
                  <a:gd name="T15" fmla="*/ 0 h 5"/>
                  <a:gd name="T16" fmla="*/ 0 w 1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6" name="Freeform 828"/>
              <p:cNvSpPr>
                <a:spLocks/>
              </p:cNvSpPr>
              <p:nvPr/>
            </p:nvSpPr>
            <p:spPr bwMode="auto">
              <a:xfrm>
                <a:off x="4782" y="2771"/>
                <a:ext cx="2" cy="3"/>
              </a:xfrm>
              <a:custGeom>
                <a:avLst/>
                <a:gdLst>
                  <a:gd name="T0" fmla="*/ 0 w 2"/>
                  <a:gd name="T1" fmla="*/ 1 h 3"/>
                  <a:gd name="T2" fmla="*/ 0 w 2"/>
                  <a:gd name="T3" fmla="*/ 1 h 3"/>
                  <a:gd name="T4" fmla="*/ 1 w 2"/>
                  <a:gd name="T5" fmla="*/ 3 h 3"/>
                  <a:gd name="T6" fmla="*/ 2 w 2"/>
                  <a:gd name="T7" fmla="*/ 3 h 3"/>
                  <a:gd name="T8" fmla="*/ 2 w 2"/>
                  <a:gd name="T9" fmla="*/ 0 h 3"/>
                  <a:gd name="T10" fmla="*/ 1 w 2"/>
                  <a:gd name="T11" fmla="*/ 0 h 3"/>
                  <a:gd name="T12" fmla="*/ 0 w 2"/>
                  <a:gd name="T13" fmla="*/ 0 h 3"/>
                  <a:gd name="T14" fmla="*/ 0 w 2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lnTo>
                      <a:pt x="0" y="1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7" name="Freeform 829"/>
              <p:cNvSpPr>
                <a:spLocks/>
              </p:cNvSpPr>
              <p:nvPr/>
            </p:nvSpPr>
            <p:spPr bwMode="auto">
              <a:xfrm>
                <a:off x="4759" y="2931"/>
                <a:ext cx="11" cy="10"/>
              </a:xfrm>
              <a:custGeom>
                <a:avLst/>
                <a:gdLst>
                  <a:gd name="T0" fmla="*/ 11 w 11"/>
                  <a:gd name="T1" fmla="*/ 3 h 10"/>
                  <a:gd name="T2" fmla="*/ 11 w 11"/>
                  <a:gd name="T3" fmla="*/ 3 h 10"/>
                  <a:gd name="T4" fmla="*/ 11 w 11"/>
                  <a:gd name="T5" fmla="*/ 2 h 10"/>
                  <a:gd name="T6" fmla="*/ 10 w 11"/>
                  <a:gd name="T7" fmla="*/ 2 h 10"/>
                  <a:gd name="T8" fmla="*/ 8 w 11"/>
                  <a:gd name="T9" fmla="*/ 0 h 10"/>
                  <a:gd name="T10" fmla="*/ 6 w 11"/>
                  <a:gd name="T11" fmla="*/ 2 h 10"/>
                  <a:gd name="T12" fmla="*/ 5 w 11"/>
                  <a:gd name="T13" fmla="*/ 2 h 10"/>
                  <a:gd name="T14" fmla="*/ 3 w 11"/>
                  <a:gd name="T15" fmla="*/ 4 h 10"/>
                  <a:gd name="T16" fmla="*/ 3 w 11"/>
                  <a:gd name="T17" fmla="*/ 7 h 10"/>
                  <a:gd name="T18" fmla="*/ 3 w 11"/>
                  <a:gd name="T19" fmla="*/ 8 h 10"/>
                  <a:gd name="T20" fmla="*/ 1 w 11"/>
                  <a:gd name="T21" fmla="*/ 8 h 10"/>
                  <a:gd name="T22" fmla="*/ 0 w 11"/>
                  <a:gd name="T23" fmla="*/ 8 h 10"/>
                  <a:gd name="T24" fmla="*/ 0 w 11"/>
                  <a:gd name="T25" fmla="*/ 8 h 10"/>
                  <a:gd name="T26" fmla="*/ 0 w 11"/>
                  <a:gd name="T27" fmla="*/ 9 h 10"/>
                  <a:gd name="T28" fmla="*/ 0 w 11"/>
                  <a:gd name="T29" fmla="*/ 9 h 10"/>
                  <a:gd name="T30" fmla="*/ 1 w 11"/>
                  <a:gd name="T31" fmla="*/ 10 h 10"/>
                  <a:gd name="T32" fmla="*/ 5 w 11"/>
                  <a:gd name="T33" fmla="*/ 10 h 10"/>
                  <a:gd name="T34" fmla="*/ 5 w 11"/>
                  <a:gd name="T35" fmla="*/ 10 h 10"/>
                  <a:gd name="T36" fmla="*/ 6 w 11"/>
                  <a:gd name="T37" fmla="*/ 10 h 10"/>
                  <a:gd name="T38" fmla="*/ 10 w 11"/>
                  <a:gd name="T39" fmla="*/ 10 h 10"/>
                  <a:gd name="T40" fmla="*/ 9 w 11"/>
                  <a:gd name="T41" fmla="*/ 9 h 10"/>
                  <a:gd name="T42" fmla="*/ 9 w 11"/>
                  <a:gd name="T43" fmla="*/ 9 h 10"/>
                  <a:gd name="T44" fmla="*/ 10 w 11"/>
                  <a:gd name="T45" fmla="*/ 7 h 10"/>
                  <a:gd name="T46" fmla="*/ 11 w 11"/>
                  <a:gd name="T4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10">
                    <a:moveTo>
                      <a:pt x="11" y="3"/>
                    </a:moveTo>
                    <a:lnTo>
                      <a:pt x="11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1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6" y="10"/>
                    </a:lnTo>
                    <a:lnTo>
                      <a:pt x="10" y="10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10" y="7"/>
                    </a:lnTo>
                    <a:lnTo>
                      <a:pt x="1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8" name="Freeform 830"/>
              <p:cNvSpPr>
                <a:spLocks/>
              </p:cNvSpPr>
              <p:nvPr/>
            </p:nvSpPr>
            <p:spPr bwMode="auto">
              <a:xfrm>
                <a:off x="4753" y="2938"/>
                <a:ext cx="2" cy="2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2 w 2"/>
                  <a:gd name="T7" fmla="*/ 1 h 2"/>
                  <a:gd name="T8" fmla="*/ 2 w 2"/>
                  <a:gd name="T9" fmla="*/ 1 h 2"/>
                  <a:gd name="T10" fmla="*/ 1 w 2"/>
                  <a:gd name="T11" fmla="*/ 0 h 2"/>
                  <a:gd name="T12" fmla="*/ 1 w 2"/>
                  <a:gd name="T13" fmla="*/ 0 h 2"/>
                  <a:gd name="T14" fmla="*/ 0 w 2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89" name="Freeform 831"/>
              <p:cNvSpPr>
                <a:spLocks/>
              </p:cNvSpPr>
              <p:nvPr/>
            </p:nvSpPr>
            <p:spPr bwMode="auto">
              <a:xfrm>
                <a:off x="4765" y="2865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1 h 4"/>
                  <a:gd name="T4" fmla="*/ 0 w 2"/>
                  <a:gd name="T5" fmla="*/ 3 h 4"/>
                  <a:gd name="T6" fmla="*/ 0 w 2"/>
                  <a:gd name="T7" fmla="*/ 4 h 4"/>
                  <a:gd name="T8" fmla="*/ 2 w 2"/>
                  <a:gd name="T9" fmla="*/ 1 h 4"/>
                  <a:gd name="T10" fmla="*/ 2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0" name="Freeform 832"/>
              <p:cNvSpPr>
                <a:spLocks/>
              </p:cNvSpPr>
              <p:nvPr/>
            </p:nvSpPr>
            <p:spPr bwMode="auto">
              <a:xfrm>
                <a:off x="4739" y="2930"/>
                <a:ext cx="18" cy="10"/>
              </a:xfrm>
              <a:custGeom>
                <a:avLst/>
                <a:gdLst>
                  <a:gd name="T0" fmla="*/ 18 w 18"/>
                  <a:gd name="T1" fmla="*/ 4 h 10"/>
                  <a:gd name="T2" fmla="*/ 18 w 18"/>
                  <a:gd name="T3" fmla="*/ 4 h 10"/>
                  <a:gd name="T4" fmla="*/ 15 w 18"/>
                  <a:gd name="T5" fmla="*/ 1 h 10"/>
                  <a:gd name="T6" fmla="*/ 14 w 18"/>
                  <a:gd name="T7" fmla="*/ 1 h 10"/>
                  <a:gd name="T8" fmla="*/ 13 w 18"/>
                  <a:gd name="T9" fmla="*/ 0 h 10"/>
                  <a:gd name="T10" fmla="*/ 10 w 18"/>
                  <a:gd name="T11" fmla="*/ 0 h 10"/>
                  <a:gd name="T12" fmla="*/ 10 w 18"/>
                  <a:gd name="T13" fmla="*/ 0 h 10"/>
                  <a:gd name="T14" fmla="*/ 8 w 18"/>
                  <a:gd name="T15" fmla="*/ 1 h 10"/>
                  <a:gd name="T16" fmla="*/ 6 w 18"/>
                  <a:gd name="T17" fmla="*/ 1 h 10"/>
                  <a:gd name="T18" fmla="*/ 5 w 18"/>
                  <a:gd name="T19" fmla="*/ 1 h 10"/>
                  <a:gd name="T20" fmla="*/ 3 w 18"/>
                  <a:gd name="T21" fmla="*/ 0 h 10"/>
                  <a:gd name="T22" fmla="*/ 1 w 18"/>
                  <a:gd name="T23" fmla="*/ 0 h 10"/>
                  <a:gd name="T24" fmla="*/ 0 w 18"/>
                  <a:gd name="T25" fmla="*/ 0 h 10"/>
                  <a:gd name="T26" fmla="*/ 0 w 18"/>
                  <a:gd name="T27" fmla="*/ 1 h 10"/>
                  <a:gd name="T28" fmla="*/ 0 w 18"/>
                  <a:gd name="T29" fmla="*/ 1 h 10"/>
                  <a:gd name="T30" fmla="*/ 0 w 18"/>
                  <a:gd name="T31" fmla="*/ 3 h 10"/>
                  <a:gd name="T32" fmla="*/ 1 w 18"/>
                  <a:gd name="T33" fmla="*/ 4 h 10"/>
                  <a:gd name="T34" fmla="*/ 3 w 18"/>
                  <a:gd name="T35" fmla="*/ 4 h 10"/>
                  <a:gd name="T36" fmla="*/ 4 w 18"/>
                  <a:gd name="T37" fmla="*/ 4 h 10"/>
                  <a:gd name="T38" fmla="*/ 5 w 18"/>
                  <a:gd name="T39" fmla="*/ 5 h 10"/>
                  <a:gd name="T40" fmla="*/ 6 w 18"/>
                  <a:gd name="T41" fmla="*/ 5 h 10"/>
                  <a:gd name="T42" fmla="*/ 9 w 18"/>
                  <a:gd name="T43" fmla="*/ 6 h 10"/>
                  <a:gd name="T44" fmla="*/ 9 w 18"/>
                  <a:gd name="T45" fmla="*/ 8 h 10"/>
                  <a:gd name="T46" fmla="*/ 10 w 18"/>
                  <a:gd name="T47" fmla="*/ 9 h 10"/>
                  <a:gd name="T48" fmla="*/ 10 w 18"/>
                  <a:gd name="T49" fmla="*/ 9 h 10"/>
                  <a:gd name="T50" fmla="*/ 9 w 18"/>
                  <a:gd name="T51" fmla="*/ 10 h 10"/>
                  <a:gd name="T52" fmla="*/ 10 w 18"/>
                  <a:gd name="T53" fmla="*/ 10 h 10"/>
                  <a:gd name="T54" fmla="*/ 10 w 18"/>
                  <a:gd name="T55" fmla="*/ 10 h 10"/>
                  <a:gd name="T56" fmla="*/ 10 w 18"/>
                  <a:gd name="T57" fmla="*/ 10 h 10"/>
                  <a:gd name="T58" fmla="*/ 11 w 18"/>
                  <a:gd name="T59" fmla="*/ 10 h 10"/>
                  <a:gd name="T60" fmla="*/ 11 w 18"/>
                  <a:gd name="T61" fmla="*/ 9 h 10"/>
                  <a:gd name="T62" fmla="*/ 11 w 18"/>
                  <a:gd name="T63" fmla="*/ 8 h 10"/>
                  <a:gd name="T64" fmla="*/ 13 w 18"/>
                  <a:gd name="T65" fmla="*/ 8 h 10"/>
                  <a:gd name="T66" fmla="*/ 15 w 18"/>
                  <a:gd name="T67" fmla="*/ 6 h 10"/>
                  <a:gd name="T68" fmla="*/ 16 w 18"/>
                  <a:gd name="T69" fmla="*/ 5 h 10"/>
                  <a:gd name="T70" fmla="*/ 18 w 18"/>
                  <a:gd name="T71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" h="10">
                    <a:moveTo>
                      <a:pt x="18" y="4"/>
                    </a:moveTo>
                    <a:lnTo>
                      <a:pt x="18" y="4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9" y="6"/>
                    </a:lnTo>
                    <a:lnTo>
                      <a:pt x="9" y="8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9" y="10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1" y="8"/>
                    </a:lnTo>
                    <a:lnTo>
                      <a:pt x="13" y="8"/>
                    </a:lnTo>
                    <a:lnTo>
                      <a:pt x="15" y="6"/>
                    </a:lnTo>
                    <a:lnTo>
                      <a:pt x="16" y="5"/>
                    </a:lnTo>
                    <a:lnTo>
                      <a:pt x="18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1" name="Freeform 833"/>
              <p:cNvSpPr>
                <a:spLocks/>
              </p:cNvSpPr>
              <p:nvPr/>
            </p:nvSpPr>
            <p:spPr bwMode="auto">
              <a:xfrm>
                <a:off x="4760" y="2864"/>
                <a:ext cx="5" cy="10"/>
              </a:xfrm>
              <a:custGeom>
                <a:avLst/>
                <a:gdLst>
                  <a:gd name="T0" fmla="*/ 4 w 5"/>
                  <a:gd name="T1" fmla="*/ 0 h 10"/>
                  <a:gd name="T2" fmla="*/ 2 w 5"/>
                  <a:gd name="T3" fmla="*/ 1 h 10"/>
                  <a:gd name="T4" fmla="*/ 2 w 5"/>
                  <a:gd name="T5" fmla="*/ 2 h 10"/>
                  <a:gd name="T6" fmla="*/ 0 w 5"/>
                  <a:gd name="T7" fmla="*/ 5 h 10"/>
                  <a:gd name="T8" fmla="*/ 0 w 5"/>
                  <a:gd name="T9" fmla="*/ 6 h 10"/>
                  <a:gd name="T10" fmla="*/ 2 w 5"/>
                  <a:gd name="T11" fmla="*/ 7 h 10"/>
                  <a:gd name="T12" fmla="*/ 2 w 5"/>
                  <a:gd name="T13" fmla="*/ 10 h 10"/>
                  <a:gd name="T14" fmla="*/ 2 w 5"/>
                  <a:gd name="T15" fmla="*/ 10 h 10"/>
                  <a:gd name="T16" fmla="*/ 4 w 5"/>
                  <a:gd name="T17" fmla="*/ 7 h 10"/>
                  <a:gd name="T18" fmla="*/ 4 w 5"/>
                  <a:gd name="T19" fmla="*/ 7 h 10"/>
                  <a:gd name="T20" fmla="*/ 5 w 5"/>
                  <a:gd name="T21" fmla="*/ 6 h 10"/>
                  <a:gd name="T22" fmla="*/ 5 w 5"/>
                  <a:gd name="T23" fmla="*/ 6 h 10"/>
                  <a:gd name="T24" fmla="*/ 4 w 5"/>
                  <a:gd name="T25" fmla="*/ 4 h 10"/>
                  <a:gd name="T26" fmla="*/ 4 w 5"/>
                  <a:gd name="T27" fmla="*/ 2 h 10"/>
                  <a:gd name="T28" fmla="*/ 4 w 5"/>
                  <a:gd name="T29" fmla="*/ 2 h 10"/>
                  <a:gd name="T30" fmla="*/ 4 w 5"/>
                  <a:gd name="T31" fmla="*/ 1 h 10"/>
                  <a:gd name="T32" fmla="*/ 4 w 5"/>
                  <a:gd name="T33" fmla="*/ 0 h 10"/>
                  <a:gd name="T34" fmla="*/ 4 w 5"/>
                  <a:gd name="T3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" h="10">
                    <a:moveTo>
                      <a:pt x="4" y="0"/>
                    </a:moveTo>
                    <a:lnTo>
                      <a:pt x="2" y="1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2" name="Freeform 834"/>
              <p:cNvSpPr>
                <a:spLocks/>
              </p:cNvSpPr>
              <p:nvPr/>
            </p:nvSpPr>
            <p:spPr bwMode="auto">
              <a:xfrm>
                <a:off x="4775" y="2717"/>
                <a:ext cx="3" cy="4"/>
              </a:xfrm>
              <a:custGeom>
                <a:avLst/>
                <a:gdLst>
                  <a:gd name="T0" fmla="*/ 0 w 3"/>
                  <a:gd name="T1" fmla="*/ 2 h 4"/>
                  <a:gd name="T2" fmla="*/ 0 w 3"/>
                  <a:gd name="T3" fmla="*/ 3 h 4"/>
                  <a:gd name="T4" fmla="*/ 0 w 3"/>
                  <a:gd name="T5" fmla="*/ 4 h 4"/>
                  <a:gd name="T6" fmla="*/ 2 w 3"/>
                  <a:gd name="T7" fmla="*/ 3 h 4"/>
                  <a:gd name="T8" fmla="*/ 3 w 3"/>
                  <a:gd name="T9" fmla="*/ 3 h 4"/>
                  <a:gd name="T10" fmla="*/ 3 w 3"/>
                  <a:gd name="T11" fmla="*/ 2 h 4"/>
                  <a:gd name="T12" fmla="*/ 3 w 3"/>
                  <a:gd name="T13" fmla="*/ 2 h 4"/>
                  <a:gd name="T14" fmla="*/ 3 w 3"/>
                  <a:gd name="T15" fmla="*/ 0 h 4"/>
                  <a:gd name="T16" fmla="*/ 2 w 3"/>
                  <a:gd name="T17" fmla="*/ 0 h 4"/>
                  <a:gd name="T18" fmla="*/ 0 w 3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0" y="2"/>
                    </a:moveTo>
                    <a:lnTo>
                      <a:pt x="0" y="3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3" name="Freeform 835"/>
              <p:cNvSpPr>
                <a:spLocks/>
              </p:cNvSpPr>
              <p:nvPr/>
            </p:nvSpPr>
            <p:spPr bwMode="auto">
              <a:xfrm>
                <a:off x="4783" y="2760"/>
                <a:ext cx="4" cy="4"/>
              </a:xfrm>
              <a:custGeom>
                <a:avLst/>
                <a:gdLst>
                  <a:gd name="T0" fmla="*/ 1 w 4"/>
                  <a:gd name="T1" fmla="*/ 4 h 4"/>
                  <a:gd name="T2" fmla="*/ 4 w 4"/>
                  <a:gd name="T3" fmla="*/ 2 h 4"/>
                  <a:gd name="T4" fmla="*/ 4 w 4"/>
                  <a:gd name="T5" fmla="*/ 2 h 4"/>
                  <a:gd name="T6" fmla="*/ 4 w 4"/>
                  <a:gd name="T7" fmla="*/ 1 h 4"/>
                  <a:gd name="T8" fmla="*/ 2 w 4"/>
                  <a:gd name="T9" fmla="*/ 0 h 4"/>
                  <a:gd name="T10" fmla="*/ 1 w 4"/>
                  <a:gd name="T11" fmla="*/ 0 h 4"/>
                  <a:gd name="T12" fmla="*/ 1 w 4"/>
                  <a:gd name="T13" fmla="*/ 0 h 4"/>
                  <a:gd name="T14" fmla="*/ 1 w 4"/>
                  <a:gd name="T15" fmla="*/ 1 h 4"/>
                  <a:gd name="T16" fmla="*/ 0 w 4"/>
                  <a:gd name="T17" fmla="*/ 2 h 4"/>
                  <a:gd name="T18" fmla="*/ 1 w 4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4" name="Freeform 836"/>
              <p:cNvSpPr>
                <a:spLocks/>
              </p:cNvSpPr>
              <p:nvPr/>
            </p:nvSpPr>
            <p:spPr bwMode="auto">
              <a:xfrm>
                <a:off x="4778" y="2704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1 h 2"/>
                  <a:gd name="T8" fmla="*/ 1 w 1"/>
                  <a:gd name="T9" fmla="*/ 1 h 2"/>
                  <a:gd name="T10" fmla="*/ 1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5" name="Freeform 837"/>
              <p:cNvSpPr>
                <a:spLocks/>
              </p:cNvSpPr>
              <p:nvPr/>
            </p:nvSpPr>
            <p:spPr bwMode="auto">
              <a:xfrm>
                <a:off x="4774" y="2707"/>
                <a:ext cx="1" cy="4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2 h 4"/>
                  <a:gd name="T4" fmla="*/ 0 w 1"/>
                  <a:gd name="T5" fmla="*/ 3 h 4"/>
                  <a:gd name="T6" fmla="*/ 1 w 1"/>
                  <a:gd name="T7" fmla="*/ 4 h 4"/>
                  <a:gd name="T8" fmla="*/ 1 w 1"/>
                  <a:gd name="T9" fmla="*/ 3 h 4"/>
                  <a:gd name="T10" fmla="*/ 1 w 1"/>
                  <a:gd name="T11" fmla="*/ 0 h 4"/>
                  <a:gd name="T12" fmla="*/ 0 w 1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6" name="Freeform 838"/>
              <p:cNvSpPr>
                <a:spLocks/>
              </p:cNvSpPr>
              <p:nvPr/>
            </p:nvSpPr>
            <p:spPr bwMode="auto">
              <a:xfrm>
                <a:off x="4660" y="2777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2 h 3"/>
                  <a:gd name="T4" fmla="*/ 1 w 1"/>
                  <a:gd name="T5" fmla="*/ 3 h 3"/>
                  <a:gd name="T6" fmla="*/ 1 w 1"/>
                  <a:gd name="T7" fmla="*/ 2 h 3"/>
                  <a:gd name="T8" fmla="*/ 1 w 1"/>
                  <a:gd name="T9" fmla="*/ 0 h 3"/>
                  <a:gd name="T10" fmla="*/ 1 w 1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2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7" name="Freeform 839"/>
              <p:cNvSpPr>
                <a:spLocks/>
              </p:cNvSpPr>
              <p:nvPr/>
            </p:nvSpPr>
            <p:spPr bwMode="auto">
              <a:xfrm>
                <a:off x="5046" y="3329"/>
                <a:ext cx="22" cy="8"/>
              </a:xfrm>
              <a:custGeom>
                <a:avLst/>
                <a:gdLst>
                  <a:gd name="T0" fmla="*/ 19 w 22"/>
                  <a:gd name="T1" fmla="*/ 3 h 8"/>
                  <a:gd name="T2" fmla="*/ 17 w 22"/>
                  <a:gd name="T3" fmla="*/ 3 h 8"/>
                  <a:gd name="T4" fmla="*/ 15 w 22"/>
                  <a:gd name="T5" fmla="*/ 3 h 8"/>
                  <a:gd name="T6" fmla="*/ 15 w 22"/>
                  <a:gd name="T7" fmla="*/ 3 h 8"/>
                  <a:gd name="T8" fmla="*/ 15 w 22"/>
                  <a:gd name="T9" fmla="*/ 2 h 8"/>
                  <a:gd name="T10" fmla="*/ 15 w 22"/>
                  <a:gd name="T11" fmla="*/ 0 h 8"/>
                  <a:gd name="T12" fmla="*/ 14 w 22"/>
                  <a:gd name="T13" fmla="*/ 0 h 8"/>
                  <a:gd name="T14" fmla="*/ 11 w 22"/>
                  <a:gd name="T15" fmla="*/ 0 h 8"/>
                  <a:gd name="T16" fmla="*/ 7 w 22"/>
                  <a:gd name="T17" fmla="*/ 2 h 8"/>
                  <a:gd name="T18" fmla="*/ 1 w 22"/>
                  <a:gd name="T19" fmla="*/ 3 h 8"/>
                  <a:gd name="T20" fmla="*/ 0 w 22"/>
                  <a:gd name="T21" fmla="*/ 4 h 8"/>
                  <a:gd name="T22" fmla="*/ 0 w 22"/>
                  <a:gd name="T23" fmla="*/ 5 h 8"/>
                  <a:gd name="T24" fmla="*/ 1 w 22"/>
                  <a:gd name="T25" fmla="*/ 5 h 8"/>
                  <a:gd name="T26" fmla="*/ 2 w 22"/>
                  <a:gd name="T27" fmla="*/ 8 h 8"/>
                  <a:gd name="T28" fmla="*/ 5 w 22"/>
                  <a:gd name="T29" fmla="*/ 8 h 8"/>
                  <a:gd name="T30" fmla="*/ 6 w 22"/>
                  <a:gd name="T31" fmla="*/ 8 h 8"/>
                  <a:gd name="T32" fmla="*/ 9 w 22"/>
                  <a:gd name="T33" fmla="*/ 8 h 8"/>
                  <a:gd name="T34" fmla="*/ 9 w 22"/>
                  <a:gd name="T35" fmla="*/ 7 h 8"/>
                  <a:gd name="T36" fmla="*/ 11 w 22"/>
                  <a:gd name="T37" fmla="*/ 7 h 8"/>
                  <a:gd name="T38" fmla="*/ 12 w 22"/>
                  <a:gd name="T39" fmla="*/ 8 h 8"/>
                  <a:gd name="T40" fmla="*/ 15 w 22"/>
                  <a:gd name="T41" fmla="*/ 8 h 8"/>
                  <a:gd name="T42" fmla="*/ 15 w 22"/>
                  <a:gd name="T43" fmla="*/ 5 h 8"/>
                  <a:gd name="T44" fmla="*/ 16 w 22"/>
                  <a:gd name="T45" fmla="*/ 5 h 8"/>
                  <a:gd name="T46" fmla="*/ 17 w 22"/>
                  <a:gd name="T47" fmla="*/ 5 h 8"/>
                  <a:gd name="T48" fmla="*/ 20 w 22"/>
                  <a:gd name="T49" fmla="*/ 5 h 8"/>
                  <a:gd name="T50" fmla="*/ 21 w 22"/>
                  <a:gd name="T51" fmla="*/ 5 h 8"/>
                  <a:gd name="T52" fmla="*/ 22 w 22"/>
                  <a:gd name="T53" fmla="*/ 4 h 8"/>
                  <a:gd name="T54" fmla="*/ 21 w 22"/>
                  <a:gd name="T55" fmla="*/ 3 h 8"/>
                  <a:gd name="T56" fmla="*/ 19 w 22"/>
                  <a:gd name="T5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2" h="8">
                    <a:moveTo>
                      <a:pt x="19" y="3"/>
                    </a:moveTo>
                    <a:lnTo>
                      <a:pt x="17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6" y="8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2" y="8"/>
                    </a:lnTo>
                    <a:lnTo>
                      <a:pt x="15" y="8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7" y="5"/>
                    </a:lnTo>
                    <a:lnTo>
                      <a:pt x="20" y="5"/>
                    </a:lnTo>
                    <a:lnTo>
                      <a:pt x="21" y="5"/>
                    </a:lnTo>
                    <a:lnTo>
                      <a:pt x="22" y="4"/>
                    </a:lnTo>
                    <a:lnTo>
                      <a:pt x="21" y="3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8" name="Freeform 840"/>
              <p:cNvSpPr>
                <a:spLocks/>
              </p:cNvSpPr>
              <p:nvPr/>
            </p:nvSpPr>
            <p:spPr bwMode="auto">
              <a:xfrm>
                <a:off x="4660" y="2840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1 w 3"/>
                  <a:gd name="T3" fmla="*/ 1 h 1"/>
                  <a:gd name="T4" fmla="*/ 3 w 3"/>
                  <a:gd name="T5" fmla="*/ 1 h 1"/>
                  <a:gd name="T6" fmla="*/ 3 w 3"/>
                  <a:gd name="T7" fmla="*/ 0 h 1"/>
                  <a:gd name="T8" fmla="*/ 1 w 3"/>
                  <a:gd name="T9" fmla="*/ 0 h 1"/>
                  <a:gd name="T10" fmla="*/ 0 w 3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99" name="Freeform 841"/>
              <p:cNvSpPr>
                <a:spLocks/>
              </p:cNvSpPr>
              <p:nvPr/>
            </p:nvSpPr>
            <p:spPr bwMode="auto">
              <a:xfrm>
                <a:off x="4750" y="3107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2 w 3"/>
                  <a:gd name="T3" fmla="*/ 2 h 2"/>
                  <a:gd name="T4" fmla="*/ 2 w 3"/>
                  <a:gd name="T5" fmla="*/ 2 h 2"/>
                  <a:gd name="T6" fmla="*/ 3 w 3"/>
                  <a:gd name="T7" fmla="*/ 2 h 2"/>
                  <a:gd name="T8" fmla="*/ 3 w 3"/>
                  <a:gd name="T9" fmla="*/ 1 h 2"/>
                  <a:gd name="T10" fmla="*/ 3 w 3"/>
                  <a:gd name="T11" fmla="*/ 0 h 2"/>
                  <a:gd name="T12" fmla="*/ 2 w 3"/>
                  <a:gd name="T13" fmla="*/ 1 h 2"/>
                  <a:gd name="T14" fmla="*/ 0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0" name="Freeform 842"/>
              <p:cNvSpPr>
                <a:spLocks/>
              </p:cNvSpPr>
              <p:nvPr/>
            </p:nvSpPr>
            <p:spPr bwMode="auto">
              <a:xfrm>
                <a:off x="4669" y="2832"/>
                <a:ext cx="5" cy="4"/>
              </a:xfrm>
              <a:custGeom>
                <a:avLst/>
                <a:gdLst>
                  <a:gd name="T0" fmla="*/ 2 w 5"/>
                  <a:gd name="T1" fmla="*/ 0 h 4"/>
                  <a:gd name="T2" fmla="*/ 1 w 5"/>
                  <a:gd name="T3" fmla="*/ 0 h 4"/>
                  <a:gd name="T4" fmla="*/ 0 w 5"/>
                  <a:gd name="T5" fmla="*/ 0 h 4"/>
                  <a:gd name="T6" fmla="*/ 0 w 5"/>
                  <a:gd name="T7" fmla="*/ 4 h 4"/>
                  <a:gd name="T8" fmla="*/ 1 w 5"/>
                  <a:gd name="T9" fmla="*/ 4 h 4"/>
                  <a:gd name="T10" fmla="*/ 1 w 5"/>
                  <a:gd name="T11" fmla="*/ 4 h 4"/>
                  <a:gd name="T12" fmla="*/ 4 w 5"/>
                  <a:gd name="T13" fmla="*/ 3 h 4"/>
                  <a:gd name="T14" fmla="*/ 5 w 5"/>
                  <a:gd name="T15" fmla="*/ 2 h 4"/>
                  <a:gd name="T16" fmla="*/ 5 w 5"/>
                  <a:gd name="T17" fmla="*/ 2 h 4"/>
                  <a:gd name="T18" fmla="*/ 5 w 5"/>
                  <a:gd name="T19" fmla="*/ 0 h 4"/>
                  <a:gd name="T20" fmla="*/ 4 w 5"/>
                  <a:gd name="T21" fmla="*/ 0 h 4"/>
                  <a:gd name="T22" fmla="*/ 2 w 5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4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1" name="Freeform 843"/>
              <p:cNvSpPr>
                <a:spLocks/>
              </p:cNvSpPr>
              <p:nvPr/>
            </p:nvSpPr>
            <p:spPr bwMode="auto">
              <a:xfrm>
                <a:off x="4718" y="3177"/>
                <a:ext cx="4" cy="8"/>
              </a:xfrm>
              <a:custGeom>
                <a:avLst/>
                <a:gdLst>
                  <a:gd name="T0" fmla="*/ 2 w 4"/>
                  <a:gd name="T1" fmla="*/ 6 h 8"/>
                  <a:gd name="T2" fmla="*/ 2 w 4"/>
                  <a:gd name="T3" fmla="*/ 6 h 8"/>
                  <a:gd name="T4" fmla="*/ 2 w 4"/>
                  <a:gd name="T5" fmla="*/ 5 h 8"/>
                  <a:gd name="T6" fmla="*/ 1 w 4"/>
                  <a:gd name="T7" fmla="*/ 0 h 8"/>
                  <a:gd name="T8" fmla="*/ 0 w 4"/>
                  <a:gd name="T9" fmla="*/ 1 h 8"/>
                  <a:gd name="T10" fmla="*/ 0 w 4"/>
                  <a:gd name="T11" fmla="*/ 1 h 8"/>
                  <a:gd name="T12" fmla="*/ 0 w 4"/>
                  <a:gd name="T13" fmla="*/ 3 h 8"/>
                  <a:gd name="T14" fmla="*/ 4 w 4"/>
                  <a:gd name="T15" fmla="*/ 8 h 8"/>
                  <a:gd name="T16" fmla="*/ 4 w 4"/>
                  <a:gd name="T17" fmla="*/ 8 h 8"/>
                  <a:gd name="T18" fmla="*/ 2 w 4"/>
                  <a:gd name="T19" fmla="*/ 7 h 8"/>
                  <a:gd name="T20" fmla="*/ 2 w 4"/>
                  <a:gd name="T21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8">
                    <a:moveTo>
                      <a:pt x="2" y="6"/>
                    </a:moveTo>
                    <a:lnTo>
                      <a:pt x="2" y="6"/>
                    </a:lnTo>
                    <a:lnTo>
                      <a:pt x="2" y="5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7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2" name="Freeform 844"/>
              <p:cNvSpPr>
                <a:spLocks/>
              </p:cNvSpPr>
              <p:nvPr/>
            </p:nvSpPr>
            <p:spPr bwMode="auto">
              <a:xfrm>
                <a:off x="4713" y="2898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1 h 1"/>
                  <a:gd name="T4" fmla="*/ 0 w 2"/>
                  <a:gd name="T5" fmla="*/ 1 h 1"/>
                  <a:gd name="T6" fmla="*/ 1 w 2"/>
                  <a:gd name="T7" fmla="*/ 1 h 1"/>
                  <a:gd name="T8" fmla="*/ 2 w 2"/>
                  <a:gd name="T9" fmla="*/ 1 h 1"/>
                  <a:gd name="T10" fmla="*/ 2 w 2"/>
                  <a:gd name="T11" fmla="*/ 0 h 1"/>
                  <a:gd name="T12" fmla="*/ 1 w 2"/>
                  <a:gd name="T13" fmla="*/ 0 h 1"/>
                  <a:gd name="T14" fmla="*/ 1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3" name="Freeform 845"/>
              <p:cNvSpPr>
                <a:spLocks/>
              </p:cNvSpPr>
              <p:nvPr/>
            </p:nvSpPr>
            <p:spPr bwMode="auto">
              <a:xfrm>
                <a:off x="4737" y="2916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0 h 2"/>
                  <a:gd name="T4" fmla="*/ 0 w 2"/>
                  <a:gd name="T5" fmla="*/ 0 h 2"/>
                  <a:gd name="T6" fmla="*/ 1 w 2"/>
                  <a:gd name="T7" fmla="*/ 2 h 2"/>
                  <a:gd name="T8" fmla="*/ 1 w 2"/>
                  <a:gd name="T9" fmla="*/ 2 h 2"/>
                  <a:gd name="T10" fmla="*/ 2 w 2"/>
                  <a:gd name="T11" fmla="*/ 0 h 2"/>
                  <a:gd name="T12" fmla="*/ 1 w 2"/>
                  <a:gd name="T13" fmla="*/ 0 h 2"/>
                  <a:gd name="T14" fmla="*/ 1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4" name="Freeform 846"/>
              <p:cNvSpPr>
                <a:spLocks/>
              </p:cNvSpPr>
              <p:nvPr/>
            </p:nvSpPr>
            <p:spPr bwMode="auto">
              <a:xfrm>
                <a:off x="4749" y="2913"/>
                <a:ext cx="5" cy="2"/>
              </a:xfrm>
              <a:custGeom>
                <a:avLst/>
                <a:gdLst>
                  <a:gd name="T0" fmla="*/ 4 w 5"/>
                  <a:gd name="T1" fmla="*/ 1 h 2"/>
                  <a:gd name="T2" fmla="*/ 5 w 5"/>
                  <a:gd name="T3" fmla="*/ 1 h 2"/>
                  <a:gd name="T4" fmla="*/ 5 w 5"/>
                  <a:gd name="T5" fmla="*/ 1 h 2"/>
                  <a:gd name="T6" fmla="*/ 4 w 5"/>
                  <a:gd name="T7" fmla="*/ 0 h 2"/>
                  <a:gd name="T8" fmla="*/ 4 w 5"/>
                  <a:gd name="T9" fmla="*/ 0 h 2"/>
                  <a:gd name="T10" fmla="*/ 3 w 5"/>
                  <a:gd name="T11" fmla="*/ 0 h 2"/>
                  <a:gd name="T12" fmla="*/ 1 w 5"/>
                  <a:gd name="T13" fmla="*/ 0 h 2"/>
                  <a:gd name="T14" fmla="*/ 0 w 5"/>
                  <a:gd name="T15" fmla="*/ 1 h 2"/>
                  <a:gd name="T16" fmla="*/ 0 w 5"/>
                  <a:gd name="T17" fmla="*/ 1 h 2"/>
                  <a:gd name="T18" fmla="*/ 1 w 5"/>
                  <a:gd name="T19" fmla="*/ 2 h 2"/>
                  <a:gd name="T20" fmla="*/ 3 w 5"/>
                  <a:gd name="T21" fmla="*/ 2 h 2"/>
                  <a:gd name="T22" fmla="*/ 4 w 5"/>
                  <a:gd name="T2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2">
                    <a:moveTo>
                      <a:pt x="4" y="1"/>
                    </a:moveTo>
                    <a:lnTo>
                      <a:pt x="5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5" name="Freeform 847"/>
              <p:cNvSpPr>
                <a:spLocks/>
              </p:cNvSpPr>
              <p:nvPr/>
            </p:nvSpPr>
            <p:spPr bwMode="auto">
              <a:xfrm>
                <a:off x="4715" y="2914"/>
                <a:ext cx="19" cy="4"/>
              </a:xfrm>
              <a:custGeom>
                <a:avLst/>
                <a:gdLst>
                  <a:gd name="T0" fmla="*/ 4 w 19"/>
                  <a:gd name="T1" fmla="*/ 4 h 4"/>
                  <a:gd name="T2" fmla="*/ 5 w 19"/>
                  <a:gd name="T3" fmla="*/ 4 h 4"/>
                  <a:gd name="T4" fmla="*/ 5 w 19"/>
                  <a:gd name="T5" fmla="*/ 4 h 4"/>
                  <a:gd name="T6" fmla="*/ 7 w 19"/>
                  <a:gd name="T7" fmla="*/ 4 h 4"/>
                  <a:gd name="T8" fmla="*/ 7 w 19"/>
                  <a:gd name="T9" fmla="*/ 4 h 4"/>
                  <a:gd name="T10" fmla="*/ 10 w 19"/>
                  <a:gd name="T11" fmla="*/ 4 h 4"/>
                  <a:gd name="T12" fmla="*/ 12 w 19"/>
                  <a:gd name="T13" fmla="*/ 4 h 4"/>
                  <a:gd name="T14" fmla="*/ 13 w 19"/>
                  <a:gd name="T15" fmla="*/ 2 h 4"/>
                  <a:gd name="T16" fmla="*/ 15 w 19"/>
                  <a:gd name="T17" fmla="*/ 2 h 4"/>
                  <a:gd name="T18" fmla="*/ 15 w 19"/>
                  <a:gd name="T19" fmla="*/ 2 h 4"/>
                  <a:gd name="T20" fmla="*/ 17 w 19"/>
                  <a:gd name="T21" fmla="*/ 1 h 4"/>
                  <a:gd name="T22" fmla="*/ 19 w 19"/>
                  <a:gd name="T23" fmla="*/ 1 h 4"/>
                  <a:gd name="T24" fmla="*/ 19 w 19"/>
                  <a:gd name="T25" fmla="*/ 0 h 4"/>
                  <a:gd name="T26" fmla="*/ 18 w 19"/>
                  <a:gd name="T27" fmla="*/ 0 h 4"/>
                  <a:gd name="T28" fmla="*/ 5 w 19"/>
                  <a:gd name="T29" fmla="*/ 0 h 4"/>
                  <a:gd name="T30" fmla="*/ 2 w 19"/>
                  <a:gd name="T31" fmla="*/ 0 h 4"/>
                  <a:gd name="T32" fmla="*/ 0 w 19"/>
                  <a:gd name="T33" fmla="*/ 1 h 4"/>
                  <a:gd name="T34" fmla="*/ 0 w 19"/>
                  <a:gd name="T35" fmla="*/ 2 h 4"/>
                  <a:gd name="T36" fmla="*/ 0 w 19"/>
                  <a:gd name="T37" fmla="*/ 2 h 4"/>
                  <a:gd name="T38" fmla="*/ 4 w 19"/>
                  <a:gd name="T3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" h="4">
                    <a:moveTo>
                      <a:pt x="4" y="4"/>
                    </a:move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10" y="4"/>
                    </a:lnTo>
                    <a:lnTo>
                      <a:pt x="12" y="4"/>
                    </a:lnTo>
                    <a:lnTo>
                      <a:pt x="13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7" y="1"/>
                    </a:lnTo>
                    <a:lnTo>
                      <a:pt x="19" y="1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6" name="Freeform 848"/>
              <p:cNvSpPr>
                <a:spLocks/>
              </p:cNvSpPr>
              <p:nvPr/>
            </p:nvSpPr>
            <p:spPr bwMode="auto">
              <a:xfrm>
                <a:off x="3300" y="1929"/>
                <a:ext cx="4" cy="2"/>
              </a:xfrm>
              <a:custGeom>
                <a:avLst/>
                <a:gdLst>
                  <a:gd name="T0" fmla="*/ 0 w 4"/>
                  <a:gd name="T1" fmla="*/ 1 h 2"/>
                  <a:gd name="T2" fmla="*/ 0 w 4"/>
                  <a:gd name="T3" fmla="*/ 2 h 2"/>
                  <a:gd name="T4" fmla="*/ 2 w 4"/>
                  <a:gd name="T5" fmla="*/ 2 h 2"/>
                  <a:gd name="T6" fmla="*/ 3 w 4"/>
                  <a:gd name="T7" fmla="*/ 2 h 2"/>
                  <a:gd name="T8" fmla="*/ 3 w 4"/>
                  <a:gd name="T9" fmla="*/ 1 h 2"/>
                  <a:gd name="T10" fmla="*/ 4 w 4"/>
                  <a:gd name="T11" fmla="*/ 1 h 2"/>
                  <a:gd name="T12" fmla="*/ 3 w 4"/>
                  <a:gd name="T13" fmla="*/ 0 h 2"/>
                  <a:gd name="T14" fmla="*/ 0 w 4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0" y="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7" name="Freeform 849"/>
              <p:cNvSpPr>
                <a:spLocks/>
              </p:cNvSpPr>
              <p:nvPr/>
            </p:nvSpPr>
            <p:spPr bwMode="auto">
              <a:xfrm>
                <a:off x="3597" y="2307"/>
                <a:ext cx="33" cy="16"/>
              </a:xfrm>
              <a:custGeom>
                <a:avLst/>
                <a:gdLst>
                  <a:gd name="T0" fmla="*/ 30 w 33"/>
                  <a:gd name="T1" fmla="*/ 1 h 16"/>
                  <a:gd name="T2" fmla="*/ 33 w 33"/>
                  <a:gd name="T3" fmla="*/ 0 h 16"/>
                  <a:gd name="T4" fmla="*/ 30 w 33"/>
                  <a:gd name="T5" fmla="*/ 0 h 16"/>
                  <a:gd name="T6" fmla="*/ 28 w 33"/>
                  <a:gd name="T7" fmla="*/ 1 h 16"/>
                  <a:gd name="T8" fmla="*/ 26 w 33"/>
                  <a:gd name="T9" fmla="*/ 1 h 16"/>
                  <a:gd name="T10" fmla="*/ 25 w 33"/>
                  <a:gd name="T11" fmla="*/ 2 h 16"/>
                  <a:gd name="T12" fmla="*/ 19 w 33"/>
                  <a:gd name="T13" fmla="*/ 5 h 16"/>
                  <a:gd name="T14" fmla="*/ 16 w 33"/>
                  <a:gd name="T15" fmla="*/ 5 h 16"/>
                  <a:gd name="T16" fmla="*/ 15 w 33"/>
                  <a:gd name="T17" fmla="*/ 5 h 16"/>
                  <a:gd name="T18" fmla="*/ 13 w 33"/>
                  <a:gd name="T19" fmla="*/ 5 h 16"/>
                  <a:gd name="T20" fmla="*/ 10 w 33"/>
                  <a:gd name="T21" fmla="*/ 3 h 16"/>
                  <a:gd name="T22" fmla="*/ 9 w 33"/>
                  <a:gd name="T23" fmla="*/ 6 h 16"/>
                  <a:gd name="T24" fmla="*/ 9 w 33"/>
                  <a:gd name="T25" fmla="*/ 7 h 16"/>
                  <a:gd name="T26" fmla="*/ 8 w 33"/>
                  <a:gd name="T27" fmla="*/ 7 h 16"/>
                  <a:gd name="T28" fmla="*/ 6 w 33"/>
                  <a:gd name="T29" fmla="*/ 7 h 16"/>
                  <a:gd name="T30" fmla="*/ 5 w 33"/>
                  <a:gd name="T31" fmla="*/ 7 h 16"/>
                  <a:gd name="T32" fmla="*/ 4 w 33"/>
                  <a:gd name="T33" fmla="*/ 7 h 16"/>
                  <a:gd name="T34" fmla="*/ 3 w 33"/>
                  <a:gd name="T35" fmla="*/ 8 h 16"/>
                  <a:gd name="T36" fmla="*/ 1 w 33"/>
                  <a:gd name="T37" fmla="*/ 8 h 16"/>
                  <a:gd name="T38" fmla="*/ 0 w 33"/>
                  <a:gd name="T39" fmla="*/ 8 h 16"/>
                  <a:gd name="T40" fmla="*/ 1 w 33"/>
                  <a:gd name="T41" fmla="*/ 11 h 16"/>
                  <a:gd name="T42" fmla="*/ 3 w 33"/>
                  <a:gd name="T43" fmla="*/ 13 h 16"/>
                  <a:gd name="T44" fmla="*/ 3 w 33"/>
                  <a:gd name="T45" fmla="*/ 13 h 16"/>
                  <a:gd name="T46" fmla="*/ 4 w 33"/>
                  <a:gd name="T47" fmla="*/ 15 h 16"/>
                  <a:gd name="T48" fmla="*/ 6 w 33"/>
                  <a:gd name="T49" fmla="*/ 15 h 16"/>
                  <a:gd name="T50" fmla="*/ 6 w 33"/>
                  <a:gd name="T51" fmla="*/ 15 h 16"/>
                  <a:gd name="T52" fmla="*/ 9 w 33"/>
                  <a:gd name="T53" fmla="*/ 15 h 16"/>
                  <a:gd name="T54" fmla="*/ 9 w 33"/>
                  <a:gd name="T55" fmla="*/ 16 h 16"/>
                  <a:gd name="T56" fmla="*/ 10 w 33"/>
                  <a:gd name="T57" fmla="*/ 16 h 16"/>
                  <a:gd name="T58" fmla="*/ 10 w 33"/>
                  <a:gd name="T59" fmla="*/ 16 h 16"/>
                  <a:gd name="T60" fmla="*/ 11 w 33"/>
                  <a:gd name="T61" fmla="*/ 16 h 16"/>
                  <a:gd name="T62" fmla="*/ 11 w 33"/>
                  <a:gd name="T63" fmla="*/ 16 h 16"/>
                  <a:gd name="T64" fmla="*/ 11 w 33"/>
                  <a:gd name="T65" fmla="*/ 15 h 16"/>
                  <a:gd name="T66" fmla="*/ 13 w 33"/>
                  <a:gd name="T67" fmla="*/ 15 h 16"/>
                  <a:gd name="T68" fmla="*/ 13 w 33"/>
                  <a:gd name="T69" fmla="*/ 15 h 16"/>
                  <a:gd name="T70" fmla="*/ 15 w 33"/>
                  <a:gd name="T71" fmla="*/ 15 h 16"/>
                  <a:gd name="T72" fmla="*/ 16 w 33"/>
                  <a:gd name="T73" fmla="*/ 13 h 16"/>
                  <a:gd name="T74" fmla="*/ 18 w 33"/>
                  <a:gd name="T75" fmla="*/ 12 h 16"/>
                  <a:gd name="T76" fmla="*/ 20 w 33"/>
                  <a:gd name="T77" fmla="*/ 10 h 16"/>
                  <a:gd name="T78" fmla="*/ 21 w 33"/>
                  <a:gd name="T79" fmla="*/ 10 h 16"/>
                  <a:gd name="T80" fmla="*/ 21 w 33"/>
                  <a:gd name="T81" fmla="*/ 10 h 16"/>
                  <a:gd name="T82" fmla="*/ 24 w 33"/>
                  <a:gd name="T83" fmla="*/ 10 h 16"/>
                  <a:gd name="T84" fmla="*/ 25 w 33"/>
                  <a:gd name="T85" fmla="*/ 10 h 16"/>
                  <a:gd name="T86" fmla="*/ 25 w 33"/>
                  <a:gd name="T87" fmla="*/ 10 h 16"/>
                  <a:gd name="T88" fmla="*/ 24 w 33"/>
                  <a:gd name="T89" fmla="*/ 8 h 16"/>
                  <a:gd name="T90" fmla="*/ 24 w 33"/>
                  <a:gd name="T91" fmla="*/ 7 h 16"/>
                  <a:gd name="T92" fmla="*/ 23 w 33"/>
                  <a:gd name="T93" fmla="*/ 7 h 16"/>
                  <a:gd name="T94" fmla="*/ 24 w 33"/>
                  <a:gd name="T95" fmla="*/ 5 h 16"/>
                  <a:gd name="T96" fmla="*/ 30 w 33"/>
                  <a:gd name="T97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" h="16">
                    <a:moveTo>
                      <a:pt x="30" y="1"/>
                    </a:moveTo>
                    <a:lnTo>
                      <a:pt x="33" y="0"/>
                    </a:lnTo>
                    <a:lnTo>
                      <a:pt x="30" y="0"/>
                    </a:lnTo>
                    <a:lnTo>
                      <a:pt x="28" y="1"/>
                    </a:lnTo>
                    <a:lnTo>
                      <a:pt x="26" y="1"/>
                    </a:lnTo>
                    <a:lnTo>
                      <a:pt x="25" y="2"/>
                    </a:lnTo>
                    <a:lnTo>
                      <a:pt x="19" y="5"/>
                    </a:lnTo>
                    <a:lnTo>
                      <a:pt x="16" y="5"/>
                    </a:lnTo>
                    <a:lnTo>
                      <a:pt x="15" y="5"/>
                    </a:lnTo>
                    <a:lnTo>
                      <a:pt x="13" y="5"/>
                    </a:lnTo>
                    <a:lnTo>
                      <a:pt x="10" y="3"/>
                    </a:lnTo>
                    <a:lnTo>
                      <a:pt x="9" y="6"/>
                    </a:lnTo>
                    <a:lnTo>
                      <a:pt x="9" y="7"/>
                    </a:lnTo>
                    <a:lnTo>
                      <a:pt x="8" y="7"/>
                    </a:lnTo>
                    <a:lnTo>
                      <a:pt x="6" y="7"/>
                    </a:lnTo>
                    <a:lnTo>
                      <a:pt x="5" y="7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1" y="11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4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9" y="15"/>
                    </a:lnTo>
                    <a:lnTo>
                      <a:pt x="9" y="16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1" y="15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5" y="15"/>
                    </a:lnTo>
                    <a:lnTo>
                      <a:pt x="16" y="13"/>
                    </a:lnTo>
                    <a:lnTo>
                      <a:pt x="18" y="12"/>
                    </a:lnTo>
                    <a:lnTo>
                      <a:pt x="20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4" y="8"/>
                    </a:lnTo>
                    <a:lnTo>
                      <a:pt x="24" y="7"/>
                    </a:lnTo>
                    <a:lnTo>
                      <a:pt x="23" y="7"/>
                    </a:lnTo>
                    <a:lnTo>
                      <a:pt x="24" y="5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8" name="Freeform 850"/>
              <p:cNvSpPr>
                <a:spLocks/>
              </p:cNvSpPr>
              <p:nvPr/>
            </p:nvSpPr>
            <p:spPr bwMode="auto">
              <a:xfrm>
                <a:off x="3587" y="2131"/>
                <a:ext cx="9" cy="4"/>
              </a:xfrm>
              <a:custGeom>
                <a:avLst/>
                <a:gdLst>
                  <a:gd name="T0" fmla="*/ 3 w 9"/>
                  <a:gd name="T1" fmla="*/ 3 h 4"/>
                  <a:gd name="T2" fmla="*/ 6 w 9"/>
                  <a:gd name="T3" fmla="*/ 3 h 4"/>
                  <a:gd name="T4" fmla="*/ 9 w 9"/>
                  <a:gd name="T5" fmla="*/ 4 h 4"/>
                  <a:gd name="T6" fmla="*/ 6 w 9"/>
                  <a:gd name="T7" fmla="*/ 3 h 4"/>
                  <a:gd name="T8" fmla="*/ 1 w 9"/>
                  <a:gd name="T9" fmla="*/ 2 h 4"/>
                  <a:gd name="T10" fmla="*/ 1 w 9"/>
                  <a:gd name="T11" fmla="*/ 2 h 4"/>
                  <a:gd name="T12" fmla="*/ 0 w 9"/>
                  <a:gd name="T13" fmla="*/ 0 h 4"/>
                  <a:gd name="T14" fmla="*/ 0 w 9"/>
                  <a:gd name="T15" fmla="*/ 0 h 4"/>
                  <a:gd name="T16" fmla="*/ 0 w 9"/>
                  <a:gd name="T17" fmla="*/ 2 h 4"/>
                  <a:gd name="T18" fmla="*/ 3 w 9"/>
                  <a:gd name="T1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4">
                    <a:moveTo>
                      <a:pt x="3" y="3"/>
                    </a:moveTo>
                    <a:lnTo>
                      <a:pt x="6" y="3"/>
                    </a:lnTo>
                    <a:lnTo>
                      <a:pt x="9" y="4"/>
                    </a:lnTo>
                    <a:lnTo>
                      <a:pt x="6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09" name="Freeform 851"/>
              <p:cNvSpPr>
                <a:spLocks/>
              </p:cNvSpPr>
              <p:nvPr/>
            </p:nvSpPr>
            <p:spPr bwMode="auto">
              <a:xfrm>
                <a:off x="3524" y="2304"/>
                <a:ext cx="3" cy="6"/>
              </a:xfrm>
              <a:custGeom>
                <a:avLst/>
                <a:gdLst>
                  <a:gd name="T0" fmla="*/ 2 w 3"/>
                  <a:gd name="T1" fmla="*/ 6 h 6"/>
                  <a:gd name="T2" fmla="*/ 3 w 3"/>
                  <a:gd name="T3" fmla="*/ 5 h 6"/>
                  <a:gd name="T4" fmla="*/ 3 w 3"/>
                  <a:gd name="T5" fmla="*/ 5 h 6"/>
                  <a:gd name="T6" fmla="*/ 3 w 3"/>
                  <a:gd name="T7" fmla="*/ 4 h 6"/>
                  <a:gd name="T8" fmla="*/ 2 w 3"/>
                  <a:gd name="T9" fmla="*/ 3 h 6"/>
                  <a:gd name="T10" fmla="*/ 3 w 3"/>
                  <a:gd name="T11" fmla="*/ 1 h 6"/>
                  <a:gd name="T12" fmla="*/ 3 w 3"/>
                  <a:gd name="T13" fmla="*/ 0 h 6"/>
                  <a:gd name="T14" fmla="*/ 2 w 3"/>
                  <a:gd name="T15" fmla="*/ 0 h 6"/>
                  <a:gd name="T16" fmla="*/ 2 w 3"/>
                  <a:gd name="T17" fmla="*/ 1 h 6"/>
                  <a:gd name="T18" fmla="*/ 0 w 3"/>
                  <a:gd name="T19" fmla="*/ 4 h 6"/>
                  <a:gd name="T20" fmla="*/ 2 w 3"/>
                  <a:gd name="T21" fmla="*/ 5 h 6"/>
                  <a:gd name="T22" fmla="*/ 2 w 3"/>
                  <a:gd name="T23" fmla="*/ 5 h 6"/>
                  <a:gd name="T24" fmla="*/ 2 w 3"/>
                  <a:gd name="T2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" h="6">
                    <a:moveTo>
                      <a:pt x="2" y="6"/>
                    </a:moveTo>
                    <a:lnTo>
                      <a:pt x="3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0" name="Freeform 852"/>
              <p:cNvSpPr>
                <a:spLocks/>
              </p:cNvSpPr>
              <p:nvPr/>
            </p:nvSpPr>
            <p:spPr bwMode="auto">
              <a:xfrm>
                <a:off x="3534" y="2292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2 w 2"/>
                  <a:gd name="T5" fmla="*/ 0 h 1"/>
                  <a:gd name="T6" fmla="*/ 2 w 2"/>
                  <a:gd name="T7" fmla="*/ 0 h 1"/>
                  <a:gd name="T8" fmla="*/ 2 w 2"/>
                  <a:gd name="T9" fmla="*/ 0 h 1"/>
                  <a:gd name="T10" fmla="*/ 0 w 2"/>
                  <a:gd name="T11" fmla="*/ 0 h 1"/>
                  <a:gd name="T12" fmla="*/ 0 w 2"/>
                  <a:gd name="T13" fmla="*/ 0 h 1"/>
                  <a:gd name="T14" fmla="*/ 2 w 2"/>
                  <a:gd name="T15" fmla="*/ 1 h 1"/>
                  <a:gd name="T16" fmla="*/ 2 w 2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1" name="Freeform 853"/>
              <p:cNvSpPr>
                <a:spLocks/>
              </p:cNvSpPr>
              <p:nvPr/>
            </p:nvSpPr>
            <p:spPr bwMode="auto">
              <a:xfrm>
                <a:off x="3390" y="2191"/>
                <a:ext cx="5" cy="2"/>
              </a:xfrm>
              <a:custGeom>
                <a:avLst/>
                <a:gdLst>
                  <a:gd name="T0" fmla="*/ 0 w 5"/>
                  <a:gd name="T1" fmla="*/ 0 h 2"/>
                  <a:gd name="T2" fmla="*/ 0 w 5"/>
                  <a:gd name="T3" fmla="*/ 0 h 2"/>
                  <a:gd name="T4" fmla="*/ 5 w 5"/>
                  <a:gd name="T5" fmla="*/ 2 h 2"/>
                  <a:gd name="T6" fmla="*/ 3 w 5"/>
                  <a:gd name="T7" fmla="*/ 0 h 2"/>
                  <a:gd name="T8" fmla="*/ 2 w 5"/>
                  <a:gd name="T9" fmla="*/ 0 h 2"/>
                  <a:gd name="T10" fmla="*/ 0 w 5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0" y="0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2" name="Freeform 854"/>
              <p:cNvSpPr>
                <a:spLocks/>
              </p:cNvSpPr>
              <p:nvPr/>
            </p:nvSpPr>
            <p:spPr bwMode="auto">
              <a:xfrm>
                <a:off x="3518" y="2273"/>
                <a:ext cx="6" cy="2"/>
              </a:xfrm>
              <a:custGeom>
                <a:avLst/>
                <a:gdLst>
                  <a:gd name="T0" fmla="*/ 5 w 6"/>
                  <a:gd name="T1" fmla="*/ 0 h 2"/>
                  <a:gd name="T2" fmla="*/ 5 w 6"/>
                  <a:gd name="T3" fmla="*/ 0 h 2"/>
                  <a:gd name="T4" fmla="*/ 4 w 6"/>
                  <a:gd name="T5" fmla="*/ 0 h 2"/>
                  <a:gd name="T6" fmla="*/ 3 w 6"/>
                  <a:gd name="T7" fmla="*/ 0 h 2"/>
                  <a:gd name="T8" fmla="*/ 1 w 6"/>
                  <a:gd name="T9" fmla="*/ 0 h 2"/>
                  <a:gd name="T10" fmla="*/ 0 w 6"/>
                  <a:gd name="T11" fmla="*/ 1 h 2"/>
                  <a:gd name="T12" fmla="*/ 0 w 6"/>
                  <a:gd name="T13" fmla="*/ 1 h 2"/>
                  <a:gd name="T14" fmla="*/ 3 w 6"/>
                  <a:gd name="T15" fmla="*/ 1 h 2"/>
                  <a:gd name="T16" fmla="*/ 3 w 6"/>
                  <a:gd name="T17" fmla="*/ 2 h 2"/>
                  <a:gd name="T18" fmla="*/ 4 w 6"/>
                  <a:gd name="T19" fmla="*/ 2 h 2"/>
                  <a:gd name="T20" fmla="*/ 5 w 6"/>
                  <a:gd name="T21" fmla="*/ 1 h 2"/>
                  <a:gd name="T22" fmla="*/ 6 w 6"/>
                  <a:gd name="T23" fmla="*/ 1 h 2"/>
                  <a:gd name="T24" fmla="*/ 6 w 6"/>
                  <a:gd name="T25" fmla="*/ 0 h 2"/>
                  <a:gd name="T26" fmla="*/ 5 w 6"/>
                  <a:gd name="T2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2">
                    <a:moveTo>
                      <a:pt x="5" y="0"/>
                    </a:move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3" name="Freeform 855"/>
              <p:cNvSpPr>
                <a:spLocks/>
              </p:cNvSpPr>
              <p:nvPr/>
            </p:nvSpPr>
            <p:spPr bwMode="auto">
              <a:xfrm>
                <a:off x="3522" y="2284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1 h 3"/>
                  <a:gd name="T4" fmla="*/ 2 w 2"/>
                  <a:gd name="T5" fmla="*/ 1 h 3"/>
                  <a:gd name="T6" fmla="*/ 2 w 2"/>
                  <a:gd name="T7" fmla="*/ 1 h 3"/>
                  <a:gd name="T8" fmla="*/ 1 w 2"/>
                  <a:gd name="T9" fmla="*/ 0 h 3"/>
                  <a:gd name="T10" fmla="*/ 0 w 2"/>
                  <a:gd name="T11" fmla="*/ 0 h 3"/>
                  <a:gd name="T12" fmla="*/ 1 w 2"/>
                  <a:gd name="T13" fmla="*/ 1 h 3"/>
                  <a:gd name="T14" fmla="*/ 1 w 2"/>
                  <a:gd name="T15" fmla="*/ 3 h 3"/>
                  <a:gd name="T16" fmla="*/ 2 w 2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4" name="Freeform 856"/>
              <p:cNvSpPr>
                <a:spLocks/>
              </p:cNvSpPr>
              <p:nvPr/>
            </p:nvSpPr>
            <p:spPr bwMode="auto">
              <a:xfrm>
                <a:off x="3523" y="2287"/>
                <a:ext cx="6" cy="2"/>
              </a:xfrm>
              <a:custGeom>
                <a:avLst/>
                <a:gdLst>
                  <a:gd name="T0" fmla="*/ 5 w 6"/>
                  <a:gd name="T1" fmla="*/ 0 h 2"/>
                  <a:gd name="T2" fmla="*/ 4 w 6"/>
                  <a:gd name="T3" fmla="*/ 0 h 2"/>
                  <a:gd name="T4" fmla="*/ 1 w 6"/>
                  <a:gd name="T5" fmla="*/ 1 h 2"/>
                  <a:gd name="T6" fmla="*/ 0 w 6"/>
                  <a:gd name="T7" fmla="*/ 2 h 2"/>
                  <a:gd name="T8" fmla="*/ 0 w 6"/>
                  <a:gd name="T9" fmla="*/ 2 h 2"/>
                  <a:gd name="T10" fmla="*/ 0 w 6"/>
                  <a:gd name="T11" fmla="*/ 2 h 2"/>
                  <a:gd name="T12" fmla="*/ 1 w 6"/>
                  <a:gd name="T13" fmla="*/ 2 h 2"/>
                  <a:gd name="T14" fmla="*/ 3 w 6"/>
                  <a:gd name="T15" fmla="*/ 2 h 2"/>
                  <a:gd name="T16" fmla="*/ 4 w 6"/>
                  <a:gd name="T17" fmla="*/ 1 h 2"/>
                  <a:gd name="T18" fmla="*/ 6 w 6"/>
                  <a:gd name="T19" fmla="*/ 1 h 2"/>
                  <a:gd name="T20" fmla="*/ 5 w 6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2">
                    <a:moveTo>
                      <a:pt x="5" y="0"/>
                    </a:moveTo>
                    <a:lnTo>
                      <a:pt x="4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5" name="Freeform 857"/>
              <p:cNvSpPr>
                <a:spLocks/>
              </p:cNvSpPr>
              <p:nvPr/>
            </p:nvSpPr>
            <p:spPr bwMode="auto">
              <a:xfrm>
                <a:off x="3377" y="2181"/>
                <a:ext cx="7" cy="3"/>
              </a:xfrm>
              <a:custGeom>
                <a:avLst/>
                <a:gdLst>
                  <a:gd name="T0" fmla="*/ 5 w 7"/>
                  <a:gd name="T1" fmla="*/ 3 h 3"/>
                  <a:gd name="T2" fmla="*/ 6 w 7"/>
                  <a:gd name="T3" fmla="*/ 2 h 3"/>
                  <a:gd name="T4" fmla="*/ 7 w 7"/>
                  <a:gd name="T5" fmla="*/ 2 h 3"/>
                  <a:gd name="T6" fmla="*/ 6 w 7"/>
                  <a:gd name="T7" fmla="*/ 2 h 3"/>
                  <a:gd name="T8" fmla="*/ 2 w 7"/>
                  <a:gd name="T9" fmla="*/ 0 h 3"/>
                  <a:gd name="T10" fmla="*/ 1 w 7"/>
                  <a:gd name="T11" fmla="*/ 0 h 3"/>
                  <a:gd name="T12" fmla="*/ 0 w 7"/>
                  <a:gd name="T13" fmla="*/ 2 h 3"/>
                  <a:gd name="T14" fmla="*/ 0 w 7"/>
                  <a:gd name="T15" fmla="*/ 2 h 3"/>
                  <a:gd name="T16" fmla="*/ 1 w 7"/>
                  <a:gd name="T17" fmla="*/ 2 h 3"/>
                  <a:gd name="T18" fmla="*/ 3 w 7"/>
                  <a:gd name="T19" fmla="*/ 3 h 3"/>
                  <a:gd name="T20" fmla="*/ 5 w 7"/>
                  <a:gd name="T2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3">
                    <a:moveTo>
                      <a:pt x="5" y="3"/>
                    </a:moveTo>
                    <a:lnTo>
                      <a:pt x="6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3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6" name="Freeform 858"/>
              <p:cNvSpPr>
                <a:spLocks/>
              </p:cNvSpPr>
              <p:nvPr/>
            </p:nvSpPr>
            <p:spPr bwMode="auto">
              <a:xfrm>
                <a:off x="3534" y="2294"/>
                <a:ext cx="7" cy="9"/>
              </a:xfrm>
              <a:custGeom>
                <a:avLst/>
                <a:gdLst>
                  <a:gd name="T0" fmla="*/ 0 w 7"/>
                  <a:gd name="T1" fmla="*/ 9 h 9"/>
                  <a:gd name="T2" fmla="*/ 0 w 7"/>
                  <a:gd name="T3" fmla="*/ 9 h 9"/>
                  <a:gd name="T4" fmla="*/ 2 w 7"/>
                  <a:gd name="T5" fmla="*/ 8 h 9"/>
                  <a:gd name="T6" fmla="*/ 3 w 7"/>
                  <a:gd name="T7" fmla="*/ 6 h 9"/>
                  <a:gd name="T8" fmla="*/ 5 w 7"/>
                  <a:gd name="T9" fmla="*/ 6 h 9"/>
                  <a:gd name="T10" fmla="*/ 5 w 7"/>
                  <a:gd name="T11" fmla="*/ 5 h 9"/>
                  <a:gd name="T12" fmla="*/ 5 w 7"/>
                  <a:gd name="T13" fmla="*/ 4 h 9"/>
                  <a:gd name="T14" fmla="*/ 7 w 7"/>
                  <a:gd name="T15" fmla="*/ 1 h 9"/>
                  <a:gd name="T16" fmla="*/ 7 w 7"/>
                  <a:gd name="T17" fmla="*/ 0 h 9"/>
                  <a:gd name="T18" fmla="*/ 7 w 7"/>
                  <a:gd name="T19" fmla="*/ 0 h 9"/>
                  <a:gd name="T20" fmla="*/ 3 w 7"/>
                  <a:gd name="T21" fmla="*/ 1 h 9"/>
                  <a:gd name="T22" fmla="*/ 2 w 7"/>
                  <a:gd name="T23" fmla="*/ 3 h 9"/>
                  <a:gd name="T24" fmla="*/ 0 w 7"/>
                  <a:gd name="T25" fmla="*/ 4 h 9"/>
                  <a:gd name="T26" fmla="*/ 0 w 7"/>
                  <a:gd name="T27" fmla="*/ 4 h 9"/>
                  <a:gd name="T28" fmla="*/ 0 w 7"/>
                  <a:gd name="T29" fmla="*/ 5 h 9"/>
                  <a:gd name="T30" fmla="*/ 0 w 7"/>
                  <a:gd name="T31" fmla="*/ 6 h 9"/>
                  <a:gd name="T32" fmla="*/ 0 w 7"/>
                  <a:gd name="T33" fmla="*/ 8 h 9"/>
                  <a:gd name="T34" fmla="*/ 0 w 7"/>
                  <a:gd name="T3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" h="9">
                    <a:moveTo>
                      <a:pt x="0" y="9"/>
                    </a:moveTo>
                    <a:lnTo>
                      <a:pt x="0" y="9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5" y="6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7" name="Freeform 859"/>
              <p:cNvSpPr>
                <a:spLocks/>
              </p:cNvSpPr>
              <p:nvPr/>
            </p:nvSpPr>
            <p:spPr bwMode="auto">
              <a:xfrm>
                <a:off x="3377" y="2184"/>
                <a:ext cx="11" cy="2"/>
              </a:xfrm>
              <a:custGeom>
                <a:avLst/>
                <a:gdLst>
                  <a:gd name="T0" fmla="*/ 0 w 11"/>
                  <a:gd name="T1" fmla="*/ 1 h 2"/>
                  <a:gd name="T2" fmla="*/ 2 w 11"/>
                  <a:gd name="T3" fmla="*/ 1 h 2"/>
                  <a:gd name="T4" fmla="*/ 3 w 11"/>
                  <a:gd name="T5" fmla="*/ 2 h 2"/>
                  <a:gd name="T6" fmla="*/ 10 w 11"/>
                  <a:gd name="T7" fmla="*/ 2 h 2"/>
                  <a:gd name="T8" fmla="*/ 11 w 11"/>
                  <a:gd name="T9" fmla="*/ 2 h 2"/>
                  <a:gd name="T10" fmla="*/ 8 w 11"/>
                  <a:gd name="T11" fmla="*/ 1 h 2"/>
                  <a:gd name="T12" fmla="*/ 3 w 11"/>
                  <a:gd name="T13" fmla="*/ 1 h 2"/>
                  <a:gd name="T14" fmla="*/ 3 w 11"/>
                  <a:gd name="T15" fmla="*/ 0 h 2"/>
                  <a:gd name="T16" fmla="*/ 1 w 11"/>
                  <a:gd name="T17" fmla="*/ 0 h 2"/>
                  <a:gd name="T18" fmla="*/ 0 w 11"/>
                  <a:gd name="T19" fmla="*/ 0 h 2"/>
                  <a:gd name="T20" fmla="*/ 0 w 11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2">
                    <a:moveTo>
                      <a:pt x="0" y="1"/>
                    </a:moveTo>
                    <a:lnTo>
                      <a:pt x="2" y="1"/>
                    </a:lnTo>
                    <a:lnTo>
                      <a:pt x="3" y="2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8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8" name="Freeform 860"/>
              <p:cNvSpPr>
                <a:spLocks/>
              </p:cNvSpPr>
              <p:nvPr/>
            </p:nvSpPr>
            <p:spPr bwMode="auto">
              <a:xfrm>
                <a:off x="3380" y="2188"/>
                <a:ext cx="8" cy="2"/>
              </a:xfrm>
              <a:custGeom>
                <a:avLst/>
                <a:gdLst>
                  <a:gd name="T0" fmla="*/ 0 w 8"/>
                  <a:gd name="T1" fmla="*/ 1 h 2"/>
                  <a:gd name="T2" fmla="*/ 2 w 8"/>
                  <a:gd name="T3" fmla="*/ 1 h 2"/>
                  <a:gd name="T4" fmla="*/ 3 w 8"/>
                  <a:gd name="T5" fmla="*/ 2 h 2"/>
                  <a:gd name="T6" fmla="*/ 4 w 8"/>
                  <a:gd name="T7" fmla="*/ 1 h 2"/>
                  <a:gd name="T8" fmla="*/ 7 w 8"/>
                  <a:gd name="T9" fmla="*/ 1 h 2"/>
                  <a:gd name="T10" fmla="*/ 8 w 8"/>
                  <a:gd name="T11" fmla="*/ 1 h 2"/>
                  <a:gd name="T12" fmla="*/ 8 w 8"/>
                  <a:gd name="T13" fmla="*/ 1 h 2"/>
                  <a:gd name="T14" fmla="*/ 7 w 8"/>
                  <a:gd name="T15" fmla="*/ 1 h 2"/>
                  <a:gd name="T16" fmla="*/ 4 w 8"/>
                  <a:gd name="T17" fmla="*/ 0 h 2"/>
                  <a:gd name="T18" fmla="*/ 3 w 8"/>
                  <a:gd name="T19" fmla="*/ 1 h 2"/>
                  <a:gd name="T20" fmla="*/ 0 w 8"/>
                  <a:gd name="T21" fmla="*/ 0 h 2"/>
                  <a:gd name="T22" fmla="*/ 0 w 8"/>
                  <a:gd name="T23" fmla="*/ 1 h 2"/>
                  <a:gd name="T24" fmla="*/ 0 w 8"/>
                  <a:gd name="T2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">
                    <a:moveTo>
                      <a:pt x="0" y="1"/>
                    </a:moveTo>
                    <a:lnTo>
                      <a:pt x="2" y="1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19" name="Freeform 861"/>
              <p:cNvSpPr>
                <a:spLocks/>
              </p:cNvSpPr>
              <p:nvPr/>
            </p:nvSpPr>
            <p:spPr bwMode="auto">
              <a:xfrm>
                <a:off x="3358" y="216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  <a:gd name="T8" fmla="*/ 2 w 2"/>
                  <a:gd name="T9" fmla="*/ 1 h 1"/>
                  <a:gd name="T10" fmla="*/ 2 w 2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0" name="Freeform 862"/>
              <p:cNvSpPr>
                <a:spLocks/>
              </p:cNvSpPr>
              <p:nvPr/>
            </p:nvSpPr>
            <p:spPr bwMode="auto">
              <a:xfrm>
                <a:off x="3355" y="2169"/>
                <a:ext cx="5" cy="4"/>
              </a:xfrm>
              <a:custGeom>
                <a:avLst/>
                <a:gdLst>
                  <a:gd name="T0" fmla="*/ 4 w 5"/>
                  <a:gd name="T1" fmla="*/ 4 h 4"/>
                  <a:gd name="T2" fmla="*/ 4 w 5"/>
                  <a:gd name="T3" fmla="*/ 4 h 4"/>
                  <a:gd name="T4" fmla="*/ 5 w 5"/>
                  <a:gd name="T5" fmla="*/ 4 h 4"/>
                  <a:gd name="T6" fmla="*/ 5 w 5"/>
                  <a:gd name="T7" fmla="*/ 4 h 4"/>
                  <a:gd name="T8" fmla="*/ 5 w 5"/>
                  <a:gd name="T9" fmla="*/ 4 h 4"/>
                  <a:gd name="T10" fmla="*/ 2 w 5"/>
                  <a:gd name="T11" fmla="*/ 0 h 4"/>
                  <a:gd name="T12" fmla="*/ 0 w 5"/>
                  <a:gd name="T13" fmla="*/ 0 h 4"/>
                  <a:gd name="T14" fmla="*/ 0 w 5"/>
                  <a:gd name="T15" fmla="*/ 0 h 4"/>
                  <a:gd name="T16" fmla="*/ 4 w 5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4">
                    <a:moveTo>
                      <a:pt x="4" y="4"/>
                    </a:moveTo>
                    <a:lnTo>
                      <a:pt x="4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1" name="Freeform 863"/>
              <p:cNvSpPr>
                <a:spLocks/>
              </p:cNvSpPr>
              <p:nvPr/>
            </p:nvSpPr>
            <p:spPr bwMode="auto">
              <a:xfrm>
                <a:off x="3130" y="2136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3 h 4"/>
                  <a:gd name="T4" fmla="*/ 1 w 2"/>
                  <a:gd name="T5" fmla="*/ 2 h 4"/>
                  <a:gd name="T6" fmla="*/ 0 w 2"/>
                  <a:gd name="T7" fmla="*/ 0 h 4"/>
                  <a:gd name="T8" fmla="*/ 0 w 2"/>
                  <a:gd name="T9" fmla="*/ 0 h 4"/>
                  <a:gd name="T10" fmla="*/ 0 w 2"/>
                  <a:gd name="T11" fmla="*/ 2 h 4"/>
                  <a:gd name="T12" fmla="*/ 1 w 2"/>
                  <a:gd name="T13" fmla="*/ 3 h 4"/>
                  <a:gd name="T14" fmla="*/ 2 w 2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3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2" name="Freeform 864"/>
              <p:cNvSpPr>
                <a:spLocks/>
              </p:cNvSpPr>
              <p:nvPr/>
            </p:nvSpPr>
            <p:spPr bwMode="auto">
              <a:xfrm>
                <a:off x="3354" y="2159"/>
                <a:ext cx="6" cy="7"/>
              </a:xfrm>
              <a:custGeom>
                <a:avLst/>
                <a:gdLst>
                  <a:gd name="T0" fmla="*/ 1 w 6"/>
                  <a:gd name="T1" fmla="*/ 2 h 7"/>
                  <a:gd name="T2" fmla="*/ 3 w 6"/>
                  <a:gd name="T3" fmla="*/ 4 h 7"/>
                  <a:gd name="T4" fmla="*/ 3 w 6"/>
                  <a:gd name="T5" fmla="*/ 5 h 7"/>
                  <a:gd name="T6" fmla="*/ 4 w 6"/>
                  <a:gd name="T7" fmla="*/ 6 h 7"/>
                  <a:gd name="T8" fmla="*/ 5 w 6"/>
                  <a:gd name="T9" fmla="*/ 6 h 7"/>
                  <a:gd name="T10" fmla="*/ 5 w 6"/>
                  <a:gd name="T11" fmla="*/ 7 h 7"/>
                  <a:gd name="T12" fmla="*/ 6 w 6"/>
                  <a:gd name="T13" fmla="*/ 6 h 7"/>
                  <a:gd name="T14" fmla="*/ 6 w 6"/>
                  <a:gd name="T15" fmla="*/ 6 h 7"/>
                  <a:gd name="T16" fmla="*/ 6 w 6"/>
                  <a:gd name="T17" fmla="*/ 6 h 7"/>
                  <a:gd name="T18" fmla="*/ 5 w 6"/>
                  <a:gd name="T19" fmla="*/ 5 h 7"/>
                  <a:gd name="T20" fmla="*/ 4 w 6"/>
                  <a:gd name="T21" fmla="*/ 4 h 7"/>
                  <a:gd name="T22" fmla="*/ 1 w 6"/>
                  <a:gd name="T23" fmla="*/ 2 h 7"/>
                  <a:gd name="T24" fmla="*/ 1 w 6"/>
                  <a:gd name="T25" fmla="*/ 1 h 7"/>
                  <a:gd name="T26" fmla="*/ 0 w 6"/>
                  <a:gd name="T27" fmla="*/ 1 h 7"/>
                  <a:gd name="T28" fmla="*/ 0 w 6"/>
                  <a:gd name="T29" fmla="*/ 0 h 7"/>
                  <a:gd name="T30" fmla="*/ 0 w 6"/>
                  <a:gd name="T31" fmla="*/ 1 h 7"/>
                  <a:gd name="T32" fmla="*/ 1 w 6"/>
                  <a:gd name="T3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7">
                    <a:moveTo>
                      <a:pt x="1" y="2"/>
                    </a:moveTo>
                    <a:lnTo>
                      <a:pt x="3" y="4"/>
                    </a:lnTo>
                    <a:lnTo>
                      <a:pt x="3" y="5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7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3" name="Freeform 865"/>
              <p:cNvSpPr>
                <a:spLocks/>
              </p:cNvSpPr>
              <p:nvPr/>
            </p:nvSpPr>
            <p:spPr bwMode="auto">
              <a:xfrm>
                <a:off x="3353" y="2156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3 h 3"/>
                  <a:gd name="T4" fmla="*/ 2 w 2"/>
                  <a:gd name="T5" fmla="*/ 3 h 3"/>
                  <a:gd name="T6" fmla="*/ 1 w 2"/>
                  <a:gd name="T7" fmla="*/ 2 h 3"/>
                  <a:gd name="T8" fmla="*/ 1 w 2"/>
                  <a:gd name="T9" fmla="*/ 0 h 3"/>
                  <a:gd name="T10" fmla="*/ 0 w 2"/>
                  <a:gd name="T11" fmla="*/ 0 h 3"/>
                  <a:gd name="T12" fmla="*/ 0 w 2"/>
                  <a:gd name="T13" fmla="*/ 2 h 3"/>
                  <a:gd name="T14" fmla="*/ 0 w 2"/>
                  <a:gd name="T15" fmla="*/ 2 h 3"/>
                  <a:gd name="T16" fmla="*/ 0 w 2"/>
                  <a:gd name="T17" fmla="*/ 2 h 3"/>
                  <a:gd name="T18" fmla="*/ 1 w 2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4" name="Freeform 866"/>
              <p:cNvSpPr>
                <a:spLocks/>
              </p:cNvSpPr>
              <p:nvPr/>
            </p:nvSpPr>
            <p:spPr bwMode="auto">
              <a:xfrm>
                <a:off x="3348" y="2151"/>
                <a:ext cx="2" cy="9"/>
              </a:xfrm>
              <a:custGeom>
                <a:avLst/>
                <a:gdLst>
                  <a:gd name="T0" fmla="*/ 0 w 2"/>
                  <a:gd name="T1" fmla="*/ 5 h 9"/>
                  <a:gd name="T2" fmla="*/ 1 w 2"/>
                  <a:gd name="T3" fmla="*/ 8 h 9"/>
                  <a:gd name="T4" fmla="*/ 1 w 2"/>
                  <a:gd name="T5" fmla="*/ 9 h 9"/>
                  <a:gd name="T6" fmla="*/ 2 w 2"/>
                  <a:gd name="T7" fmla="*/ 9 h 9"/>
                  <a:gd name="T8" fmla="*/ 2 w 2"/>
                  <a:gd name="T9" fmla="*/ 9 h 9"/>
                  <a:gd name="T10" fmla="*/ 2 w 2"/>
                  <a:gd name="T11" fmla="*/ 8 h 9"/>
                  <a:gd name="T12" fmla="*/ 2 w 2"/>
                  <a:gd name="T13" fmla="*/ 8 h 9"/>
                  <a:gd name="T14" fmla="*/ 1 w 2"/>
                  <a:gd name="T15" fmla="*/ 5 h 9"/>
                  <a:gd name="T16" fmla="*/ 2 w 2"/>
                  <a:gd name="T17" fmla="*/ 4 h 9"/>
                  <a:gd name="T18" fmla="*/ 1 w 2"/>
                  <a:gd name="T19" fmla="*/ 3 h 9"/>
                  <a:gd name="T20" fmla="*/ 1 w 2"/>
                  <a:gd name="T21" fmla="*/ 2 h 9"/>
                  <a:gd name="T22" fmla="*/ 0 w 2"/>
                  <a:gd name="T23" fmla="*/ 0 h 9"/>
                  <a:gd name="T24" fmla="*/ 0 w 2"/>
                  <a:gd name="T25" fmla="*/ 0 h 9"/>
                  <a:gd name="T26" fmla="*/ 0 w 2"/>
                  <a:gd name="T27" fmla="*/ 0 h 9"/>
                  <a:gd name="T28" fmla="*/ 0 w 2"/>
                  <a:gd name="T29" fmla="*/ 3 h 9"/>
                  <a:gd name="T30" fmla="*/ 0 w 2"/>
                  <a:gd name="T31" fmla="*/ 4 h 9"/>
                  <a:gd name="T32" fmla="*/ 0 w 2"/>
                  <a:gd name="T33" fmla="*/ 4 h 9"/>
                  <a:gd name="T34" fmla="*/ 0 w 2"/>
                  <a:gd name="T3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" h="9">
                    <a:moveTo>
                      <a:pt x="0" y="5"/>
                    </a:moveTo>
                    <a:lnTo>
                      <a:pt x="1" y="8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1" y="5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5" name="Freeform 867"/>
              <p:cNvSpPr>
                <a:spLocks/>
              </p:cNvSpPr>
              <p:nvPr/>
            </p:nvSpPr>
            <p:spPr bwMode="auto">
              <a:xfrm>
                <a:off x="3362" y="2171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  <a:gd name="T8" fmla="*/ 0 w 1"/>
                  <a:gd name="T9" fmla="*/ 0 h 2"/>
                  <a:gd name="T10" fmla="*/ 0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6" name="Freeform 868"/>
              <p:cNvSpPr>
                <a:spLocks/>
              </p:cNvSpPr>
              <p:nvPr/>
            </p:nvSpPr>
            <p:spPr bwMode="auto">
              <a:xfrm>
                <a:off x="3221" y="2004"/>
                <a:ext cx="5" cy="1"/>
              </a:xfrm>
              <a:custGeom>
                <a:avLst/>
                <a:gdLst>
                  <a:gd name="T0" fmla="*/ 5 w 5"/>
                  <a:gd name="T1" fmla="*/ 0 h 1"/>
                  <a:gd name="T2" fmla="*/ 5 w 5"/>
                  <a:gd name="T3" fmla="*/ 0 h 1"/>
                  <a:gd name="T4" fmla="*/ 3 w 5"/>
                  <a:gd name="T5" fmla="*/ 0 h 1"/>
                  <a:gd name="T6" fmla="*/ 0 w 5"/>
                  <a:gd name="T7" fmla="*/ 1 h 1"/>
                  <a:gd name="T8" fmla="*/ 0 w 5"/>
                  <a:gd name="T9" fmla="*/ 1 h 1"/>
                  <a:gd name="T10" fmla="*/ 2 w 5"/>
                  <a:gd name="T11" fmla="*/ 1 h 1"/>
                  <a:gd name="T12" fmla="*/ 5 w 5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lnTo>
                      <a:pt x="5" y="0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7" name="Freeform 869"/>
              <p:cNvSpPr>
                <a:spLocks/>
              </p:cNvSpPr>
              <p:nvPr/>
            </p:nvSpPr>
            <p:spPr bwMode="auto">
              <a:xfrm>
                <a:off x="3349" y="2150"/>
                <a:ext cx="5" cy="5"/>
              </a:xfrm>
              <a:custGeom>
                <a:avLst/>
                <a:gdLst>
                  <a:gd name="T0" fmla="*/ 3 w 5"/>
                  <a:gd name="T1" fmla="*/ 4 h 5"/>
                  <a:gd name="T2" fmla="*/ 3 w 5"/>
                  <a:gd name="T3" fmla="*/ 4 h 5"/>
                  <a:gd name="T4" fmla="*/ 4 w 5"/>
                  <a:gd name="T5" fmla="*/ 5 h 5"/>
                  <a:gd name="T6" fmla="*/ 5 w 5"/>
                  <a:gd name="T7" fmla="*/ 5 h 5"/>
                  <a:gd name="T8" fmla="*/ 5 w 5"/>
                  <a:gd name="T9" fmla="*/ 3 h 5"/>
                  <a:gd name="T10" fmla="*/ 4 w 5"/>
                  <a:gd name="T11" fmla="*/ 3 h 5"/>
                  <a:gd name="T12" fmla="*/ 3 w 5"/>
                  <a:gd name="T13" fmla="*/ 1 h 5"/>
                  <a:gd name="T14" fmla="*/ 3 w 5"/>
                  <a:gd name="T15" fmla="*/ 0 h 5"/>
                  <a:gd name="T16" fmla="*/ 1 w 5"/>
                  <a:gd name="T17" fmla="*/ 1 h 5"/>
                  <a:gd name="T18" fmla="*/ 0 w 5"/>
                  <a:gd name="T19" fmla="*/ 3 h 5"/>
                  <a:gd name="T20" fmla="*/ 0 w 5"/>
                  <a:gd name="T21" fmla="*/ 3 h 5"/>
                  <a:gd name="T22" fmla="*/ 1 w 5"/>
                  <a:gd name="T23" fmla="*/ 4 h 5"/>
                  <a:gd name="T24" fmla="*/ 3 w 5"/>
                  <a:gd name="T2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5">
                    <a:moveTo>
                      <a:pt x="3" y="4"/>
                    </a:moveTo>
                    <a:lnTo>
                      <a:pt x="3" y="4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8" name="Freeform 870"/>
              <p:cNvSpPr>
                <a:spLocks/>
              </p:cNvSpPr>
              <p:nvPr/>
            </p:nvSpPr>
            <p:spPr bwMode="auto">
              <a:xfrm>
                <a:off x="3487" y="228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1 w 2"/>
                  <a:gd name="T5" fmla="*/ 0 h 1"/>
                  <a:gd name="T6" fmla="*/ 1 w 2"/>
                  <a:gd name="T7" fmla="*/ 0 h 1"/>
                  <a:gd name="T8" fmla="*/ 1 w 2"/>
                  <a:gd name="T9" fmla="*/ 1 h 1"/>
                  <a:gd name="T10" fmla="*/ 0 w 2"/>
                  <a:gd name="T11" fmla="*/ 0 h 1"/>
                  <a:gd name="T12" fmla="*/ 0 w 2"/>
                  <a:gd name="T13" fmla="*/ 0 h 1"/>
                  <a:gd name="T14" fmla="*/ 0 w 2"/>
                  <a:gd name="T15" fmla="*/ 1 h 1"/>
                  <a:gd name="T16" fmla="*/ 2 w 2"/>
                  <a:gd name="T17" fmla="*/ 1 h 1"/>
                  <a:gd name="T18" fmla="*/ 2 w 2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29" name="Freeform 871"/>
              <p:cNvSpPr>
                <a:spLocks/>
              </p:cNvSpPr>
              <p:nvPr/>
            </p:nvSpPr>
            <p:spPr bwMode="auto">
              <a:xfrm>
                <a:off x="3507" y="2287"/>
                <a:ext cx="4" cy="2"/>
              </a:xfrm>
              <a:custGeom>
                <a:avLst/>
                <a:gdLst>
                  <a:gd name="T0" fmla="*/ 0 w 4"/>
                  <a:gd name="T1" fmla="*/ 1 h 2"/>
                  <a:gd name="T2" fmla="*/ 0 w 4"/>
                  <a:gd name="T3" fmla="*/ 2 h 2"/>
                  <a:gd name="T4" fmla="*/ 0 w 4"/>
                  <a:gd name="T5" fmla="*/ 2 h 2"/>
                  <a:gd name="T6" fmla="*/ 1 w 4"/>
                  <a:gd name="T7" fmla="*/ 2 h 2"/>
                  <a:gd name="T8" fmla="*/ 2 w 4"/>
                  <a:gd name="T9" fmla="*/ 1 h 2"/>
                  <a:gd name="T10" fmla="*/ 4 w 4"/>
                  <a:gd name="T11" fmla="*/ 0 h 2"/>
                  <a:gd name="T12" fmla="*/ 4 w 4"/>
                  <a:gd name="T13" fmla="*/ 0 h 2"/>
                  <a:gd name="T14" fmla="*/ 2 w 4"/>
                  <a:gd name="T15" fmla="*/ 0 h 2"/>
                  <a:gd name="T16" fmla="*/ 1 w 4"/>
                  <a:gd name="T17" fmla="*/ 1 h 2"/>
                  <a:gd name="T18" fmla="*/ 1 w 4"/>
                  <a:gd name="T19" fmla="*/ 1 h 2"/>
                  <a:gd name="T20" fmla="*/ 0 w 4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">
                    <a:moveTo>
                      <a:pt x="0" y="1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0" name="Freeform 872"/>
              <p:cNvSpPr>
                <a:spLocks/>
              </p:cNvSpPr>
              <p:nvPr/>
            </p:nvSpPr>
            <p:spPr bwMode="auto">
              <a:xfrm>
                <a:off x="3508" y="2248"/>
                <a:ext cx="10" cy="6"/>
              </a:xfrm>
              <a:custGeom>
                <a:avLst/>
                <a:gdLst>
                  <a:gd name="T0" fmla="*/ 6 w 10"/>
                  <a:gd name="T1" fmla="*/ 0 h 6"/>
                  <a:gd name="T2" fmla="*/ 4 w 10"/>
                  <a:gd name="T3" fmla="*/ 0 h 6"/>
                  <a:gd name="T4" fmla="*/ 4 w 10"/>
                  <a:gd name="T5" fmla="*/ 0 h 6"/>
                  <a:gd name="T6" fmla="*/ 4 w 10"/>
                  <a:gd name="T7" fmla="*/ 1 h 6"/>
                  <a:gd name="T8" fmla="*/ 3 w 10"/>
                  <a:gd name="T9" fmla="*/ 1 h 6"/>
                  <a:gd name="T10" fmla="*/ 1 w 10"/>
                  <a:gd name="T11" fmla="*/ 1 h 6"/>
                  <a:gd name="T12" fmla="*/ 0 w 10"/>
                  <a:gd name="T13" fmla="*/ 2 h 6"/>
                  <a:gd name="T14" fmla="*/ 0 w 10"/>
                  <a:gd name="T15" fmla="*/ 2 h 6"/>
                  <a:gd name="T16" fmla="*/ 1 w 10"/>
                  <a:gd name="T17" fmla="*/ 4 h 6"/>
                  <a:gd name="T18" fmla="*/ 3 w 10"/>
                  <a:gd name="T19" fmla="*/ 4 h 6"/>
                  <a:gd name="T20" fmla="*/ 5 w 10"/>
                  <a:gd name="T21" fmla="*/ 2 h 6"/>
                  <a:gd name="T22" fmla="*/ 6 w 10"/>
                  <a:gd name="T23" fmla="*/ 2 h 6"/>
                  <a:gd name="T24" fmla="*/ 5 w 10"/>
                  <a:gd name="T25" fmla="*/ 2 h 6"/>
                  <a:gd name="T26" fmla="*/ 4 w 10"/>
                  <a:gd name="T27" fmla="*/ 4 h 6"/>
                  <a:gd name="T28" fmla="*/ 4 w 10"/>
                  <a:gd name="T29" fmla="*/ 5 h 6"/>
                  <a:gd name="T30" fmla="*/ 8 w 10"/>
                  <a:gd name="T31" fmla="*/ 6 h 6"/>
                  <a:gd name="T32" fmla="*/ 9 w 10"/>
                  <a:gd name="T33" fmla="*/ 6 h 6"/>
                  <a:gd name="T34" fmla="*/ 10 w 10"/>
                  <a:gd name="T35" fmla="*/ 6 h 6"/>
                  <a:gd name="T36" fmla="*/ 9 w 10"/>
                  <a:gd name="T37" fmla="*/ 5 h 6"/>
                  <a:gd name="T38" fmla="*/ 9 w 10"/>
                  <a:gd name="T39" fmla="*/ 5 h 6"/>
                  <a:gd name="T40" fmla="*/ 9 w 10"/>
                  <a:gd name="T41" fmla="*/ 5 h 6"/>
                  <a:gd name="T42" fmla="*/ 10 w 10"/>
                  <a:gd name="T43" fmla="*/ 5 h 6"/>
                  <a:gd name="T44" fmla="*/ 10 w 10"/>
                  <a:gd name="T45" fmla="*/ 5 h 6"/>
                  <a:gd name="T46" fmla="*/ 10 w 10"/>
                  <a:gd name="T47" fmla="*/ 4 h 6"/>
                  <a:gd name="T48" fmla="*/ 9 w 10"/>
                  <a:gd name="T49" fmla="*/ 2 h 6"/>
                  <a:gd name="T50" fmla="*/ 8 w 10"/>
                  <a:gd name="T51" fmla="*/ 1 h 6"/>
                  <a:gd name="T52" fmla="*/ 8 w 10"/>
                  <a:gd name="T53" fmla="*/ 0 h 6"/>
                  <a:gd name="T54" fmla="*/ 6 w 10"/>
                  <a:gd name="T5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0" h="6">
                    <a:moveTo>
                      <a:pt x="6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1" name="Freeform 873"/>
              <p:cNvSpPr>
                <a:spLocks/>
              </p:cNvSpPr>
              <p:nvPr/>
            </p:nvSpPr>
            <p:spPr bwMode="auto">
              <a:xfrm>
                <a:off x="3509" y="2274"/>
                <a:ext cx="5" cy="3"/>
              </a:xfrm>
              <a:custGeom>
                <a:avLst/>
                <a:gdLst>
                  <a:gd name="T0" fmla="*/ 4 w 5"/>
                  <a:gd name="T1" fmla="*/ 1 h 3"/>
                  <a:gd name="T2" fmla="*/ 3 w 5"/>
                  <a:gd name="T3" fmla="*/ 1 h 3"/>
                  <a:gd name="T4" fmla="*/ 2 w 5"/>
                  <a:gd name="T5" fmla="*/ 3 h 3"/>
                  <a:gd name="T6" fmla="*/ 0 w 5"/>
                  <a:gd name="T7" fmla="*/ 3 h 3"/>
                  <a:gd name="T8" fmla="*/ 2 w 5"/>
                  <a:gd name="T9" fmla="*/ 3 h 3"/>
                  <a:gd name="T10" fmla="*/ 4 w 5"/>
                  <a:gd name="T11" fmla="*/ 3 h 3"/>
                  <a:gd name="T12" fmla="*/ 5 w 5"/>
                  <a:gd name="T13" fmla="*/ 1 h 3"/>
                  <a:gd name="T14" fmla="*/ 5 w 5"/>
                  <a:gd name="T15" fmla="*/ 0 h 3"/>
                  <a:gd name="T16" fmla="*/ 5 w 5"/>
                  <a:gd name="T17" fmla="*/ 0 h 3"/>
                  <a:gd name="T18" fmla="*/ 4 w 5"/>
                  <a:gd name="T1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4" y="1"/>
                    </a:moveTo>
                    <a:lnTo>
                      <a:pt x="3" y="1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2" name="Freeform 874"/>
              <p:cNvSpPr>
                <a:spLocks/>
              </p:cNvSpPr>
              <p:nvPr/>
            </p:nvSpPr>
            <p:spPr bwMode="auto">
              <a:xfrm>
                <a:off x="3508" y="2260"/>
                <a:ext cx="4" cy="7"/>
              </a:xfrm>
              <a:custGeom>
                <a:avLst/>
                <a:gdLst>
                  <a:gd name="T0" fmla="*/ 4 w 4"/>
                  <a:gd name="T1" fmla="*/ 0 h 7"/>
                  <a:gd name="T2" fmla="*/ 3 w 4"/>
                  <a:gd name="T3" fmla="*/ 0 h 7"/>
                  <a:gd name="T4" fmla="*/ 0 w 4"/>
                  <a:gd name="T5" fmla="*/ 0 h 7"/>
                  <a:gd name="T6" fmla="*/ 0 w 4"/>
                  <a:gd name="T7" fmla="*/ 2 h 7"/>
                  <a:gd name="T8" fmla="*/ 1 w 4"/>
                  <a:gd name="T9" fmla="*/ 3 h 7"/>
                  <a:gd name="T10" fmla="*/ 1 w 4"/>
                  <a:gd name="T11" fmla="*/ 4 h 7"/>
                  <a:gd name="T12" fmla="*/ 1 w 4"/>
                  <a:gd name="T13" fmla="*/ 4 h 7"/>
                  <a:gd name="T14" fmla="*/ 0 w 4"/>
                  <a:gd name="T15" fmla="*/ 5 h 7"/>
                  <a:gd name="T16" fmla="*/ 0 w 4"/>
                  <a:gd name="T17" fmla="*/ 5 h 7"/>
                  <a:gd name="T18" fmla="*/ 3 w 4"/>
                  <a:gd name="T19" fmla="*/ 7 h 7"/>
                  <a:gd name="T20" fmla="*/ 4 w 4"/>
                  <a:gd name="T21" fmla="*/ 7 h 7"/>
                  <a:gd name="T22" fmla="*/ 4 w 4"/>
                  <a:gd name="T23" fmla="*/ 5 h 7"/>
                  <a:gd name="T24" fmla="*/ 4 w 4"/>
                  <a:gd name="T25" fmla="*/ 5 h 7"/>
                  <a:gd name="T26" fmla="*/ 4 w 4"/>
                  <a:gd name="T27" fmla="*/ 4 h 7"/>
                  <a:gd name="T28" fmla="*/ 4 w 4"/>
                  <a:gd name="T29" fmla="*/ 2 h 7"/>
                  <a:gd name="T30" fmla="*/ 4 w 4"/>
                  <a:gd name="T31" fmla="*/ 2 h 7"/>
                  <a:gd name="T32" fmla="*/ 4 w 4"/>
                  <a:gd name="T33" fmla="*/ 0 h 7"/>
                  <a:gd name="T34" fmla="*/ 4 w 4"/>
                  <a:gd name="T3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" h="7">
                    <a:moveTo>
                      <a:pt x="4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3" name="Freeform 875"/>
              <p:cNvSpPr>
                <a:spLocks/>
              </p:cNvSpPr>
              <p:nvPr/>
            </p:nvSpPr>
            <p:spPr bwMode="auto">
              <a:xfrm>
                <a:off x="3514" y="2292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0 w 3"/>
                  <a:gd name="T3" fmla="*/ 1 h 1"/>
                  <a:gd name="T4" fmla="*/ 0 w 3"/>
                  <a:gd name="T5" fmla="*/ 1 h 1"/>
                  <a:gd name="T6" fmla="*/ 2 w 3"/>
                  <a:gd name="T7" fmla="*/ 1 h 1"/>
                  <a:gd name="T8" fmla="*/ 3 w 3"/>
                  <a:gd name="T9" fmla="*/ 0 h 1"/>
                  <a:gd name="T10" fmla="*/ 2 w 3"/>
                  <a:gd name="T11" fmla="*/ 0 h 1"/>
                  <a:gd name="T12" fmla="*/ 2 w 3"/>
                  <a:gd name="T13" fmla="*/ 0 h 1"/>
                  <a:gd name="T14" fmla="*/ 2 w 3"/>
                  <a:gd name="T15" fmla="*/ 0 h 1"/>
                  <a:gd name="T16" fmla="*/ 0 w 3"/>
                  <a:gd name="T17" fmla="*/ 0 h 1"/>
                  <a:gd name="T18" fmla="*/ 0 w 3"/>
                  <a:gd name="T1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4" name="Freeform 876"/>
              <p:cNvSpPr>
                <a:spLocks/>
              </p:cNvSpPr>
              <p:nvPr/>
            </p:nvSpPr>
            <p:spPr bwMode="auto">
              <a:xfrm>
                <a:off x="3487" y="2278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1 w 2"/>
                  <a:gd name="T7" fmla="*/ 1 h 2"/>
                  <a:gd name="T8" fmla="*/ 1 w 2"/>
                  <a:gd name="T9" fmla="*/ 2 h 2"/>
                  <a:gd name="T10" fmla="*/ 1 w 2"/>
                  <a:gd name="T11" fmla="*/ 2 h 2"/>
                  <a:gd name="T12" fmla="*/ 2 w 2"/>
                  <a:gd name="T13" fmla="*/ 1 h 2"/>
                  <a:gd name="T14" fmla="*/ 1 w 2"/>
                  <a:gd name="T15" fmla="*/ 0 h 2"/>
                  <a:gd name="T16" fmla="*/ 1 w 2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5" name="Freeform 877"/>
              <p:cNvSpPr>
                <a:spLocks/>
              </p:cNvSpPr>
              <p:nvPr/>
            </p:nvSpPr>
            <p:spPr bwMode="auto">
              <a:xfrm>
                <a:off x="3489" y="2254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1 h 3"/>
                  <a:gd name="T4" fmla="*/ 2 w 3"/>
                  <a:gd name="T5" fmla="*/ 3 h 3"/>
                  <a:gd name="T6" fmla="*/ 2 w 3"/>
                  <a:gd name="T7" fmla="*/ 3 h 3"/>
                  <a:gd name="T8" fmla="*/ 0 w 3"/>
                  <a:gd name="T9" fmla="*/ 3 h 3"/>
                  <a:gd name="T10" fmla="*/ 2 w 3"/>
                  <a:gd name="T11" fmla="*/ 3 h 3"/>
                  <a:gd name="T12" fmla="*/ 3 w 3"/>
                  <a:gd name="T13" fmla="*/ 3 h 3"/>
                  <a:gd name="T14" fmla="*/ 2 w 3"/>
                  <a:gd name="T15" fmla="*/ 1 h 3"/>
                  <a:gd name="T16" fmla="*/ 2 w 3"/>
                  <a:gd name="T17" fmla="*/ 0 h 3"/>
                  <a:gd name="T18" fmla="*/ 0 w 3"/>
                  <a:gd name="T19" fmla="*/ 0 h 3"/>
                  <a:gd name="T20" fmla="*/ 0 w 3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1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6" name="Freeform 878"/>
              <p:cNvSpPr>
                <a:spLocks/>
              </p:cNvSpPr>
              <p:nvPr/>
            </p:nvSpPr>
            <p:spPr bwMode="auto">
              <a:xfrm>
                <a:off x="3488" y="2282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1 h 2"/>
                  <a:gd name="T6" fmla="*/ 1 w 1"/>
                  <a:gd name="T7" fmla="*/ 1 h 2"/>
                  <a:gd name="T8" fmla="*/ 1 w 1"/>
                  <a:gd name="T9" fmla="*/ 0 h 2"/>
                  <a:gd name="T10" fmla="*/ 0 w 1"/>
                  <a:gd name="T11" fmla="*/ 1 h 2"/>
                  <a:gd name="T12" fmla="*/ 0 w 1"/>
                  <a:gd name="T13" fmla="*/ 1 h 2"/>
                  <a:gd name="T14" fmla="*/ 1 w 1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7" name="Freeform 879"/>
              <p:cNvSpPr>
                <a:spLocks/>
              </p:cNvSpPr>
              <p:nvPr/>
            </p:nvSpPr>
            <p:spPr bwMode="auto">
              <a:xfrm>
                <a:off x="3486" y="2274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1 h 3"/>
                  <a:gd name="T4" fmla="*/ 1 w 2"/>
                  <a:gd name="T5" fmla="*/ 3 h 3"/>
                  <a:gd name="T6" fmla="*/ 1 w 2"/>
                  <a:gd name="T7" fmla="*/ 3 h 3"/>
                  <a:gd name="T8" fmla="*/ 2 w 2"/>
                  <a:gd name="T9" fmla="*/ 1 h 3"/>
                  <a:gd name="T10" fmla="*/ 2 w 2"/>
                  <a:gd name="T11" fmla="*/ 0 h 3"/>
                  <a:gd name="T12" fmla="*/ 1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8" name="Freeform 880"/>
              <p:cNvSpPr>
                <a:spLocks/>
              </p:cNvSpPr>
              <p:nvPr/>
            </p:nvSpPr>
            <p:spPr bwMode="auto">
              <a:xfrm>
                <a:off x="3474" y="2269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2 w 2"/>
                  <a:gd name="T3" fmla="*/ 0 h 3"/>
                  <a:gd name="T4" fmla="*/ 0 w 2"/>
                  <a:gd name="T5" fmla="*/ 1 h 3"/>
                  <a:gd name="T6" fmla="*/ 0 w 2"/>
                  <a:gd name="T7" fmla="*/ 1 h 3"/>
                  <a:gd name="T8" fmla="*/ 0 w 2"/>
                  <a:gd name="T9" fmla="*/ 1 h 3"/>
                  <a:gd name="T10" fmla="*/ 0 w 2"/>
                  <a:gd name="T11" fmla="*/ 1 h 3"/>
                  <a:gd name="T12" fmla="*/ 0 w 2"/>
                  <a:gd name="T13" fmla="*/ 3 h 3"/>
                  <a:gd name="T14" fmla="*/ 2 w 2"/>
                  <a:gd name="T15" fmla="*/ 3 h 3"/>
                  <a:gd name="T16" fmla="*/ 2 w 2"/>
                  <a:gd name="T17" fmla="*/ 1 h 3"/>
                  <a:gd name="T18" fmla="*/ 2 w 2"/>
                  <a:gd name="T19" fmla="*/ 1 h 3"/>
                  <a:gd name="T20" fmla="*/ 2 w 2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39" name="Freeform 881"/>
              <p:cNvSpPr>
                <a:spLocks/>
              </p:cNvSpPr>
              <p:nvPr/>
            </p:nvSpPr>
            <p:spPr bwMode="auto">
              <a:xfrm>
                <a:off x="3497" y="2237"/>
                <a:ext cx="5" cy="3"/>
              </a:xfrm>
              <a:custGeom>
                <a:avLst/>
                <a:gdLst>
                  <a:gd name="T0" fmla="*/ 4 w 5"/>
                  <a:gd name="T1" fmla="*/ 1 h 3"/>
                  <a:gd name="T2" fmla="*/ 4 w 5"/>
                  <a:gd name="T3" fmla="*/ 1 h 3"/>
                  <a:gd name="T4" fmla="*/ 2 w 5"/>
                  <a:gd name="T5" fmla="*/ 1 h 3"/>
                  <a:gd name="T6" fmla="*/ 0 w 5"/>
                  <a:gd name="T7" fmla="*/ 1 h 3"/>
                  <a:gd name="T8" fmla="*/ 0 w 5"/>
                  <a:gd name="T9" fmla="*/ 1 h 3"/>
                  <a:gd name="T10" fmla="*/ 0 w 5"/>
                  <a:gd name="T11" fmla="*/ 2 h 3"/>
                  <a:gd name="T12" fmla="*/ 0 w 5"/>
                  <a:gd name="T13" fmla="*/ 3 h 3"/>
                  <a:gd name="T14" fmla="*/ 1 w 5"/>
                  <a:gd name="T15" fmla="*/ 3 h 3"/>
                  <a:gd name="T16" fmla="*/ 2 w 5"/>
                  <a:gd name="T17" fmla="*/ 3 h 3"/>
                  <a:gd name="T18" fmla="*/ 2 w 5"/>
                  <a:gd name="T19" fmla="*/ 3 h 3"/>
                  <a:gd name="T20" fmla="*/ 2 w 5"/>
                  <a:gd name="T21" fmla="*/ 2 h 3"/>
                  <a:gd name="T22" fmla="*/ 2 w 5"/>
                  <a:gd name="T23" fmla="*/ 2 h 3"/>
                  <a:gd name="T24" fmla="*/ 2 w 5"/>
                  <a:gd name="T25" fmla="*/ 3 h 3"/>
                  <a:gd name="T26" fmla="*/ 2 w 5"/>
                  <a:gd name="T27" fmla="*/ 3 h 3"/>
                  <a:gd name="T28" fmla="*/ 4 w 5"/>
                  <a:gd name="T29" fmla="*/ 3 h 3"/>
                  <a:gd name="T30" fmla="*/ 4 w 5"/>
                  <a:gd name="T31" fmla="*/ 3 h 3"/>
                  <a:gd name="T32" fmla="*/ 5 w 5"/>
                  <a:gd name="T33" fmla="*/ 2 h 3"/>
                  <a:gd name="T34" fmla="*/ 5 w 5"/>
                  <a:gd name="T35" fmla="*/ 1 h 3"/>
                  <a:gd name="T36" fmla="*/ 5 w 5"/>
                  <a:gd name="T37" fmla="*/ 1 h 3"/>
                  <a:gd name="T38" fmla="*/ 5 w 5"/>
                  <a:gd name="T39" fmla="*/ 0 h 3"/>
                  <a:gd name="T40" fmla="*/ 5 w 5"/>
                  <a:gd name="T41" fmla="*/ 0 h 3"/>
                  <a:gd name="T42" fmla="*/ 4 w 5"/>
                  <a:gd name="T4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3">
                    <a:moveTo>
                      <a:pt x="4" y="1"/>
                    </a:moveTo>
                    <a:lnTo>
                      <a:pt x="4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0" name="Freeform 882"/>
              <p:cNvSpPr>
                <a:spLocks/>
              </p:cNvSpPr>
              <p:nvPr/>
            </p:nvSpPr>
            <p:spPr bwMode="auto">
              <a:xfrm>
                <a:off x="3506" y="2234"/>
                <a:ext cx="3" cy="1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0 h 1"/>
                  <a:gd name="T4" fmla="*/ 0 w 3"/>
                  <a:gd name="T5" fmla="*/ 1 h 1"/>
                  <a:gd name="T6" fmla="*/ 1 w 3"/>
                  <a:gd name="T7" fmla="*/ 1 h 1"/>
                  <a:gd name="T8" fmla="*/ 3 w 3"/>
                  <a:gd name="T9" fmla="*/ 1 h 1"/>
                  <a:gd name="T10" fmla="*/ 3 w 3"/>
                  <a:gd name="T11" fmla="*/ 0 h 1"/>
                  <a:gd name="T12" fmla="*/ 3 w 3"/>
                  <a:gd name="T13" fmla="*/ 0 h 1"/>
                  <a:gd name="T14" fmla="*/ 2 w 3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1" name="Freeform 883"/>
              <p:cNvSpPr>
                <a:spLocks/>
              </p:cNvSpPr>
              <p:nvPr/>
            </p:nvSpPr>
            <p:spPr bwMode="auto">
              <a:xfrm>
                <a:off x="3496" y="2274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1 w 3"/>
                  <a:gd name="T3" fmla="*/ 1 h 3"/>
                  <a:gd name="T4" fmla="*/ 1 w 3"/>
                  <a:gd name="T5" fmla="*/ 1 h 3"/>
                  <a:gd name="T6" fmla="*/ 2 w 3"/>
                  <a:gd name="T7" fmla="*/ 3 h 3"/>
                  <a:gd name="T8" fmla="*/ 3 w 3"/>
                  <a:gd name="T9" fmla="*/ 3 h 3"/>
                  <a:gd name="T10" fmla="*/ 3 w 3"/>
                  <a:gd name="T11" fmla="*/ 1 h 3"/>
                  <a:gd name="T12" fmla="*/ 3 w 3"/>
                  <a:gd name="T13" fmla="*/ 1 h 3"/>
                  <a:gd name="T14" fmla="*/ 1 w 3"/>
                  <a:gd name="T15" fmla="*/ 1 h 3"/>
                  <a:gd name="T16" fmla="*/ 1 w 3"/>
                  <a:gd name="T17" fmla="*/ 0 h 3"/>
                  <a:gd name="T18" fmla="*/ 0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2" name="Freeform 884"/>
              <p:cNvSpPr>
                <a:spLocks/>
              </p:cNvSpPr>
              <p:nvPr/>
            </p:nvSpPr>
            <p:spPr bwMode="auto">
              <a:xfrm>
                <a:off x="3501" y="2283"/>
                <a:ext cx="3" cy="4"/>
              </a:xfrm>
              <a:custGeom>
                <a:avLst/>
                <a:gdLst>
                  <a:gd name="T0" fmla="*/ 3 w 3"/>
                  <a:gd name="T1" fmla="*/ 1 h 4"/>
                  <a:gd name="T2" fmla="*/ 3 w 3"/>
                  <a:gd name="T3" fmla="*/ 0 h 4"/>
                  <a:gd name="T4" fmla="*/ 3 w 3"/>
                  <a:gd name="T5" fmla="*/ 0 h 4"/>
                  <a:gd name="T6" fmla="*/ 2 w 3"/>
                  <a:gd name="T7" fmla="*/ 0 h 4"/>
                  <a:gd name="T8" fmla="*/ 0 w 3"/>
                  <a:gd name="T9" fmla="*/ 1 h 4"/>
                  <a:gd name="T10" fmla="*/ 1 w 3"/>
                  <a:gd name="T11" fmla="*/ 2 h 4"/>
                  <a:gd name="T12" fmla="*/ 2 w 3"/>
                  <a:gd name="T13" fmla="*/ 4 h 4"/>
                  <a:gd name="T14" fmla="*/ 3 w 3"/>
                  <a:gd name="T15" fmla="*/ 2 h 4"/>
                  <a:gd name="T16" fmla="*/ 3 w 3"/>
                  <a:gd name="T1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3" y="1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4"/>
                    </a:lnTo>
                    <a:lnTo>
                      <a:pt x="3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3" name="Freeform 885"/>
              <p:cNvSpPr>
                <a:spLocks/>
              </p:cNvSpPr>
              <p:nvPr/>
            </p:nvSpPr>
            <p:spPr bwMode="auto">
              <a:xfrm>
                <a:off x="3501" y="2278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0 h 1"/>
                  <a:gd name="T4" fmla="*/ 0 w 2"/>
                  <a:gd name="T5" fmla="*/ 0 h 1"/>
                  <a:gd name="T6" fmla="*/ 0 w 2"/>
                  <a:gd name="T7" fmla="*/ 0 h 1"/>
                  <a:gd name="T8" fmla="*/ 0 w 2"/>
                  <a:gd name="T9" fmla="*/ 1 h 1"/>
                  <a:gd name="T10" fmla="*/ 1 w 2"/>
                  <a:gd name="T11" fmla="*/ 1 h 1"/>
                  <a:gd name="T12" fmla="*/ 2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4" name="Freeform 886"/>
              <p:cNvSpPr>
                <a:spLocks/>
              </p:cNvSpPr>
              <p:nvPr/>
            </p:nvSpPr>
            <p:spPr bwMode="auto">
              <a:xfrm>
                <a:off x="3498" y="2283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1 h 2"/>
                  <a:gd name="T4" fmla="*/ 0 w 3"/>
                  <a:gd name="T5" fmla="*/ 2 h 2"/>
                  <a:gd name="T6" fmla="*/ 0 w 3"/>
                  <a:gd name="T7" fmla="*/ 2 h 2"/>
                  <a:gd name="T8" fmla="*/ 1 w 3"/>
                  <a:gd name="T9" fmla="*/ 2 h 2"/>
                  <a:gd name="T10" fmla="*/ 3 w 3"/>
                  <a:gd name="T11" fmla="*/ 1 h 2"/>
                  <a:gd name="T12" fmla="*/ 1 w 3"/>
                  <a:gd name="T13" fmla="*/ 1 h 2"/>
                  <a:gd name="T14" fmla="*/ 3 w 3"/>
                  <a:gd name="T15" fmla="*/ 0 h 2"/>
                  <a:gd name="T16" fmla="*/ 1 w 3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5" name="Freeform 887"/>
              <p:cNvSpPr>
                <a:spLocks/>
              </p:cNvSpPr>
              <p:nvPr/>
            </p:nvSpPr>
            <p:spPr bwMode="auto">
              <a:xfrm>
                <a:off x="3502" y="2294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1 h 1"/>
                  <a:gd name="T14" fmla="*/ 0 w 1"/>
                  <a:gd name="T15" fmla="*/ 1 h 1"/>
                  <a:gd name="T16" fmla="*/ 0 w 1"/>
                  <a:gd name="T17" fmla="*/ 1 h 1"/>
                  <a:gd name="T18" fmla="*/ 1 w 1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6" name="Freeform 888"/>
              <p:cNvSpPr>
                <a:spLocks/>
              </p:cNvSpPr>
              <p:nvPr/>
            </p:nvSpPr>
            <p:spPr bwMode="auto">
              <a:xfrm>
                <a:off x="3502" y="2229"/>
                <a:ext cx="4" cy="1"/>
              </a:xfrm>
              <a:custGeom>
                <a:avLst/>
                <a:gdLst>
                  <a:gd name="T0" fmla="*/ 2 w 4"/>
                  <a:gd name="T1" fmla="*/ 0 h 1"/>
                  <a:gd name="T2" fmla="*/ 2 w 4"/>
                  <a:gd name="T3" fmla="*/ 0 h 1"/>
                  <a:gd name="T4" fmla="*/ 0 w 4"/>
                  <a:gd name="T5" fmla="*/ 0 h 1"/>
                  <a:gd name="T6" fmla="*/ 2 w 4"/>
                  <a:gd name="T7" fmla="*/ 1 h 1"/>
                  <a:gd name="T8" fmla="*/ 4 w 4"/>
                  <a:gd name="T9" fmla="*/ 1 h 1"/>
                  <a:gd name="T10" fmla="*/ 4 w 4"/>
                  <a:gd name="T11" fmla="*/ 1 h 1"/>
                  <a:gd name="T12" fmla="*/ 2 w 4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7" name="Freeform 889"/>
              <p:cNvSpPr>
                <a:spLocks/>
              </p:cNvSpPr>
              <p:nvPr/>
            </p:nvSpPr>
            <p:spPr bwMode="auto">
              <a:xfrm>
                <a:off x="3499" y="2289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1 h 1"/>
                  <a:gd name="T4" fmla="*/ 3 w 3"/>
                  <a:gd name="T5" fmla="*/ 1 h 1"/>
                  <a:gd name="T6" fmla="*/ 2 w 3"/>
                  <a:gd name="T7" fmla="*/ 0 h 1"/>
                  <a:gd name="T8" fmla="*/ 0 w 3"/>
                  <a:gd name="T9" fmla="*/ 0 h 1"/>
                  <a:gd name="T10" fmla="*/ 2 w 3"/>
                  <a:gd name="T11" fmla="*/ 1 h 1"/>
                  <a:gd name="T12" fmla="*/ 3 w 3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8" name="Freeform 890"/>
              <p:cNvSpPr>
                <a:spLocks/>
              </p:cNvSpPr>
              <p:nvPr/>
            </p:nvSpPr>
            <p:spPr bwMode="auto">
              <a:xfrm>
                <a:off x="3228" y="2004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2 w 3"/>
                  <a:gd name="T3" fmla="*/ 0 w 3"/>
                  <a:gd name="T4" fmla="*/ 0 w 3"/>
                  <a:gd name="T5" fmla="*/ 0 w 3"/>
                  <a:gd name="T6" fmla="*/ 1 w 3"/>
                  <a:gd name="T7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49" name="Freeform 891"/>
              <p:cNvSpPr>
                <a:spLocks/>
              </p:cNvSpPr>
              <p:nvPr/>
            </p:nvSpPr>
            <p:spPr bwMode="auto">
              <a:xfrm>
                <a:off x="3489" y="2224"/>
                <a:ext cx="4" cy="4"/>
              </a:xfrm>
              <a:custGeom>
                <a:avLst/>
                <a:gdLst>
                  <a:gd name="T0" fmla="*/ 4 w 4"/>
                  <a:gd name="T1" fmla="*/ 1 h 4"/>
                  <a:gd name="T2" fmla="*/ 3 w 4"/>
                  <a:gd name="T3" fmla="*/ 0 h 4"/>
                  <a:gd name="T4" fmla="*/ 2 w 4"/>
                  <a:gd name="T5" fmla="*/ 0 h 4"/>
                  <a:gd name="T6" fmla="*/ 2 w 4"/>
                  <a:gd name="T7" fmla="*/ 1 h 4"/>
                  <a:gd name="T8" fmla="*/ 0 w 4"/>
                  <a:gd name="T9" fmla="*/ 3 h 4"/>
                  <a:gd name="T10" fmla="*/ 0 w 4"/>
                  <a:gd name="T11" fmla="*/ 3 h 4"/>
                  <a:gd name="T12" fmla="*/ 3 w 4"/>
                  <a:gd name="T13" fmla="*/ 4 h 4"/>
                  <a:gd name="T14" fmla="*/ 4 w 4"/>
                  <a:gd name="T15" fmla="*/ 4 h 4"/>
                  <a:gd name="T16" fmla="*/ 4 w 4"/>
                  <a:gd name="T17" fmla="*/ 3 h 4"/>
                  <a:gd name="T18" fmla="*/ 4 w 4"/>
                  <a:gd name="T19" fmla="*/ 1 h 4"/>
                  <a:gd name="T20" fmla="*/ 4 w 4"/>
                  <a:gd name="T2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0" name="Freeform 892"/>
              <p:cNvSpPr>
                <a:spLocks/>
              </p:cNvSpPr>
              <p:nvPr/>
            </p:nvSpPr>
            <p:spPr bwMode="auto">
              <a:xfrm>
                <a:off x="3447" y="187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1 w 2"/>
                  <a:gd name="T5" fmla="*/ 0 h 2"/>
                  <a:gd name="T6" fmla="*/ 1 w 2"/>
                  <a:gd name="T7" fmla="*/ 0 h 2"/>
                  <a:gd name="T8" fmla="*/ 0 w 2"/>
                  <a:gd name="T9" fmla="*/ 0 h 2"/>
                  <a:gd name="T10" fmla="*/ 1 w 2"/>
                  <a:gd name="T11" fmla="*/ 2 h 2"/>
                  <a:gd name="T12" fmla="*/ 2 w 2"/>
                  <a:gd name="T13" fmla="*/ 2 h 2"/>
                  <a:gd name="T14" fmla="*/ 2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1" name="Freeform 893"/>
              <p:cNvSpPr>
                <a:spLocks/>
              </p:cNvSpPr>
              <p:nvPr/>
            </p:nvSpPr>
            <p:spPr bwMode="auto">
              <a:xfrm>
                <a:off x="3442" y="1806"/>
                <a:ext cx="5" cy="2"/>
              </a:xfrm>
              <a:custGeom>
                <a:avLst/>
                <a:gdLst>
                  <a:gd name="T0" fmla="*/ 2 w 5"/>
                  <a:gd name="T1" fmla="*/ 0 h 2"/>
                  <a:gd name="T2" fmla="*/ 0 w 5"/>
                  <a:gd name="T3" fmla="*/ 0 h 2"/>
                  <a:gd name="T4" fmla="*/ 1 w 5"/>
                  <a:gd name="T5" fmla="*/ 2 h 2"/>
                  <a:gd name="T6" fmla="*/ 2 w 5"/>
                  <a:gd name="T7" fmla="*/ 2 h 2"/>
                  <a:gd name="T8" fmla="*/ 4 w 5"/>
                  <a:gd name="T9" fmla="*/ 2 h 2"/>
                  <a:gd name="T10" fmla="*/ 4 w 5"/>
                  <a:gd name="T11" fmla="*/ 2 h 2"/>
                  <a:gd name="T12" fmla="*/ 4 w 5"/>
                  <a:gd name="T13" fmla="*/ 1 h 2"/>
                  <a:gd name="T14" fmla="*/ 4 w 5"/>
                  <a:gd name="T15" fmla="*/ 2 h 2"/>
                  <a:gd name="T16" fmla="*/ 5 w 5"/>
                  <a:gd name="T17" fmla="*/ 2 h 2"/>
                  <a:gd name="T18" fmla="*/ 5 w 5"/>
                  <a:gd name="T19" fmla="*/ 1 h 2"/>
                  <a:gd name="T20" fmla="*/ 4 w 5"/>
                  <a:gd name="T21" fmla="*/ 1 h 2"/>
                  <a:gd name="T22" fmla="*/ 2 w 5"/>
                  <a:gd name="T23" fmla="*/ 1 h 2"/>
                  <a:gd name="T24" fmla="*/ 2 w 5"/>
                  <a:gd name="T25" fmla="*/ 1 h 2"/>
                  <a:gd name="T26" fmla="*/ 2 w 5"/>
                  <a:gd name="T27" fmla="*/ 1 h 2"/>
                  <a:gd name="T28" fmla="*/ 2 w 5"/>
                  <a:gd name="T29" fmla="*/ 1 h 2"/>
                  <a:gd name="T30" fmla="*/ 2 w 5"/>
                  <a:gd name="T3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2">
                    <a:moveTo>
                      <a:pt x="2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2" name="Freeform 894"/>
              <p:cNvSpPr>
                <a:spLocks/>
              </p:cNvSpPr>
              <p:nvPr/>
            </p:nvSpPr>
            <p:spPr bwMode="auto">
              <a:xfrm>
                <a:off x="3456" y="1867"/>
                <a:ext cx="5" cy="5"/>
              </a:xfrm>
              <a:custGeom>
                <a:avLst/>
                <a:gdLst>
                  <a:gd name="T0" fmla="*/ 5 w 5"/>
                  <a:gd name="T1" fmla="*/ 2 h 5"/>
                  <a:gd name="T2" fmla="*/ 3 w 5"/>
                  <a:gd name="T3" fmla="*/ 2 h 5"/>
                  <a:gd name="T4" fmla="*/ 3 w 5"/>
                  <a:gd name="T5" fmla="*/ 2 h 5"/>
                  <a:gd name="T6" fmla="*/ 1 w 5"/>
                  <a:gd name="T7" fmla="*/ 0 h 5"/>
                  <a:gd name="T8" fmla="*/ 1 w 5"/>
                  <a:gd name="T9" fmla="*/ 2 h 5"/>
                  <a:gd name="T10" fmla="*/ 0 w 5"/>
                  <a:gd name="T11" fmla="*/ 2 h 5"/>
                  <a:gd name="T12" fmla="*/ 0 w 5"/>
                  <a:gd name="T13" fmla="*/ 3 h 5"/>
                  <a:gd name="T14" fmla="*/ 1 w 5"/>
                  <a:gd name="T15" fmla="*/ 3 h 5"/>
                  <a:gd name="T16" fmla="*/ 1 w 5"/>
                  <a:gd name="T17" fmla="*/ 4 h 5"/>
                  <a:gd name="T18" fmla="*/ 2 w 5"/>
                  <a:gd name="T19" fmla="*/ 4 h 5"/>
                  <a:gd name="T20" fmla="*/ 2 w 5"/>
                  <a:gd name="T21" fmla="*/ 5 h 5"/>
                  <a:gd name="T22" fmla="*/ 3 w 5"/>
                  <a:gd name="T23" fmla="*/ 5 h 5"/>
                  <a:gd name="T24" fmla="*/ 3 w 5"/>
                  <a:gd name="T25" fmla="*/ 4 h 5"/>
                  <a:gd name="T26" fmla="*/ 3 w 5"/>
                  <a:gd name="T27" fmla="*/ 4 h 5"/>
                  <a:gd name="T28" fmla="*/ 3 w 5"/>
                  <a:gd name="T29" fmla="*/ 3 h 5"/>
                  <a:gd name="T30" fmla="*/ 5 w 5"/>
                  <a:gd name="T3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3" y="2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3" name="Freeform 895"/>
              <p:cNvSpPr>
                <a:spLocks/>
              </p:cNvSpPr>
              <p:nvPr/>
            </p:nvSpPr>
            <p:spPr bwMode="auto">
              <a:xfrm>
                <a:off x="3456" y="1894"/>
                <a:ext cx="12" cy="8"/>
              </a:xfrm>
              <a:custGeom>
                <a:avLst/>
                <a:gdLst>
                  <a:gd name="T0" fmla="*/ 1 w 12"/>
                  <a:gd name="T1" fmla="*/ 3 h 8"/>
                  <a:gd name="T2" fmla="*/ 3 w 12"/>
                  <a:gd name="T3" fmla="*/ 3 h 8"/>
                  <a:gd name="T4" fmla="*/ 5 w 12"/>
                  <a:gd name="T5" fmla="*/ 5 h 8"/>
                  <a:gd name="T6" fmla="*/ 6 w 12"/>
                  <a:gd name="T7" fmla="*/ 7 h 8"/>
                  <a:gd name="T8" fmla="*/ 5 w 12"/>
                  <a:gd name="T9" fmla="*/ 7 h 8"/>
                  <a:gd name="T10" fmla="*/ 6 w 12"/>
                  <a:gd name="T11" fmla="*/ 8 h 8"/>
                  <a:gd name="T12" fmla="*/ 8 w 12"/>
                  <a:gd name="T13" fmla="*/ 7 h 8"/>
                  <a:gd name="T14" fmla="*/ 10 w 12"/>
                  <a:gd name="T15" fmla="*/ 6 h 8"/>
                  <a:gd name="T16" fmla="*/ 10 w 12"/>
                  <a:gd name="T17" fmla="*/ 6 h 8"/>
                  <a:gd name="T18" fmla="*/ 11 w 12"/>
                  <a:gd name="T19" fmla="*/ 6 h 8"/>
                  <a:gd name="T20" fmla="*/ 11 w 12"/>
                  <a:gd name="T21" fmla="*/ 6 h 8"/>
                  <a:gd name="T22" fmla="*/ 12 w 12"/>
                  <a:gd name="T23" fmla="*/ 5 h 8"/>
                  <a:gd name="T24" fmla="*/ 12 w 12"/>
                  <a:gd name="T25" fmla="*/ 3 h 8"/>
                  <a:gd name="T26" fmla="*/ 11 w 12"/>
                  <a:gd name="T27" fmla="*/ 2 h 8"/>
                  <a:gd name="T28" fmla="*/ 8 w 12"/>
                  <a:gd name="T29" fmla="*/ 2 h 8"/>
                  <a:gd name="T30" fmla="*/ 8 w 12"/>
                  <a:gd name="T31" fmla="*/ 1 h 8"/>
                  <a:gd name="T32" fmla="*/ 8 w 12"/>
                  <a:gd name="T33" fmla="*/ 1 h 8"/>
                  <a:gd name="T34" fmla="*/ 7 w 12"/>
                  <a:gd name="T35" fmla="*/ 0 h 8"/>
                  <a:gd name="T36" fmla="*/ 7 w 12"/>
                  <a:gd name="T37" fmla="*/ 0 h 8"/>
                  <a:gd name="T38" fmla="*/ 6 w 12"/>
                  <a:gd name="T39" fmla="*/ 1 h 8"/>
                  <a:gd name="T40" fmla="*/ 5 w 12"/>
                  <a:gd name="T41" fmla="*/ 2 h 8"/>
                  <a:gd name="T42" fmla="*/ 0 w 12"/>
                  <a:gd name="T43" fmla="*/ 3 h 8"/>
                  <a:gd name="T44" fmla="*/ 1 w 12"/>
                  <a:gd name="T45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" h="8">
                    <a:moveTo>
                      <a:pt x="1" y="3"/>
                    </a:moveTo>
                    <a:lnTo>
                      <a:pt x="3" y="3"/>
                    </a:lnTo>
                    <a:lnTo>
                      <a:pt x="5" y="5"/>
                    </a:lnTo>
                    <a:lnTo>
                      <a:pt x="6" y="7"/>
                    </a:lnTo>
                    <a:lnTo>
                      <a:pt x="5" y="7"/>
                    </a:lnTo>
                    <a:lnTo>
                      <a:pt x="6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2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4" name="Freeform 896"/>
              <p:cNvSpPr>
                <a:spLocks/>
              </p:cNvSpPr>
              <p:nvPr/>
            </p:nvSpPr>
            <p:spPr bwMode="auto">
              <a:xfrm>
                <a:off x="3452" y="1866"/>
                <a:ext cx="2" cy="3"/>
              </a:xfrm>
              <a:custGeom>
                <a:avLst/>
                <a:gdLst>
                  <a:gd name="T0" fmla="*/ 0 w 2"/>
                  <a:gd name="T1" fmla="*/ 1 h 3"/>
                  <a:gd name="T2" fmla="*/ 1 w 2"/>
                  <a:gd name="T3" fmla="*/ 3 h 3"/>
                  <a:gd name="T4" fmla="*/ 2 w 2"/>
                  <a:gd name="T5" fmla="*/ 3 h 3"/>
                  <a:gd name="T6" fmla="*/ 2 w 2"/>
                  <a:gd name="T7" fmla="*/ 3 h 3"/>
                  <a:gd name="T8" fmla="*/ 1 w 2"/>
                  <a:gd name="T9" fmla="*/ 1 h 3"/>
                  <a:gd name="T10" fmla="*/ 2 w 2"/>
                  <a:gd name="T11" fmla="*/ 1 h 3"/>
                  <a:gd name="T12" fmla="*/ 1 w 2"/>
                  <a:gd name="T13" fmla="*/ 0 h 3"/>
                  <a:gd name="T14" fmla="*/ 0 w 2"/>
                  <a:gd name="T15" fmla="*/ 0 h 3"/>
                  <a:gd name="T16" fmla="*/ 0 w 2"/>
                  <a:gd name="T17" fmla="*/ 0 h 3"/>
                  <a:gd name="T18" fmla="*/ 0 w 2"/>
                  <a:gd name="T19" fmla="*/ 1 h 3"/>
                  <a:gd name="T20" fmla="*/ 0 w 2"/>
                  <a:gd name="T21" fmla="*/ 1 h 3"/>
                  <a:gd name="T22" fmla="*/ 0 w 2"/>
                  <a:gd name="T2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5" name="Freeform 897"/>
              <p:cNvSpPr>
                <a:spLocks/>
              </p:cNvSpPr>
              <p:nvPr/>
            </p:nvSpPr>
            <p:spPr bwMode="auto">
              <a:xfrm>
                <a:off x="3432" y="1874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3 w 3"/>
                  <a:gd name="T5" fmla="*/ 1 h 1"/>
                  <a:gd name="T6" fmla="*/ 2 w 3"/>
                  <a:gd name="T7" fmla="*/ 0 h 1"/>
                  <a:gd name="T8" fmla="*/ 1 w 3"/>
                  <a:gd name="T9" fmla="*/ 0 h 1"/>
                  <a:gd name="T10" fmla="*/ 1 w 3"/>
                  <a:gd name="T11" fmla="*/ 0 h 1"/>
                  <a:gd name="T12" fmla="*/ 0 w 3"/>
                  <a:gd name="T13" fmla="*/ 1 h 1"/>
                  <a:gd name="T14" fmla="*/ 1 w 3"/>
                  <a:gd name="T15" fmla="*/ 1 h 1"/>
                  <a:gd name="T16" fmla="*/ 1 w 3"/>
                  <a:gd name="T17" fmla="*/ 1 h 1"/>
                  <a:gd name="T18" fmla="*/ 2 w 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6" name="Freeform 898"/>
              <p:cNvSpPr>
                <a:spLocks/>
              </p:cNvSpPr>
              <p:nvPr/>
            </p:nvSpPr>
            <p:spPr bwMode="auto">
              <a:xfrm>
                <a:off x="3420" y="187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2 h 2"/>
                  <a:gd name="T6" fmla="*/ 2 w 2"/>
                  <a:gd name="T7" fmla="*/ 1 h 2"/>
                  <a:gd name="T8" fmla="*/ 2 w 2"/>
                  <a:gd name="T9" fmla="*/ 0 h 2"/>
                  <a:gd name="T10" fmla="*/ 0 w 2"/>
                  <a:gd name="T11" fmla="*/ 0 h 2"/>
                  <a:gd name="T12" fmla="*/ 0 w 2"/>
                  <a:gd name="T13" fmla="*/ 1 h 2"/>
                  <a:gd name="T14" fmla="*/ 0 w 2"/>
                  <a:gd name="T15" fmla="*/ 2 h 2"/>
                  <a:gd name="T16" fmla="*/ 0 w 2"/>
                  <a:gd name="T17" fmla="*/ 2 h 2"/>
                  <a:gd name="T18" fmla="*/ 2 w 2"/>
                  <a:gd name="T1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7" name="Freeform 899"/>
              <p:cNvSpPr>
                <a:spLocks/>
              </p:cNvSpPr>
              <p:nvPr/>
            </p:nvSpPr>
            <p:spPr bwMode="auto">
              <a:xfrm>
                <a:off x="3413" y="1916"/>
                <a:ext cx="5" cy="3"/>
              </a:xfrm>
              <a:custGeom>
                <a:avLst/>
                <a:gdLst>
                  <a:gd name="T0" fmla="*/ 1 w 5"/>
                  <a:gd name="T1" fmla="*/ 3 h 3"/>
                  <a:gd name="T2" fmla="*/ 2 w 5"/>
                  <a:gd name="T3" fmla="*/ 1 h 3"/>
                  <a:gd name="T4" fmla="*/ 5 w 5"/>
                  <a:gd name="T5" fmla="*/ 0 h 3"/>
                  <a:gd name="T6" fmla="*/ 4 w 5"/>
                  <a:gd name="T7" fmla="*/ 0 h 3"/>
                  <a:gd name="T8" fmla="*/ 1 w 5"/>
                  <a:gd name="T9" fmla="*/ 0 h 3"/>
                  <a:gd name="T10" fmla="*/ 0 w 5"/>
                  <a:gd name="T11" fmla="*/ 1 h 3"/>
                  <a:gd name="T12" fmla="*/ 1 w 5"/>
                  <a:gd name="T13" fmla="*/ 3 h 3"/>
                  <a:gd name="T14" fmla="*/ 1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1" y="3"/>
                    </a:moveTo>
                    <a:lnTo>
                      <a:pt x="2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8" name="Freeform 900"/>
              <p:cNvSpPr>
                <a:spLocks/>
              </p:cNvSpPr>
              <p:nvPr/>
            </p:nvSpPr>
            <p:spPr bwMode="auto">
              <a:xfrm>
                <a:off x="3407" y="1885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0 h 2"/>
                  <a:gd name="T4" fmla="*/ 0 w 2"/>
                  <a:gd name="T5" fmla="*/ 1 h 2"/>
                  <a:gd name="T6" fmla="*/ 0 w 2"/>
                  <a:gd name="T7" fmla="*/ 1 h 2"/>
                  <a:gd name="T8" fmla="*/ 0 w 2"/>
                  <a:gd name="T9" fmla="*/ 2 h 2"/>
                  <a:gd name="T10" fmla="*/ 0 w 2"/>
                  <a:gd name="T11" fmla="*/ 1 h 2"/>
                  <a:gd name="T12" fmla="*/ 1 w 2"/>
                  <a:gd name="T13" fmla="*/ 1 h 2"/>
                  <a:gd name="T14" fmla="*/ 2 w 2"/>
                  <a:gd name="T15" fmla="*/ 0 h 2"/>
                  <a:gd name="T16" fmla="*/ 2 w 2"/>
                  <a:gd name="T17" fmla="*/ 0 h 2"/>
                  <a:gd name="T18" fmla="*/ 1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59" name="Freeform 901"/>
              <p:cNvSpPr>
                <a:spLocks/>
              </p:cNvSpPr>
              <p:nvPr/>
            </p:nvSpPr>
            <p:spPr bwMode="auto">
              <a:xfrm>
                <a:off x="3422" y="1867"/>
                <a:ext cx="8" cy="7"/>
              </a:xfrm>
              <a:custGeom>
                <a:avLst/>
                <a:gdLst>
                  <a:gd name="T0" fmla="*/ 2 w 8"/>
                  <a:gd name="T1" fmla="*/ 4 h 7"/>
                  <a:gd name="T2" fmla="*/ 2 w 8"/>
                  <a:gd name="T3" fmla="*/ 4 h 7"/>
                  <a:gd name="T4" fmla="*/ 2 w 8"/>
                  <a:gd name="T5" fmla="*/ 3 h 7"/>
                  <a:gd name="T6" fmla="*/ 1 w 8"/>
                  <a:gd name="T7" fmla="*/ 3 h 7"/>
                  <a:gd name="T8" fmla="*/ 1 w 8"/>
                  <a:gd name="T9" fmla="*/ 3 h 7"/>
                  <a:gd name="T10" fmla="*/ 0 w 8"/>
                  <a:gd name="T11" fmla="*/ 4 h 7"/>
                  <a:gd name="T12" fmla="*/ 1 w 8"/>
                  <a:gd name="T13" fmla="*/ 7 h 7"/>
                  <a:gd name="T14" fmla="*/ 2 w 8"/>
                  <a:gd name="T15" fmla="*/ 7 h 7"/>
                  <a:gd name="T16" fmla="*/ 5 w 8"/>
                  <a:gd name="T17" fmla="*/ 7 h 7"/>
                  <a:gd name="T18" fmla="*/ 5 w 8"/>
                  <a:gd name="T19" fmla="*/ 5 h 7"/>
                  <a:gd name="T20" fmla="*/ 5 w 8"/>
                  <a:gd name="T21" fmla="*/ 5 h 7"/>
                  <a:gd name="T22" fmla="*/ 6 w 8"/>
                  <a:gd name="T23" fmla="*/ 4 h 7"/>
                  <a:gd name="T24" fmla="*/ 6 w 8"/>
                  <a:gd name="T25" fmla="*/ 4 h 7"/>
                  <a:gd name="T26" fmla="*/ 7 w 8"/>
                  <a:gd name="T27" fmla="*/ 4 h 7"/>
                  <a:gd name="T28" fmla="*/ 7 w 8"/>
                  <a:gd name="T29" fmla="*/ 4 h 7"/>
                  <a:gd name="T30" fmla="*/ 8 w 8"/>
                  <a:gd name="T31" fmla="*/ 3 h 7"/>
                  <a:gd name="T32" fmla="*/ 8 w 8"/>
                  <a:gd name="T33" fmla="*/ 3 h 7"/>
                  <a:gd name="T34" fmla="*/ 7 w 8"/>
                  <a:gd name="T35" fmla="*/ 3 h 7"/>
                  <a:gd name="T36" fmla="*/ 7 w 8"/>
                  <a:gd name="T37" fmla="*/ 2 h 7"/>
                  <a:gd name="T38" fmla="*/ 6 w 8"/>
                  <a:gd name="T39" fmla="*/ 2 h 7"/>
                  <a:gd name="T40" fmla="*/ 5 w 8"/>
                  <a:gd name="T41" fmla="*/ 2 h 7"/>
                  <a:gd name="T42" fmla="*/ 5 w 8"/>
                  <a:gd name="T43" fmla="*/ 2 h 7"/>
                  <a:gd name="T44" fmla="*/ 5 w 8"/>
                  <a:gd name="T45" fmla="*/ 2 h 7"/>
                  <a:gd name="T46" fmla="*/ 3 w 8"/>
                  <a:gd name="T47" fmla="*/ 2 h 7"/>
                  <a:gd name="T48" fmla="*/ 3 w 8"/>
                  <a:gd name="T49" fmla="*/ 0 h 7"/>
                  <a:gd name="T50" fmla="*/ 2 w 8"/>
                  <a:gd name="T51" fmla="*/ 0 h 7"/>
                  <a:gd name="T52" fmla="*/ 2 w 8"/>
                  <a:gd name="T53" fmla="*/ 2 h 7"/>
                  <a:gd name="T54" fmla="*/ 2 w 8"/>
                  <a:gd name="T55" fmla="*/ 2 h 7"/>
                  <a:gd name="T56" fmla="*/ 2 w 8"/>
                  <a:gd name="T57" fmla="*/ 2 h 7"/>
                  <a:gd name="T58" fmla="*/ 3 w 8"/>
                  <a:gd name="T59" fmla="*/ 3 h 7"/>
                  <a:gd name="T60" fmla="*/ 3 w 8"/>
                  <a:gd name="T61" fmla="*/ 3 h 7"/>
                  <a:gd name="T62" fmla="*/ 2 w 8"/>
                  <a:gd name="T6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" h="7">
                    <a:moveTo>
                      <a:pt x="2" y="4"/>
                    </a:moveTo>
                    <a:lnTo>
                      <a:pt x="2" y="4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2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0" name="Freeform 902"/>
              <p:cNvSpPr>
                <a:spLocks/>
              </p:cNvSpPr>
              <p:nvPr/>
            </p:nvSpPr>
            <p:spPr bwMode="auto">
              <a:xfrm>
                <a:off x="4114" y="1728"/>
                <a:ext cx="9" cy="7"/>
              </a:xfrm>
              <a:custGeom>
                <a:avLst/>
                <a:gdLst>
                  <a:gd name="T0" fmla="*/ 9 w 9"/>
                  <a:gd name="T1" fmla="*/ 2 h 7"/>
                  <a:gd name="T2" fmla="*/ 6 w 9"/>
                  <a:gd name="T3" fmla="*/ 2 h 7"/>
                  <a:gd name="T4" fmla="*/ 5 w 9"/>
                  <a:gd name="T5" fmla="*/ 0 h 7"/>
                  <a:gd name="T6" fmla="*/ 3 w 9"/>
                  <a:gd name="T7" fmla="*/ 0 h 7"/>
                  <a:gd name="T8" fmla="*/ 0 w 9"/>
                  <a:gd name="T9" fmla="*/ 0 h 7"/>
                  <a:gd name="T10" fmla="*/ 0 w 9"/>
                  <a:gd name="T11" fmla="*/ 2 h 7"/>
                  <a:gd name="T12" fmla="*/ 3 w 9"/>
                  <a:gd name="T13" fmla="*/ 5 h 7"/>
                  <a:gd name="T14" fmla="*/ 5 w 9"/>
                  <a:gd name="T15" fmla="*/ 7 h 7"/>
                  <a:gd name="T16" fmla="*/ 8 w 9"/>
                  <a:gd name="T17" fmla="*/ 7 h 7"/>
                  <a:gd name="T18" fmla="*/ 8 w 9"/>
                  <a:gd name="T19" fmla="*/ 5 h 7"/>
                  <a:gd name="T20" fmla="*/ 9 w 9"/>
                  <a:gd name="T21" fmla="*/ 5 h 7"/>
                  <a:gd name="T22" fmla="*/ 8 w 9"/>
                  <a:gd name="T23" fmla="*/ 4 h 7"/>
                  <a:gd name="T24" fmla="*/ 8 w 9"/>
                  <a:gd name="T25" fmla="*/ 3 h 7"/>
                  <a:gd name="T26" fmla="*/ 9 w 9"/>
                  <a:gd name="T2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7">
                    <a:moveTo>
                      <a:pt x="9" y="2"/>
                    </a:moveTo>
                    <a:lnTo>
                      <a:pt x="6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3" y="5"/>
                    </a:lnTo>
                    <a:lnTo>
                      <a:pt x="5" y="7"/>
                    </a:lnTo>
                    <a:lnTo>
                      <a:pt x="8" y="7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9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1" name="Freeform 903"/>
              <p:cNvSpPr>
                <a:spLocks/>
              </p:cNvSpPr>
              <p:nvPr/>
            </p:nvSpPr>
            <p:spPr bwMode="auto">
              <a:xfrm>
                <a:off x="4080" y="1662"/>
                <a:ext cx="4" cy="2"/>
              </a:xfrm>
              <a:custGeom>
                <a:avLst/>
                <a:gdLst>
                  <a:gd name="T0" fmla="*/ 3 w 4"/>
                  <a:gd name="T1" fmla="*/ 2 h 2"/>
                  <a:gd name="T2" fmla="*/ 4 w 4"/>
                  <a:gd name="T3" fmla="*/ 1 h 2"/>
                  <a:gd name="T4" fmla="*/ 4 w 4"/>
                  <a:gd name="T5" fmla="*/ 0 h 2"/>
                  <a:gd name="T6" fmla="*/ 3 w 4"/>
                  <a:gd name="T7" fmla="*/ 0 h 2"/>
                  <a:gd name="T8" fmla="*/ 0 w 4"/>
                  <a:gd name="T9" fmla="*/ 2 h 2"/>
                  <a:gd name="T10" fmla="*/ 0 w 4"/>
                  <a:gd name="T11" fmla="*/ 2 h 2"/>
                  <a:gd name="T12" fmla="*/ 2 w 4"/>
                  <a:gd name="T13" fmla="*/ 2 h 2"/>
                  <a:gd name="T14" fmla="*/ 3 w 4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2" name="Freeform 904"/>
              <p:cNvSpPr>
                <a:spLocks/>
              </p:cNvSpPr>
              <p:nvPr/>
            </p:nvSpPr>
            <p:spPr bwMode="auto">
              <a:xfrm>
                <a:off x="3642" y="1763"/>
                <a:ext cx="5" cy="5"/>
              </a:xfrm>
              <a:custGeom>
                <a:avLst/>
                <a:gdLst>
                  <a:gd name="T0" fmla="*/ 5 w 5"/>
                  <a:gd name="T1" fmla="*/ 2 h 5"/>
                  <a:gd name="T2" fmla="*/ 4 w 5"/>
                  <a:gd name="T3" fmla="*/ 2 h 5"/>
                  <a:gd name="T4" fmla="*/ 4 w 5"/>
                  <a:gd name="T5" fmla="*/ 0 h 5"/>
                  <a:gd name="T6" fmla="*/ 1 w 5"/>
                  <a:gd name="T7" fmla="*/ 2 h 5"/>
                  <a:gd name="T8" fmla="*/ 1 w 5"/>
                  <a:gd name="T9" fmla="*/ 2 h 5"/>
                  <a:gd name="T10" fmla="*/ 0 w 5"/>
                  <a:gd name="T11" fmla="*/ 2 h 5"/>
                  <a:gd name="T12" fmla="*/ 1 w 5"/>
                  <a:gd name="T13" fmla="*/ 3 h 5"/>
                  <a:gd name="T14" fmla="*/ 1 w 5"/>
                  <a:gd name="T15" fmla="*/ 4 h 5"/>
                  <a:gd name="T16" fmla="*/ 3 w 5"/>
                  <a:gd name="T17" fmla="*/ 4 h 5"/>
                  <a:gd name="T18" fmla="*/ 4 w 5"/>
                  <a:gd name="T19" fmla="*/ 5 h 5"/>
                  <a:gd name="T20" fmla="*/ 5 w 5"/>
                  <a:gd name="T21" fmla="*/ 5 h 5"/>
                  <a:gd name="T22" fmla="*/ 5 w 5"/>
                  <a:gd name="T23" fmla="*/ 4 h 5"/>
                  <a:gd name="T24" fmla="*/ 5 w 5"/>
                  <a:gd name="T25" fmla="*/ 4 h 5"/>
                  <a:gd name="T26" fmla="*/ 5 w 5"/>
                  <a:gd name="T2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3" name="Freeform 905"/>
              <p:cNvSpPr>
                <a:spLocks/>
              </p:cNvSpPr>
              <p:nvPr/>
            </p:nvSpPr>
            <p:spPr bwMode="auto">
              <a:xfrm>
                <a:off x="4698" y="1533"/>
                <a:ext cx="26" cy="13"/>
              </a:xfrm>
              <a:custGeom>
                <a:avLst/>
                <a:gdLst>
                  <a:gd name="T0" fmla="*/ 9 w 26"/>
                  <a:gd name="T1" fmla="*/ 0 h 13"/>
                  <a:gd name="T2" fmla="*/ 7 w 26"/>
                  <a:gd name="T3" fmla="*/ 1 h 13"/>
                  <a:gd name="T4" fmla="*/ 7 w 26"/>
                  <a:gd name="T5" fmla="*/ 3 h 13"/>
                  <a:gd name="T6" fmla="*/ 7 w 26"/>
                  <a:gd name="T7" fmla="*/ 3 h 13"/>
                  <a:gd name="T8" fmla="*/ 6 w 26"/>
                  <a:gd name="T9" fmla="*/ 5 h 13"/>
                  <a:gd name="T10" fmla="*/ 5 w 26"/>
                  <a:gd name="T11" fmla="*/ 5 h 13"/>
                  <a:gd name="T12" fmla="*/ 2 w 26"/>
                  <a:gd name="T13" fmla="*/ 5 h 13"/>
                  <a:gd name="T14" fmla="*/ 1 w 26"/>
                  <a:gd name="T15" fmla="*/ 5 h 13"/>
                  <a:gd name="T16" fmla="*/ 0 w 26"/>
                  <a:gd name="T17" fmla="*/ 6 h 13"/>
                  <a:gd name="T18" fmla="*/ 2 w 26"/>
                  <a:gd name="T19" fmla="*/ 8 h 13"/>
                  <a:gd name="T20" fmla="*/ 6 w 26"/>
                  <a:gd name="T21" fmla="*/ 10 h 13"/>
                  <a:gd name="T22" fmla="*/ 9 w 26"/>
                  <a:gd name="T23" fmla="*/ 11 h 13"/>
                  <a:gd name="T24" fmla="*/ 10 w 26"/>
                  <a:gd name="T25" fmla="*/ 11 h 13"/>
                  <a:gd name="T26" fmla="*/ 17 w 26"/>
                  <a:gd name="T27" fmla="*/ 13 h 13"/>
                  <a:gd name="T28" fmla="*/ 19 w 26"/>
                  <a:gd name="T29" fmla="*/ 13 h 13"/>
                  <a:gd name="T30" fmla="*/ 21 w 26"/>
                  <a:gd name="T31" fmla="*/ 10 h 13"/>
                  <a:gd name="T32" fmla="*/ 24 w 26"/>
                  <a:gd name="T33" fmla="*/ 9 h 13"/>
                  <a:gd name="T34" fmla="*/ 25 w 26"/>
                  <a:gd name="T35" fmla="*/ 8 h 13"/>
                  <a:gd name="T36" fmla="*/ 25 w 26"/>
                  <a:gd name="T37" fmla="*/ 6 h 13"/>
                  <a:gd name="T38" fmla="*/ 26 w 26"/>
                  <a:gd name="T39" fmla="*/ 6 h 13"/>
                  <a:gd name="T40" fmla="*/ 26 w 26"/>
                  <a:gd name="T41" fmla="*/ 5 h 13"/>
                  <a:gd name="T42" fmla="*/ 25 w 26"/>
                  <a:gd name="T43" fmla="*/ 4 h 13"/>
                  <a:gd name="T44" fmla="*/ 20 w 26"/>
                  <a:gd name="T45" fmla="*/ 3 h 13"/>
                  <a:gd name="T46" fmla="*/ 9 w 26"/>
                  <a:gd name="T4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13">
                    <a:moveTo>
                      <a:pt x="9" y="0"/>
                    </a:moveTo>
                    <a:lnTo>
                      <a:pt x="7" y="1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5"/>
                    </a:lnTo>
                    <a:lnTo>
                      <a:pt x="5" y="5"/>
                    </a:lnTo>
                    <a:lnTo>
                      <a:pt x="2" y="5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9" y="11"/>
                    </a:lnTo>
                    <a:lnTo>
                      <a:pt x="10" y="11"/>
                    </a:lnTo>
                    <a:lnTo>
                      <a:pt x="17" y="13"/>
                    </a:lnTo>
                    <a:lnTo>
                      <a:pt x="19" y="13"/>
                    </a:lnTo>
                    <a:lnTo>
                      <a:pt x="21" y="10"/>
                    </a:lnTo>
                    <a:lnTo>
                      <a:pt x="24" y="9"/>
                    </a:lnTo>
                    <a:lnTo>
                      <a:pt x="25" y="8"/>
                    </a:lnTo>
                    <a:lnTo>
                      <a:pt x="25" y="6"/>
                    </a:lnTo>
                    <a:lnTo>
                      <a:pt x="26" y="6"/>
                    </a:lnTo>
                    <a:lnTo>
                      <a:pt x="26" y="5"/>
                    </a:lnTo>
                    <a:lnTo>
                      <a:pt x="25" y="4"/>
                    </a:lnTo>
                    <a:lnTo>
                      <a:pt x="20" y="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4" name="Freeform 906"/>
              <p:cNvSpPr>
                <a:spLocks/>
              </p:cNvSpPr>
              <p:nvPr/>
            </p:nvSpPr>
            <p:spPr bwMode="auto">
              <a:xfrm>
                <a:off x="3453" y="1904"/>
                <a:ext cx="20" cy="13"/>
              </a:xfrm>
              <a:custGeom>
                <a:avLst/>
                <a:gdLst>
                  <a:gd name="T0" fmla="*/ 0 w 20"/>
                  <a:gd name="T1" fmla="*/ 2 h 13"/>
                  <a:gd name="T2" fmla="*/ 0 w 20"/>
                  <a:gd name="T3" fmla="*/ 2 h 13"/>
                  <a:gd name="T4" fmla="*/ 1 w 20"/>
                  <a:gd name="T5" fmla="*/ 5 h 13"/>
                  <a:gd name="T6" fmla="*/ 1 w 20"/>
                  <a:gd name="T7" fmla="*/ 5 h 13"/>
                  <a:gd name="T8" fmla="*/ 0 w 20"/>
                  <a:gd name="T9" fmla="*/ 6 h 13"/>
                  <a:gd name="T10" fmla="*/ 0 w 20"/>
                  <a:gd name="T11" fmla="*/ 6 h 13"/>
                  <a:gd name="T12" fmla="*/ 0 w 20"/>
                  <a:gd name="T13" fmla="*/ 6 h 13"/>
                  <a:gd name="T14" fmla="*/ 0 w 20"/>
                  <a:gd name="T15" fmla="*/ 7 h 13"/>
                  <a:gd name="T16" fmla="*/ 3 w 20"/>
                  <a:gd name="T17" fmla="*/ 7 h 13"/>
                  <a:gd name="T18" fmla="*/ 3 w 20"/>
                  <a:gd name="T19" fmla="*/ 8 h 13"/>
                  <a:gd name="T20" fmla="*/ 4 w 20"/>
                  <a:gd name="T21" fmla="*/ 8 h 13"/>
                  <a:gd name="T22" fmla="*/ 4 w 20"/>
                  <a:gd name="T23" fmla="*/ 10 h 13"/>
                  <a:gd name="T24" fmla="*/ 1 w 20"/>
                  <a:gd name="T25" fmla="*/ 12 h 13"/>
                  <a:gd name="T26" fmla="*/ 1 w 20"/>
                  <a:gd name="T27" fmla="*/ 12 h 13"/>
                  <a:gd name="T28" fmla="*/ 1 w 20"/>
                  <a:gd name="T29" fmla="*/ 13 h 13"/>
                  <a:gd name="T30" fmla="*/ 3 w 20"/>
                  <a:gd name="T31" fmla="*/ 13 h 13"/>
                  <a:gd name="T32" fmla="*/ 4 w 20"/>
                  <a:gd name="T33" fmla="*/ 12 h 13"/>
                  <a:gd name="T34" fmla="*/ 5 w 20"/>
                  <a:gd name="T35" fmla="*/ 11 h 13"/>
                  <a:gd name="T36" fmla="*/ 5 w 20"/>
                  <a:gd name="T37" fmla="*/ 8 h 13"/>
                  <a:gd name="T38" fmla="*/ 6 w 20"/>
                  <a:gd name="T39" fmla="*/ 7 h 13"/>
                  <a:gd name="T40" fmla="*/ 9 w 20"/>
                  <a:gd name="T41" fmla="*/ 7 h 13"/>
                  <a:gd name="T42" fmla="*/ 11 w 20"/>
                  <a:gd name="T43" fmla="*/ 7 h 13"/>
                  <a:gd name="T44" fmla="*/ 13 w 20"/>
                  <a:gd name="T45" fmla="*/ 7 h 13"/>
                  <a:gd name="T46" fmla="*/ 14 w 20"/>
                  <a:gd name="T47" fmla="*/ 6 h 13"/>
                  <a:gd name="T48" fmla="*/ 15 w 20"/>
                  <a:gd name="T49" fmla="*/ 5 h 13"/>
                  <a:gd name="T50" fmla="*/ 16 w 20"/>
                  <a:gd name="T51" fmla="*/ 5 h 13"/>
                  <a:gd name="T52" fmla="*/ 16 w 20"/>
                  <a:gd name="T53" fmla="*/ 3 h 13"/>
                  <a:gd name="T54" fmla="*/ 18 w 20"/>
                  <a:gd name="T55" fmla="*/ 3 h 13"/>
                  <a:gd name="T56" fmla="*/ 20 w 20"/>
                  <a:gd name="T57" fmla="*/ 3 h 13"/>
                  <a:gd name="T58" fmla="*/ 20 w 20"/>
                  <a:gd name="T59" fmla="*/ 2 h 13"/>
                  <a:gd name="T60" fmla="*/ 15 w 20"/>
                  <a:gd name="T61" fmla="*/ 0 h 13"/>
                  <a:gd name="T62" fmla="*/ 13 w 20"/>
                  <a:gd name="T63" fmla="*/ 0 h 13"/>
                  <a:gd name="T64" fmla="*/ 13 w 20"/>
                  <a:gd name="T65" fmla="*/ 0 h 13"/>
                  <a:gd name="T66" fmla="*/ 11 w 20"/>
                  <a:gd name="T67" fmla="*/ 0 h 13"/>
                  <a:gd name="T68" fmla="*/ 10 w 20"/>
                  <a:gd name="T69" fmla="*/ 0 h 13"/>
                  <a:gd name="T70" fmla="*/ 9 w 20"/>
                  <a:gd name="T71" fmla="*/ 0 h 13"/>
                  <a:gd name="T72" fmla="*/ 8 w 20"/>
                  <a:gd name="T73" fmla="*/ 0 h 13"/>
                  <a:gd name="T74" fmla="*/ 6 w 20"/>
                  <a:gd name="T75" fmla="*/ 1 h 13"/>
                  <a:gd name="T76" fmla="*/ 5 w 20"/>
                  <a:gd name="T77" fmla="*/ 2 h 13"/>
                  <a:gd name="T78" fmla="*/ 4 w 20"/>
                  <a:gd name="T79" fmla="*/ 1 h 13"/>
                  <a:gd name="T80" fmla="*/ 4 w 20"/>
                  <a:gd name="T81" fmla="*/ 2 h 13"/>
                  <a:gd name="T82" fmla="*/ 3 w 20"/>
                  <a:gd name="T83" fmla="*/ 2 h 13"/>
                  <a:gd name="T84" fmla="*/ 1 w 20"/>
                  <a:gd name="T85" fmla="*/ 2 h 13"/>
                  <a:gd name="T86" fmla="*/ 0 w 20"/>
                  <a:gd name="T87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0" h="13">
                    <a:moveTo>
                      <a:pt x="0" y="2"/>
                    </a:moveTo>
                    <a:lnTo>
                      <a:pt x="0" y="2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3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4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1" y="13"/>
                    </a:lnTo>
                    <a:lnTo>
                      <a:pt x="3" y="13"/>
                    </a:lnTo>
                    <a:lnTo>
                      <a:pt x="4" y="12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6" y="3"/>
                    </a:lnTo>
                    <a:lnTo>
                      <a:pt x="18" y="3"/>
                    </a:lnTo>
                    <a:lnTo>
                      <a:pt x="20" y="3"/>
                    </a:lnTo>
                    <a:lnTo>
                      <a:pt x="20" y="2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5" name="Freeform 907"/>
              <p:cNvSpPr>
                <a:spLocks/>
              </p:cNvSpPr>
              <p:nvPr/>
            </p:nvSpPr>
            <p:spPr bwMode="auto">
              <a:xfrm>
                <a:off x="3469" y="1902"/>
                <a:ext cx="4" cy="3"/>
              </a:xfrm>
              <a:custGeom>
                <a:avLst/>
                <a:gdLst>
                  <a:gd name="T0" fmla="*/ 4 w 4"/>
                  <a:gd name="T1" fmla="*/ 3 h 3"/>
                  <a:gd name="T2" fmla="*/ 4 w 4"/>
                  <a:gd name="T3" fmla="*/ 0 h 3"/>
                  <a:gd name="T4" fmla="*/ 2 w 4"/>
                  <a:gd name="T5" fmla="*/ 0 h 3"/>
                  <a:gd name="T6" fmla="*/ 0 w 4"/>
                  <a:gd name="T7" fmla="*/ 0 h 3"/>
                  <a:gd name="T8" fmla="*/ 0 w 4"/>
                  <a:gd name="T9" fmla="*/ 2 h 3"/>
                  <a:gd name="T10" fmla="*/ 3 w 4"/>
                  <a:gd name="T11" fmla="*/ 3 h 3"/>
                  <a:gd name="T12" fmla="*/ 4 w 4"/>
                  <a:gd name="T13" fmla="*/ 3 h 3"/>
                  <a:gd name="T14" fmla="*/ 4 w 4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6" name="Freeform 908"/>
              <p:cNvSpPr>
                <a:spLocks/>
              </p:cNvSpPr>
              <p:nvPr/>
            </p:nvSpPr>
            <p:spPr bwMode="auto">
              <a:xfrm>
                <a:off x="3562" y="1653"/>
                <a:ext cx="5" cy="4"/>
              </a:xfrm>
              <a:custGeom>
                <a:avLst/>
                <a:gdLst>
                  <a:gd name="T0" fmla="*/ 1 w 5"/>
                  <a:gd name="T1" fmla="*/ 0 h 4"/>
                  <a:gd name="T2" fmla="*/ 1 w 5"/>
                  <a:gd name="T3" fmla="*/ 3 h 4"/>
                  <a:gd name="T4" fmla="*/ 0 w 5"/>
                  <a:gd name="T5" fmla="*/ 3 h 4"/>
                  <a:gd name="T6" fmla="*/ 0 w 5"/>
                  <a:gd name="T7" fmla="*/ 4 h 4"/>
                  <a:gd name="T8" fmla="*/ 2 w 5"/>
                  <a:gd name="T9" fmla="*/ 3 h 4"/>
                  <a:gd name="T10" fmla="*/ 5 w 5"/>
                  <a:gd name="T11" fmla="*/ 3 h 4"/>
                  <a:gd name="T12" fmla="*/ 4 w 5"/>
                  <a:gd name="T13" fmla="*/ 1 h 4"/>
                  <a:gd name="T14" fmla="*/ 2 w 5"/>
                  <a:gd name="T15" fmla="*/ 0 h 4"/>
                  <a:gd name="T16" fmla="*/ 1 w 5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4">
                    <a:moveTo>
                      <a:pt x="1" y="0"/>
                    </a:move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5" y="3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7" name="Freeform 909"/>
              <p:cNvSpPr>
                <a:spLocks/>
              </p:cNvSpPr>
              <p:nvPr/>
            </p:nvSpPr>
            <p:spPr bwMode="auto">
              <a:xfrm>
                <a:off x="3451" y="1871"/>
                <a:ext cx="2" cy="3"/>
              </a:xfrm>
              <a:custGeom>
                <a:avLst/>
                <a:gdLst>
                  <a:gd name="T0" fmla="*/ 0 w 2"/>
                  <a:gd name="T1" fmla="*/ 1 h 3"/>
                  <a:gd name="T2" fmla="*/ 0 w 2"/>
                  <a:gd name="T3" fmla="*/ 3 h 3"/>
                  <a:gd name="T4" fmla="*/ 0 w 2"/>
                  <a:gd name="T5" fmla="*/ 3 h 3"/>
                  <a:gd name="T6" fmla="*/ 1 w 2"/>
                  <a:gd name="T7" fmla="*/ 1 h 3"/>
                  <a:gd name="T8" fmla="*/ 2 w 2"/>
                  <a:gd name="T9" fmla="*/ 0 h 3"/>
                  <a:gd name="T10" fmla="*/ 1 w 2"/>
                  <a:gd name="T11" fmla="*/ 0 h 3"/>
                  <a:gd name="T12" fmla="*/ 0 w 2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8" name="Freeform 910"/>
              <p:cNvSpPr>
                <a:spLocks/>
              </p:cNvSpPr>
              <p:nvPr/>
            </p:nvSpPr>
            <p:spPr bwMode="auto">
              <a:xfrm>
                <a:off x="3491" y="1766"/>
                <a:ext cx="5" cy="4"/>
              </a:xfrm>
              <a:custGeom>
                <a:avLst/>
                <a:gdLst>
                  <a:gd name="T0" fmla="*/ 3 w 5"/>
                  <a:gd name="T1" fmla="*/ 2 h 4"/>
                  <a:gd name="T2" fmla="*/ 3 w 5"/>
                  <a:gd name="T3" fmla="*/ 1 h 4"/>
                  <a:gd name="T4" fmla="*/ 5 w 5"/>
                  <a:gd name="T5" fmla="*/ 1 h 4"/>
                  <a:gd name="T6" fmla="*/ 5 w 5"/>
                  <a:gd name="T7" fmla="*/ 1 h 4"/>
                  <a:gd name="T8" fmla="*/ 2 w 5"/>
                  <a:gd name="T9" fmla="*/ 0 h 4"/>
                  <a:gd name="T10" fmla="*/ 1 w 5"/>
                  <a:gd name="T11" fmla="*/ 1 h 4"/>
                  <a:gd name="T12" fmla="*/ 0 w 5"/>
                  <a:gd name="T13" fmla="*/ 1 h 4"/>
                  <a:gd name="T14" fmla="*/ 0 w 5"/>
                  <a:gd name="T15" fmla="*/ 2 h 4"/>
                  <a:gd name="T16" fmla="*/ 1 w 5"/>
                  <a:gd name="T17" fmla="*/ 4 h 4"/>
                  <a:gd name="T18" fmla="*/ 3 w 5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4">
                    <a:moveTo>
                      <a:pt x="3" y="2"/>
                    </a:moveTo>
                    <a:lnTo>
                      <a:pt x="3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69" name="Freeform 911"/>
              <p:cNvSpPr>
                <a:spLocks/>
              </p:cNvSpPr>
              <p:nvPr/>
            </p:nvSpPr>
            <p:spPr bwMode="auto">
              <a:xfrm>
                <a:off x="3443" y="1862"/>
                <a:ext cx="4" cy="4"/>
              </a:xfrm>
              <a:custGeom>
                <a:avLst/>
                <a:gdLst>
                  <a:gd name="T0" fmla="*/ 3 w 4"/>
                  <a:gd name="T1" fmla="*/ 3 h 4"/>
                  <a:gd name="T2" fmla="*/ 4 w 4"/>
                  <a:gd name="T3" fmla="*/ 4 h 4"/>
                  <a:gd name="T4" fmla="*/ 4 w 4"/>
                  <a:gd name="T5" fmla="*/ 3 h 4"/>
                  <a:gd name="T6" fmla="*/ 1 w 4"/>
                  <a:gd name="T7" fmla="*/ 2 h 4"/>
                  <a:gd name="T8" fmla="*/ 1 w 4"/>
                  <a:gd name="T9" fmla="*/ 0 h 4"/>
                  <a:gd name="T10" fmla="*/ 1 w 4"/>
                  <a:gd name="T11" fmla="*/ 0 h 4"/>
                  <a:gd name="T12" fmla="*/ 0 w 4"/>
                  <a:gd name="T13" fmla="*/ 2 h 4"/>
                  <a:gd name="T14" fmla="*/ 1 w 4"/>
                  <a:gd name="T15" fmla="*/ 3 h 4"/>
                  <a:gd name="T16" fmla="*/ 1 w 4"/>
                  <a:gd name="T17" fmla="*/ 4 h 4"/>
                  <a:gd name="T18" fmla="*/ 3 w 4"/>
                  <a:gd name="T1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4">
                    <a:moveTo>
                      <a:pt x="3" y="3"/>
                    </a:moveTo>
                    <a:lnTo>
                      <a:pt x="4" y="4"/>
                    </a:lnTo>
                    <a:lnTo>
                      <a:pt x="4" y="3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0" name="Freeform 912"/>
              <p:cNvSpPr>
                <a:spLocks/>
              </p:cNvSpPr>
              <p:nvPr/>
            </p:nvSpPr>
            <p:spPr bwMode="auto">
              <a:xfrm>
                <a:off x="4899" y="2861"/>
                <a:ext cx="18" cy="10"/>
              </a:xfrm>
              <a:custGeom>
                <a:avLst/>
                <a:gdLst>
                  <a:gd name="T0" fmla="*/ 15 w 18"/>
                  <a:gd name="T1" fmla="*/ 2 h 10"/>
                  <a:gd name="T2" fmla="*/ 14 w 18"/>
                  <a:gd name="T3" fmla="*/ 2 h 10"/>
                  <a:gd name="T4" fmla="*/ 13 w 18"/>
                  <a:gd name="T5" fmla="*/ 0 h 10"/>
                  <a:gd name="T6" fmla="*/ 12 w 18"/>
                  <a:gd name="T7" fmla="*/ 0 h 10"/>
                  <a:gd name="T8" fmla="*/ 8 w 18"/>
                  <a:gd name="T9" fmla="*/ 0 h 10"/>
                  <a:gd name="T10" fmla="*/ 4 w 18"/>
                  <a:gd name="T11" fmla="*/ 0 h 10"/>
                  <a:gd name="T12" fmla="*/ 4 w 18"/>
                  <a:gd name="T13" fmla="*/ 0 h 10"/>
                  <a:gd name="T14" fmla="*/ 2 w 18"/>
                  <a:gd name="T15" fmla="*/ 0 h 10"/>
                  <a:gd name="T16" fmla="*/ 2 w 18"/>
                  <a:gd name="T17" fmla="*/ 0 h 10"/>
                  <a:gd name="T18" fmla="*/ 0 w 18"/>
                  <a:gd name="T19" fmla="*/ 2 h 10"/>
                  <a:gd name="T20" fmla="*/ 0 w 18"/>
                  <a:gd name="T21" fmla="*/ 4 h 10"/>
                  <a:gd name="T22" fmla="*/ 2 w 18"/>
                  <a:gd name="T23" fmla="*/ 4 h 10"/>
                  <a:gd name="T24" fmla="*/ 3 w 18"/>
                  <a:gd name="T25" fmla="*/ 7 h 10"/>
                  <a:gd name="T26" fmla="*/ 3 w 18"/>
                  <a:gd name="T27" fmla="*/ 7 h 10"/>
                  <a:gd name="T28" fmla="*/ 3 w 18"/>
                  <a:gd name="T29" fmla="*/ 8 h 10"/>
                  <a:gd name="T30" fmla="*/ 7 w 18"/>
                  <a:gd name="T31" fmla="*/ 9 h 10"/>
                  <a:gd name="T32" fmla="*/ 8 w 18"/>
                  <a:gd name="T33" fmla="*/ 9 h 10"/>
                  <a:gd name="T34" fmla="*/ 10 w 18"/>
                  <a:gd name="T35" fmla="*/ 10 h 10"/>
                  <a:gd name="T36" fmla="*/ 10 w 18"/>
                  <a:gd name="T37" fmla="*/ 10 h 10"/>
                  <a:gd name="T38" fmla="*/ 12 w 18"/>
                  <a:gd name="T39" fmla="*/ 10 h 10"/>
                  <a:gd name="T40" fmla="*/ 13 w 18"/>
                  <a:gd name="T41" fmla="*/ 9 h 10"/>
                  <a:gd name="T42" fmla="*/ 14 w 18"/>
                  <a:gd name="T43" fmla="*/ 9 h 10"/>
                  <a:gd name="T44" fmla="*/ 15 w 18"/>
                  <a:gd name="T45" fmla="*/ 8 h 10"/>
                  <a:gd name="T46" fmla="*/ 17 w 18"/>
                  <a:gd name="T47" fmla="*/ 8 h 10"/>
                  <a:gd name="T48" fmla="*/ 18 w 18"/>
                  <a:gd name="T49" fmla="*/ 8 h 10"/>
                  <a:gd name="T50" fmla="*/ 18 w 18"/>
                  <a:gd name="T51" fmla="*/ 5 h 10"/>
                  <a:gd name="T52" fmla="*/ 18 w 18"/>
                  <a:gd name="T53" fmla="*/ 4 h 10"/>
                  <a:gd name="T54" fmla="*/ 17 w 18"/>
                  <a:gd name="T55" fmla="*/ 4 h 10"/>
                  <a:gd name="T56" fmla="*/ 17 w 18"/>
                  <a:gd name="T57" fmla="*/ 3 h 10"/>
                  <a:gd name="T58" fmla="*/ 15 w 18"/>
                  <a:gd name="T59" fmla="*/ 3 h 10"/>
                  <a:gd name="T60" fmla="*/ 15 w 18"/>
                  <a:gd name="T6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" h="10">
                    <a:moveTo>
                      <a:pt x="15" y="2"/>
                    </a:moveTo>
                    <a:lnTo>
                      <a:pt x="14" y="2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8"/>
                    </a:lnTo>
                    <a:lnTo>
                      <a:pt x="7" y="9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10"/>
                    </a:lnTo>
                    <a:lnTo>
                      <a:pt x="13" y="9"/>
                    </a:lnTo>
                    <a:lnTo>
                      <a:pt x="14" y="9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18" y="8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7" y="4"/>
                    </a:lnTo>
                    <a:lnTo>
                      <a:pt x="17" y="3"/>
                    </a:lnTo>
                    <a:lnTo>
                      <a:pt x="15" y="3"/>
                    </a:lnTo>
                    <a:lnTo>
                      <a:pt x="1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1" name="Freeform 913"/>
              <p:cNvSpPr>
                <a:spLocks/>
              </p:cNvSpPr>
              <p:nvPr/>
            </p:nvSpPr>
            <p:spPr bwMode="auto">
              <a:xfrm>
                <a:off x="3323" y="1961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1 h 3"/>
                  <a:gd name="T4" fmla="*/ 1 w 2"/>
                  <a:gd name="T5" fmla="*/ 1 h 3"/>
                  <a:gd name="T6" fmla="*/ 1 w 2"/>
                  <a:gd name="T7" fmla="*/ 0 h 3"/>
                  <a:gd name="T8" fmla="*/ 1 w 2"/>
                  <a:gd name="T9" fmla="*/ 0 h 3"/>
                  <a:gd name="T10" fmla="*/ 1 w 2"/>
                  <a:gd name="T11" fmla="*/ 1 h 3"/>
                  <a:gd name="T12" fmla="*/ 0 w 2"/>
                  <a:gd name="T13" fmla="*/ 1 h 3"/>
                  <a:gd name="T14" fmla="*/ 0 w 2"/>
                  <a:gd name="T15" fmla="*/ 3 h 3"/>
                  <a:gd name="T16" fmla="*/ 1 w 2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2" name="Freeform 914"/>
              <p:cNvSpPr>
                <a:spLocks/>
              </p:cNvSpPr>
              <p:nvPr/>
            </p:nvSpPr>
            <p:spPr bwMode="auto">
              <a:xfrm>
                <a:off x="3302" y="1952"/>
                <a:ext cx="22" cy="27"/>
              </a:xfrm>
              <a:custGeom>
                <a:avLst/>
                <a:gdLst>
                  <a:gd name="T0" fmla="*/ 3 w 22"/>
                  <a:gd name="T1" fmla="*/ 8 h 27"/>
                  <a:gd name="T2" fmla="*/ 0 w 22"/>
                  <a:gd name="T3" fmla="*/ 9 h 27"/>
                  <a:gd name="T4" fmla="*/ 1 w 22"/>
                  <a:gd name="T5" fmla="*/ 10 h 27"/>
                  <a:gd name="T6" fmla="*/ 1 w 22"/>
                  <a:gd name="T7" fmla="*/ 12 h 27"/>
                  <a:gd name="T8" fmla="*/ 2 w 22"/>
                  <a:gd name="T9" fmla="*/ 13 h 27"/>
                  <a:gd name="T10" fmla="*/ 3 w 22"/>
                  <a:gd name="T11" fmla="*/ 18 h 27"/>
                  <a:gd name="T12" fmla="*/ 6 w 22"/>
                  <a:gd name="T13" fmla="*/ 18 h 27"/>
                  <a:gd name="T14" fmla="*/ 8 w 22"/>
                  <a:gd name="T15" fmla="*/ 19 h 27"/>
                  <a:gd name="T16" fmla="*/ 10 w 22"/>
                  <a:gd name="T17" fmla="*/ 22 h 27"/>
                  <a:gd name="T18" fmla="*/ 10 w 22"/>
                  <a:gd name="T19" fmla="*/ 24 h 27"/>
                  <a:gd name="T20" fmla="*/ 15 w 22"/>
                  <a:gd name="T21" fmla="*/ 25 h 27"/>
                  <a:gd name="T22" fmla="*/ 15 w 22"/>
                  <a:gd name="T23" fmla="*/ 23 h 27"/>
                  <a:gd name="T24" fmla="*/ 15 w 22"/>
                  <a:gd name="T25" fmla="*/ 19 h 27"/>
                  <a:gd name="T26" fmla="*/ 20 w 22"/>
                  <a:gd name="T27" fmla="*/ 17 h 27"/>
                  <a:gd name="T28" fmla="*/ 17 w 22"/>
                  <a:gd name="T29" fmla="*/ 14 h 27"/>
                  <a:gd name="T30" fmla="*/ 17 w 22"/>
                  <a:gd name="T31" fmla="*/ 12 h 27"/>
                  <a:gd name="T32" fmla="*/ 20 w 22"/>
                  <a:gd name="T33" fmla="*/ 10 h 27"/>
                  <a:gd name="T34" fmla="*/ 21 w 22"/>
                  <a:gd name="T35" fmla="*/ 10 h 27"/>
                  <a:gd name="T36" fmla="*/ 22 w 22"/>
                  <a:gd name="T37" fmla="*/ 8 h 27"/>
                  <a:gd name="T38" fmla="*/ 21 w 22"/>
                  <a:gd name="T39" fmla="*/ 4 h 27"/>
                  <a:gd name="T40" fmla="*/ 22 w 22"/>
                  <a:gd name="T41" fmla="*/ 2 h 27"/>
                  <a:gd name="T42" fmla="*/ 20 w 22"/>
                  <a:gd name="T43" fmla="*/ 2 h 27"/>
                  <a:gd name="T44" fmla="*/ 17 w 22"/>
                  <a:gd name="T45" fmla="*/ 0 h 27"/>
                  <a:gd name="T46" fmla="*/ 12 w 22"/>
                  <a:gd name="T47" fmla="*/ 4 h 27"/>
                  <a:gd name="T48" fmla="*/ 13 w 22"/>
                  <a:gd name="T49" fmla="*/ 5 h 27"/>
                  <a:gd name="T50" fmla="*/ 12 w 22"/>
                  <a:gd name="T51" fmla="*/ 7 h 27"/>
                  <a:gd name="T52" fmla="*/ 11 w 22"/>
                  <a:gd name="T53" fmla="*/ 9 h 27"/>
                  <a:gd name="T54" fmla="*/ 10 w 22"/>
                  <a:gd name="T55" fmla="*/ 8 h 27"/>
                  <a:gd name="T56" fmla="*/ 10 w 22"/>
                  <a:gd name="T57" fmla="*/ 5 h 27"/>
                  <a:gd name="T58" fmla="*/ 6 w 22"/>
                  <a:gd name="T59" fmla="*/ 4 h 27"/>
                  <a:gd name="T60" fmla="*/ 6 w 22"/>
                  <a:gd name="T61" fmla="*/ 5 h 27"/>
                  <a:gd name="T62" fmla="*/ 3 w 22"/>
                  <a:gd name="T63" fmla="*/ 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" h="27">
                    <a:moveTo>
                      <a:pt x="3" y="8"/>
                    </a:moveTo>
                    <a:lnTo>
                      <a:pt x="3" y="8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2" y="13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5" y="19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8" y="19"/>
                    </a:lnTo>
                    <a:lnTo>
                      <a:pt x="10" y="20"/>
                    </a:lnTo>
                    <a:lnTo>
                      <a:pt x="10" y="22"/>
                    </a:lnTo>
                    <a:lnTo>
                      <a:pt x="10" y="23"/>
                    </a:lnTo>
                    <a:lnTo>
                      <a:pt x="10" y="24"/>
                    </a:lnTo>
                    <a:lnTo>
                      <a:pt x="12" y="27"/>
                    </a:lnTo>
                    <a:lnTo>
                      <a:pt x="15" y="25"/>
                    </a:lnTo>
                    <a:lnTo>
                      <a:pt x="15" y="24"/>
                    </a:lnTo>
                    <a:lnTo>
                      <a:pt x="15" y="23"/>
                    </a:lnTo>
                    <a:lnTo>
                      <a:pt x="15" y="22"/>
                    </a:lnTo>
                    <a:lnTo>
                      <a:pt x="15" y="19"/>
                    </a:lnTo>
                    <a:lnTo>
                      <a:pt x="18" y="18"/>
                    </a:lnTo>
                    <a:lnTo>
                      <a:pt x="20" y="17"/>
                    </a:lnTo>
                    <a:lnTo>
                      <a:pt x="20" y="15"/>
                    </a:lnTo>
                    <a:lnTo>
                      <a:pt x="17" y="14"/>
                    </a:lnTo>
                    <a:lnTo>
                      <a:pt x="17" y="13"/>
                    </a:lnTo>
                    <a:lnTo>
                      <a:pt x="17" y="12"/>
                    </a:lnTo>
                    <a:lnTo>
                      <a:pt x="18" y="12"/>
                    </a:lnTo>
                    <a:lnTo>
                      <a:pt x="20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9"/>
                    </a:lnTo>
                    <a:lnTo>
                      <a:pt x="22" y="8"/>
                    </a:lnTo>
                    <a:lnTo>
                      <a:pt x="21" y="5"/>
                    </a:lnTo>
                    <a:lnTo>
                      <a:pt x="21" y="4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3" y="5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0" y="8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8" y="4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5" y="8"/>
                    </a:lnTo>
                    <a:lnTo>
                      <a:pt x="3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3" name="Freeform 915"/>
              <p:cNvSpPr>
                <a:spLocks/>
              </p:cNvSpPr>
              <p:nvPr/>
            </p:nvSpPr>
            <p:spPr bwMode="auto">
              <a:xfrm>
                <a:off x="3303" y="1975"/>
                <a:ext cx="10" cy="6"/>
              </a:xfrm>
              <a:custGeom>
                <a:avLst/>
                <a:gdLst>
                  <a:gd name="T0" fmla="*/ 7 w 10"/>
                  <a:gd name="T1" fmla="*/ 6 h 6"/>
                  <a:gd name="T2" fmla="*/ 9 w 10"/>
                  <a:gd name="T3" fmla="*/ 6 h 6"/>
                  <a:gd name="T4" fmla="*/ 10 w 10"/>
                  <a:gd name="T5" fmla="*/ 6 h 6"/>
                  <a:gd name="T6" fmla="*/ 10 w 10"/>
                  <a:gd name="T7" fmla="*/ 4 h 6"/>
                  <a:gd name="T8" fmla="*/ 9 w 10"/>
                  <a:gd name="T9" fmla="*/ 4 h 6"/>
                  <a:gd name="T10" fmla="*/ 7 w 10"/>
                  <a:gd name="T11" fmla="*/ 2 h 6"/>
                  <a:gd name="T12" fmla="*/ 6 w 10"/>
                  <a:gd name="T13" fmla="*/ 2 h 6"/>
                  <a:gd name="T14" fmla="*/ 4 w 10"/>
                  <a:gd name="T15" fmla="*/ 1 h 6"/>
                  <a:gd name="T16" fmla="*/ 2 w 10"/>
                  <a:gd name="T17" fmla="*/ 0 h 6"/>
                  <a:gd name="T18" fmla="*/ 0 w 10"/>
                  <a:gd name="T19" fmla="*/ 1 h 6"/>
                  <a:gd name="T20" fmla="*/ 0 w 10"/>
                  <a:gd name="T21" fmla="*/ 1 h 6"/>
                  <a:gd name="T22" fmla="*/ 0 w 10"/>
                  <a:gd name="T23" fmla="*/ 4 h 6"/>
                  <a:gd name="T24" fmla="*/ 5 w 10"/>
                  <a:gd name="T25" fmla="*/ 6 h 6"/>
                  <a:gd name="T26" fmla="*/ 7 w 10"/>
                  <a:gd name="T2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" h="6">
                    <a:moveTo>
                      <a:pt x="7" y="6"/>
                    </a:moveTo>
                    <a:lnTo>
                      <a:pt x="9" y="6"/>
                    </a:lnTo>
                    <a:lnTo>
                      <a:pt x="10" y="6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5" y="6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4" name="Freeform 916"/>
              <p:cNvSpPr>
                <a:spLocks/>
              </p:cNvSpPr>
              <p:nvPr/>
            </p:nvSpPr>
            <p:spPr bwMode="auto">
              <a:xfrm>
                <a:off x="3404" y="1894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0 w 1"/>
                  <a:gd name="T9" fmla="*/ 1 h 1"/>
                  <a:gd name="T10" fmla="*/ 0 w 1"/>
                  <a:gd name="T11" fmla="*/ 1 h 1"/>
                  <a:gd name="T12" fmla="*/ 0 w 1"/>
                  <a:gd name="T13" fmla="*/ 1 h 1"/>
                  <a:gd name="T14" fmla="*/ 1 w 1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5" name="Freeform 917"/>
              <p:cNvSpPr>
                <a:spLocks/>
              </p:cNvSpPr>
              <p:nvPr/>
            </p:nvSpPr>
            <p:spPr bwMode="auto">
              <a:xfrm>
                <a:off x="3318" y="1974"/>
                <a:ext cx="5" cy="2"/>
              </a:xfrm>
              <a:custGeom>
                <a:avLst/>
                <a:gdLst>
                  <a:gd name="T0" fmla="*/ 4 w 5"/>
                  <a:gd name="T1" fmla="*/ 0 h 2"/>
                  <a:gd name="T2" fmla="*/ 4 w 5"/>
                  <a:gd name="T3" fmla="*/ 0 h 2"/>
                  <a:gd name="T4" fmla="*/ 2 w 5"/>
                  <a:gd name="T5" fmla="*/ 0 h 2"/>
                  <a:gd name="T6" fmla="*/ 1 w 5"/>
                  <a:gd name="T7" fmla="*/ 0 h 2"/>
                  <a:gd name="T8" fmla="*/ 1 w 5"/>
                  <a:gd name="T9" fmla="*/ 0 h 2"/>
                  <a:gd name="T10" fmla="*/ 1 w 5"/>
                  <a:gd name="T11" fmla="*/ 1 h 2"/>
                  <a:gd name="T12" fmla="*/ 0 w 5"/>
                  <a:gd name="T13" fmla="*/ 1 h 2"/>
                  <a:gd name="T14" fmla="*/ 0 w 5"/>
                  <a:gd name="T15" fmla="*/ 1 h 2"/>
                  <a:gd name="T16" fmla="*/ 0 w 5"/>
                  <a:gd name="T17" fmla="*/ 2 h 2"/>
                  <a:gd name="T18" fmla="*/ 0 w 5"/>
                  <a:gd name="T19" fmla="*/ 2 h 2"/>
                  <a:gd name="T20" fmla="*/ 2 w 5"/>
                  <a:gd name="T21" fmla="*/ 1 h 2"/>
                  <a:gd name="T22" fmla="*/ 5 w 5"/>
                  <a:gd name="T23" fmla="*/ 1 h 2"/>
                  <a:gd name="T24" fmla="*/ 5 w 5"/>
                  <a:gd name="T25" fmla="*/ 1 h 2"/>
                  <a:gd name="T26" fmla="*/ 5 w 5"/>
                  <a:gd name="T27" fmla="*/ 1 h 2"/>
                  <a:gd name="T28" fmla="*/ 4 w 5"/>
                  <a:gd name="T2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2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6" name="Freeform 918"/>
              <p:cNvSpPr>
                <a:spLocks/>
              </p:cNvSpPr>
              <p:nvPr/>
            </p:nvSpPr>
            <p:spPr bwMode="auto">
              <a:xfrm>
                <a:off x="3234" y="200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2 h 2"/>
                  <a:gd name="T6" fmla="*/ 1 w 2"/>
                  <a:gd name="T7" fmla="*/ 2 h 2"/>
                  <a:gd name="T8" fmla="*/ 2 w 2"/>
                  <a:gd name="T9" fmla="*/ 0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7" name="Freeform 919"/>
              <p:cNvSpPr>
                <a:spLocks/>
              </p:cNvSpPr>
              <p:nvPr/>
            </p:nvSpPr>
            <p:spPr bwMode="auto">
              <a:xfrm>
                <a:off x="3241" y="2000"/>
                <a:ext cx="3" cy="1"/>
              </a:xfrm>
              <a:custGeom>
                <a:avLst/>
                <a:gdLst>
                  <a:gd name="T0" fmla="*/ 2 w 3"/>
                  <a:gd name="T1" fmla="*/ 0 h 1"/>
                  <a:gd name="T2" fmla="*/ 0 w 3"/>
                  <a:gd name="T3" fmla="*/ 1 h 1"/>
                  <a:gd name="T4" fmla="*/ 0 w 3"/>
                  <a:gd name="T5" fmla="*/ 1 h 1"/>
                  <a:gd name="T6" fmla="*/ 2 w 3"/>
                  <a:gd name="T7" fmla="*/ 1 h 1"/>
                  <a:gd name="T8" fmla="*/ 3 w 3"/>
                  <a:gd name="T9" fmla="*/ 0 h 1"/>
                  <a:gd name="T10" fmla="*/ 2 w 3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8" name="Freeform 920"/>
              <p:cNvSpPr>
                <a:spLocks/>
              </p:cNvSpPr>
              <p:nvPr/>
            </p:nvSpPr>
            <p:spPr bwMode="auto">
              <a:xfrm>
                <a:off x="3265" y="1979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0 w 3"/>
                  <a:gd name="T3" fmla="*/ 1 h 1"/>
                  <a:gd name="T4" fmla="*/ 0 w 3"/>
                  <a:gd name="T5" fmla="*/ 1 h 1"/>
                  <a:gd name="T6" fmla="*/ 1 w 3"/>
                  <a:gd name="T7" fmla="*/ 1 h 1"/>
                  <a:gd name="T8" fmla="*/ 3 w 3"/>
                  <a:gd name="T9" fmla="*/ 1 h 1"/>
                  <a:gd name="T10" fmla="*/ 3 w 3"/>
                  <a:gd name="T11" fmla="*/ 1 h 1"/>
                  <a:gd name="T12" fmla="*/ 3 w 3"/>
                  <a:gd name="T13" fmla="*/ 0 h 1"/>
                  <a:gd name="T14" fmla="*/ 3 w 3"/>
                  <a:gd name="T15" fmla="*/ 0 h 1"/>
                  <a:gd name="T16" fmla="*/ 1 w 3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79" name="Freeform 921"/>
              <p:cNvSpPr>
                <a:spLocks/>
              </p:cNvSpPr>
              <p:nvPr/>
            </p:nvSpPr>
            <p:spPr bwMode="auto">
              <a:xfrm>
                <a:off x="3264" y="1974"/>
                <a:ext cx="5" cy="5"/>
              </a:xfrm>
              <a:custGeom>
                <a:avLst/>
                <a:gdLst>
                  <a:gd name="T0" fmla="*/ 1 w 5"/>
                  <a:gd name="T1" fmla="*/ 0 h 5"/>
                  <a:gd name="T2" fmla="*/ 2 w 5"/>
                  <a:gd name="T3" fmla="*/ 0 h 5"/>
                  <a:gd name="T4" fmla="*/ 1 w 5"/>
                  <a:gd name="T5" fmla="*/ 0 h 5"/>
                  <a:gd name="T6" fmla="*/ 0 w 5"/>
                  <a:gd name="T7" fmla="*/ 2 h 5"/>
                  <a:gd name="T8" fmla="*/ 0 w 5"/>
                  <a:gd name="T9" fmla="*/ 5 h 5"/>
                  <a:gd name="T10" fmla="*/ 0 w 5"/>
                  <a:gd name="T11" fmla="*/ 5 h 5"/>
                  <a:gd name="T12" fmla="*/ 1 w 5"/>
                  <a:gd name="T13" fmla="*/ 3 h 5"/>
                  <a:gd name="T14" fmla="*/ 5 w 5"/>
                  <a:gd name="T15" fmla="*/ 3 h 5"/>
                  <a:gd name="T16" fmla="*/ 5 w 5"/>
                  <a:gd name="T17" fmla="*/ 2 h 5"/>
                  <a:gd name="T18" fmla="*/ 1 w 5"/>
                  <a:gd name="T19" fmla="*/ 2 h 5"/>
                  <a:gd name="T20" fmla="*/ 1 w 5"/>
                  <a:gd name="T21" fmla="*/ 2 h 5"/>
                  <a:gd name="T22" fmla="*/ 1 w 5"/>
                  <a:gd name="T23" fmla="*/ 1 h 5"/>
                  <a:gd name="T24" fmla="*/ 1 w 5"/>
                  <a:gd name="T2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5">
                    <a:moveTo>
                      <a:pt x="1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0" name="Freeform 922"/>
              <p:cNvSpPr>
                <a:spLocks/>
              </p:cNvSpPr>
              <p:nvPr/>
            </p:nvSpPr>
            <p:spPr bwMode="auto">
              <a:xfrm>
                <a:off x="3302" y="1984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1 w 3"/>
                  <a:gd name="T3" fmla="*/ 0 h 2"/>
                  <a:gd name="T4" fmla="*/ 0 w 3"/>
                  <a:gd name="T5" fmla="*/ 1 h 2"/>
                  <a:gd name="T6" fmla="*/ 1 w 3"/>
                  <a:gd name="T7" fmla="*/ 1 h 2"/>
                  <a:gd name="T8" fmla="*/ 2 w 3"/>
                  <a:gd name="T9" fmla="*/ 2 h 2"/>
                  <a:gd name="T10" fmla="*/ 3 w 3"/>
                  <a:gd name="T11" fmla="*/ 1 h 2"/>
                  <a:gd name="T12" fmla="*/ 3 w 3"/>
                  <a:gd name="T13" fmla="*/ 1 h 2"/>
                  <a:gd name="T14" fmla="*/ 3 w 3"/>
                  <a:gd name="T15" fmla="*/ 0 h 2"/>
                  <a:gd name="T16" fmla="*/ 1 w 3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1" name="Freeform 923"/>
              <p:cNvSpPr>
                <a:spLocks/>
              </p:cNvSpPr>
              <p:nvPr/>
            </p:nvSpPr>
            <p:spPr bwMode="auto">
              <a:xfrm>
                <a:off x="5628" y="2031"/>
                <a:ext cx="3" cy="2"/>
              </a:xfrm>
              <a:custGeom>
                <a:avLst/>
                <a:gdLst>
                  <a:gd name="T0" fmla="*/ 1 w 3"/>
                  <a:gd name="T1" fmla="*/ 2 h 2"/>
                  <a:gd name="T2" fmla="*/ 3 w 3"/>
                  <a:gd name="T3" fmla="*/ 0 h 2"/>
                  <a:gd name="T4" fmla="*/ 1 w 3"/>
                  <a:gd name="T5" fmla="*/ 0 h 2"/>
                  <a:gd name="T6" fmla="*/ 1 w 3"/>
                  <a:gd name="T7" fmla="*/ 0 h 2"/>
                  <a:gd name="T8" fmla="*/ 0 w 3"/>
                  <a:gd name="T9" fmla="*/ 0 h 2"/>
                  <a:gd name="T10" fmla="*/ 0 w 3"/>
                  <a:gd name="T11" fmla="*/ 0 h 2"/>
                  <a:gd name="T12" fmla="*/ 1 w 3"/>
                  <a:gd name="T13" fmla="*/ 2 h 2"/>
                  <a:gd name="T14" fmla="*/ 1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2" name="Freeform 924"/>
              <p:cNvSpPr>
                <a:spLocks/>
              </p:cNvSpPr>
              <p:nvPr/>
            </p:nvSpPr>
            <p:spPr bwMode="auto">
              <a:xfrm>
                <a:off x="3377" y="1929"/>
                <a:ext cx="10" cy="22"/>
              </a:xfrm>
              <a:custGeom>
                <a:avLst/>
                <a:gdLst>
                  <a:gd name="T0" fmla="*/ 10 w 10"/>
                  <a:gd name="T1" fmla="*/ 0 h 22"/>
                  <a:gd name="T2" fmla="*/ 8 w 10"/>
                  <a:gd name="T3" fmla="*/ 0 h 22"/>
                  <a:gd name="T4" fmla="*/ 8 w 10"/>
                  <a:gd name="T5" fmla="*/ 1 h 22"/>
                  <a:gd name="T6" fmla="*/ 7 w 10"/>
                  <a:gd name="T7" fmla="*/ 2 h 22"/>
                  <a:gd name="T8" fmla="*/ 7 w 10"/>
                  <a:gd name="T9" fmla="*/ 3 h 22"/>
                  <a:gd name="T10" fmla="*/ 6 w 10"/>
                  <a:gd name="T11" fmla="*/ 5 h 22"/>
                  <a:gd name="T12" fmla="*/ 5 w 10"/>
                  <a:gd name="T13" fmla="*/ 8 h 22"/>
                  <a:gd name="T14" fmla="*/ 3 w 10"/>
                  <a:gd name="T15" fmla="*/ 10 h 22"/>
                  <a:gd name="T16" fmla="*/ 0 w 10"/>
                  <a:gd name="T17" fmla="*/ 15 h 22"/>
                  <a:gd name="T18" fmla="*/ 0 w 10"/>
                  <a:gd name="T19" fmla="*/ 17 h 22"/>
                  <a:gd name="T20" fmla="*/ 0 w 10"/>
                  <a:gd name="T21" fmla="*/ 20 h 22"/>
                  <a:gd name="T22" fmla="*/ 0 w 10"/>
                  <a:gd name="T23" fmla="*/ 21 h 22"/>
                  <a:gd name="T24" fmla="*/ 1 w 10"/>
                  <a:gd name="T25" fmla="*/ 22 h 22"/>
                  <a:gd name="T26" fmla="*/ 1 w 10"/>
                  <a:gd name="T27" fmla="*/ 21 h 22"/>
                  <a:gd name="T28" fmla="*/ 5 w 10"/>
                  <a:gd name="T29" fmla="*/ 11 h 22"/>
                  <a:gd name="T30" fmla="*/ 6 w 10"/>
                  <a:gd name="T31" fmla="*/ 10 h 22"/>
                  <a:gd name="T32" fmla="*/ 6 w 10"/>
                  <a:gd name="T33" fmla="*/ 7 h 22"/>
                  <a:gd name="T34" fmla="*/ 8 w 10"/>
                  <a:gd name="T35" fmla="*/ 2 h 22"/>
                  <a:gd name="T36" fmla="*/ 8 w 10"/>
                  <a:gd name="T37" fmla="*/ 2 h 22"/>
                  <a:gd name="T38" fmla="*/ 8 w 10"/>
                  <a:gd name="T39" fmla="*/ 1 h 22"/>
                  <a:gd name="T40" fmla="*/ 10 w 10"/>
                  <a:gd name="T41" fmla="*/ 1 h 22"/>
                  <a:gd name="T42" fmla="*/ 10 w 10"/>
                  <a:gd name="T4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" h="22">
                    <a:moveTo>
                      <a:pt x="10" y="0"/>
                    </a:moveTo>
                    <a:lnTo>
                      <a:pt x="8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6" y="5"/>
                    </a:lnTo>
                    <a:lnTo>
                      <a:pt x="5" y="8"/>
                    </a:lnTo>
                    <a:lnTo>
                      <a:pt x="3" y="10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5" y="11"/>
                    </a:lnTo>
                    <a:lnTo>
                      <a:pt x="6" y="10"/>
                    </a:lnTo>
                    <a:lnTo>
                      <a:pt x="6" y="7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10" y="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3" name="Freeform 925"/>
              <p:cNvSpPr>
                <a:spLocks/>
              </p:cNvSpPr>
              <p:nvPr/>
            </p:nvSpPr>
            <p:spPr bwMode="auto">
              <a:xfrm>
                <a:off x="3285" y="1962"/>
                <a:ext cx="14" cy="12"/>
              </a:xfrm>
              <a:custGeom>
                <a:avLst/>
                <a:gdLst>
                  <a:gd name="T0" fmla="*/ 14 w 14"/>
                  <a:gd name="T1" fmla="*/ 10 h 12"/>
                  <a:gd name="T2" fmla="*/ 14 w 14"/>
                  <a:gd name="T3" fmla="*/ 9 h 12"/>
                  <a:gd name="T4" fmla="*/ 14 w 14"/>
                  <a:gd name="T5" fmla="*/ 7 h 12"/>
                  <a:gd name="T6" fmla="*/ 14 w 14"/>
                  <a:gd name="T7" fmla="*/ 7 h 12"/>
                  <a:gd name="T8" fmla="*/ 13 w 14"/>
                  <a:gd name="T9" fmla="*/ 4 h 12"/>
                  <a:gd name="T10" fmla="*/ 13 w 14"/>
                  <a:gd name="T11" fmla="*/ 2 h 12"/>
                  <a:gd name="T12" fmla="*/ 11 w 14"/>
                  <a:gd name="T13" fmla="*/ 0 h 12"/>
                  <a:gd name="T14" fmla="*/ 11 w 14"/>
                  <a:gd name="T15" fmla="*/ 0 h 12"/>
                  <a:gd name="T16" fmla="*/ 10 w 14"/>
                  <a:gd name="T17" fmla="*/ 2 h 12"/>
                  <a:gd name="T18" fmla="*/ 9 w 14"/>
                  <a:gd name="T19" fmla="*/ 2 h 12"/>
                  <a:gd name="T20" fmla="*/ 8 w 14"/>
                  <a:gd name="T21" fmla="*/ 0 h 12"/>
                  <a:gd name="T22" fmla="*/ 6 w 14"/>
                  <a:gd name="T23" fmla="*/ 0 h 12"/>
                  <a:gd name="T24" fmla="*/ 3 w 14"/>
                  <a:gd name="T25" fmla="*/ 2 h 12"/>
                  <a:gd name="T26" fmla="*/ 1 w 14"/>
                  <a:gd name="T27" fmla="*/ 3 h 12"/>
                  <a:gd name="T28" fmla="*/ 0 w 14"/>
                  <a:gd name="T29" fmla="*/ 5 h 12"/>
                  <a:gd name="T30" fmla="*/ 1 w 14"/>
                  <a:gd name="T31" fmla="*/ 8 h 12"/>
                  <a:gd name="T32" fmla="*/ 3 w 14"/>
                  <a:gd name="T33" fmla="*/ 8 h 12"/>
                  <a:gd name="T34" fmla="*/ 3 w 14"/>
                  <a:gd name="T35" fmla="*/ 9 h 12"/>
                  <a:gd name="T36" fmla="*/ 6 w 14"/>
                  <a:gd name="T37" fmla="*/ 10 h 12"/>
                  <a:gd name="T38" fmla="*/ 9 w 14"/>
                  <a:gd name="T39" fmla="*/ 12 h 12"/>
                  <a:gd name="T40" fmla="*/ 11 w 14"/>
                  <a:gd name="T41" fmla="*/ 12 h 12"/>
                  <a:gd name="T42" fmla="*/ 14 w 14"/>
                  <a:gd name="T43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2">
                    <a:moveTo>
                      <a:pt x="14" y="10"/>
                    </a:move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1" y="8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6" y="10"/>
                    </a:lnTo>
                    <a:lnTo>
                      <a:pt x="9" y="12"/>
                    </a:lnTo>
                    <a:lnTo>
                      <a:pt x="11" y="12"/>
                    </a:lnTo>
                    <a:lnTo>
                      <a:pt x="14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4" name="Freeform 926"/>
              <p:cNvSpPr>
                <a:spLocks/>
              </p:cNvSpPr>
              <p:nvPr/>
            </p:nvSpPr>
            <p:spPr bwMode="auto">
              <a:xfrm>
                <a:off x="3332" y="1980"/>
                <a:ext cx="7" cy="9"/>
              </a:xfrm>
              <a:custGeom>
                <a:avLst/>
                <a:gdLst>
                  <a:gd name="T0" fmla="*/ 0 w 7"/>
                  <a:gd name="T1" fmla="*/ 6 h 9"/>
                  <a:gd name="T2" fmla="*/ 0 w 7"/>
                  <a:gd name="T3" fmla="*/ 7 h 9"/>
                  <a:gd name="T4" fmla="*/ 2 w 7"/>
                  <a:gd name="T5" fmla="*/ 9 h 9"/>
                  <a:gd name="T6" fmla="*/ 3 w 7"/>
                  <a:gd name="T7" fmla="*/ 9 h 9"/>
                  <a:gd name="T8" fmla="*/ 5 w 7"/>
                  <a:gd name="T9" fmla="*/ 7 h 9"/>
                  <a:gd name="T10" fmla="*/ 6 w 7"/>
                  <a:gd name="T11" fmla="*/ 7 h 9"/>
                  <a:gd name="T12" fmla="*/ 7 w 7"/>
                  <a:gd name="T13" fmla="*/ 9 h 9"/>
                  <a:gd name="T14" fmla="*/ 7 w 7"/>
                  <a:gd name="T15" fmla="*/ 7 h 9"/>
                  <a:gd name="T16" fmla="*/ 7 w 7"/>
                  <a:gd name="T17" fmla="*/ 6 h 9"/>
                  <a:gd name="T18" fmla="*/ 6 w 7"/>
                  <a:gd name="T19" fmla="*/ 5 h 9"/>
                  <a:gd name="T20" fmla="*/ 6 w 7"/>
                  <a:gd name="T21" fmla="*/ 5 h 9"/>
                  <a:gd name="T22" fmla="*/ 6 w 7"/>
                  <a:gd name="T23" fmla="*/ 4 h 9"/>
                  <a:gd name="T24" fmla="*/ 7 w 7"/>
                  <a:gd name="T25" fmla="*/ 4 h 9"/>
                  <a:gd name="T26" fmla="*/ 7 w 7"/>
                  <a:gd name="T27" fmla="*/ 2 h 9"/>
                  <a:gd name="T28" fmla="*/ 6 w 7"/>
                  <a:gd name="T29" fmla="*/ 2 h 9"/>
                  <a:gd name="T30" fmla="*/ 5 w 7"/>
                  <a:gd name="T31" fmla="*/ 1 h 9"/>
                  <a:gd name="T32" fmla="*/ 3 w 7"/>
                  <a:gd name="T33" fmla="*/ 1 h 9"/>
                  <a:gd name="T34" fmla="*/ 3 w 7"/>
                  <a:gd name="T35" fmla="*/ 0 h 9"/>
                  <a:gd name="T36" fmla="*/ 2 w 7"/>
                  <a:gd name="T37" fmla="*/ 0 h 9"/>
                  <a:gd name="T38" fmla="*/ 1 w 7"/>
                  <a:gd name="T39" fmla="*/ 1 h 9"/>
                  <a:gd name="T40" fmla="*/ 1 w 7"/>
                  <a:gd name="T41" fmla="*/ 2 h 9"/>
                  <a:gd name="T42" fmla="*/ 0 w 7"/>
                  <a:gd name="T43" fmla="*/ 4 h 9"/>
                  <a:gd name="T44" fmla="*/ 0 w 7"/>
                  <a:gd name="T45" fmla="*/ 4 h 9"/>
                  <a:gd name="T46" fmla="*/ 0 w 7"/>
                  <a:gd name="T47" fmla="*/ 6 h 9"/>
                  <a:gd name="T48" fmla="*/ 0 w 7"/>
                  <a:gd name="T49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" h="9">
                    <a:moveTo>
                      <a:pt x="0" y="6"/>
                    </a:move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7" y="9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5" name="Freeform 927"/>
              <p:cNvSpPr>
                <a:spLocks/>
              </p:cNvSpPr>
              <p:nvPr/>
            </p:nvSpPr>
            <p:spPr bwMode="auto">
              <a:xfrm>
                <a:off x="3400" y="1917"/>
                <a:ext cx="14" cy="20"/>
              </a:xfrm>
              <a:custGeom>
                <a:avLst/>
                <a:gdLst>
                  <a:gd name="T0" fmla="*/ 2 w 14"/>
                  <a:gd name="T1" fmla="*/ 14 h 20"/>
                  <a:gd name="T2" fmla="*/ 2 w 14"/>
                  <a:gd name="T3" fmla="*/ 17 h 20"/>
                  <a:gd name="T4" fmla="*/ 3 w 14"/>
                  <a:gd name="T5" fmla="*/ 17 h 20"/>
                  <a:gd name="T6" fmla="*/ 2 w 14"/>
                  <a:gd name="T7" fmla="*/ 18 h 20"/>
                  <a:gd name="T8" fmla="*/ 0 w 14"/>
                  <a:gd name="T9" fmla="*/ 20 h 20"/>
                  <a:gd name="T10" fmla="*/ 3 w 14"/>
                  <a:gd name="T11" fmla="*/ 20 h 20"/>
                  <a:gd name="T12" fmla="*/ 4 w 14"/>
                  <a:gd name="T13" fmla="*/ 19 h 20"/>
                  <a:gd name="T14" fmla="*/ 4 w 14"/>
                  <a:gd name="T15" fmla="*/ 17 h 20"/>
                  <a:gd name="T16" fmla="*/ 5 w 14"/>
                  <a:gd name="T17" fmla="*/ 15 h 20"/>
                  <a:gd name="T18" fmla="*/ 7 w 14"/>
                  <a:gd name="T19" fmla="*/ 15 h 20"/>
                  <a:gd name="T20" fmla="*/ 9 w 14"/>
                  <a:gd name="T21" fmla="*/ 14 h 20"/>
                  <a:gd name="T22" fmla="*/ 9 w 14"/>
                  <a:gd name="T23" fmla="*/ 13 h 20"/>
                  <a:gd name="T24" fmla="*/ 10 w 14"/>
                  <a:gd name="T25" fmla="*/ 12 h 20"/>
                  <a:gd name="T26" fmla="*/ 10 w 14"/>
                  <a:gd name="T27" fmla="*/ 12 h 20"/>
                  <a:gd name="T28" fmla="*/ 12 w 14"/>
                  <a:gd name="T29" fmla="*/ 10 h 20"/>
                  <a:gd name="T30" fmla="*/ 10 w 14"/>
                  <a:gd name="T31" fmla="*/ 9 h 20"/>
                  <a:gd name="T32" fmla="*/ 10 w 14"/>
                  <a:gd name="T33" fmla="*/ 5 h 20"/>
                  <a:gd name="T34" fmla="*/ 12 w 14"/>
                  <a:gd name="T35" fmla="*/ 4 h 20"/>
                  <a:gd name="T36" fmla="*/ 12 w 14"/>
                  <a:gd name="T37" fmla="*/ 4 h 20"/>
                  <a:gd name="T38" fmla="*/ 13 w 14"/>
                  <a:gd name="T39" fmla="*/ 3 h 20"/>
                  <a:gd name="T40" fmla="*/ 14 w 14"/>
                  <a:gd name="T41" fmla="*/ 2 h 20"/>
                  <a:gd name="T42" fmla="*/ 12 w 14"/>
                  <a:gd name="T43" fmla="*/ 0 h 20"/>
                  <a:gd name="T44" fmla="*/ 12 w 14"/>
                  <a:gd name="T45" fmla="*/ 0 h 20"/>
                  <a:gd name="T46" fmla="*/ 10 w 14"/>
                  <a:gd name="T47" fmla="*/ 0 h 20"/>
                  <a:gd name="T48" fmla="*/ 10 w 14"/>
                  <a:gd name="T49" fmla="*/ 2 h 20"/>
                  <a:gd name="T50" fmla="*/ 9 w 14"/>
                  <a:gd name="T51" fmla="*/ 2 h 20"/>
                  <a:gd name="T52" fmla="*/ 7 w 14"/>
                  <a:gd name="T53" fmla="*/ 3 h 20"/>
                  <a:gd name="T54" fmla="*/ 4 w 14"/>
                  <a:gd name="T55" fmla="*/ 4 h 20"/>
                  <a:gd name="T56" fmla="*/ 3 w 14"/>
                  <a:gd name="T57" fmla="*/ 5 h 20"/>
                  <a:gd name="T58" fmla="*/ 2 w 14"/>
                  <a:gd name="T59" fmla="*/ 7 h 20"/>
                  <a:gd name="T60" fmla="*/ 0 w 14"/>
                  <a:gd name="T61" fmla="*/ 8 h 20"/>
                  <a:gd name="T62" fmla="*/ 0 w 14"/>
                  <a:gd name="T63" fmla="*/ 10 h 20"/>
                  <a:gd name="T64" fmla="*/ 2 w 14"/>
                  <a:gd name="T65" fmla="*/ 12 h 20"/>
                  <a:gd name="T66" fmla="*/ 0 w 14"/>
                  <a:gd name="T67" fmla="*/ 13 h 20"/>
                  <a:gd name="T68" fmla="*/ 2 w 14"/>
                  <a:gd name="T69" fmla="*/ 1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20">
                    <a:moveTo>
                      <a:pt x="2" y="14"/>
                    </a:moveTo>
                    <a:lnTo>
                      <a:pt x="2" y="17"/>
                    </a:lnTo>
                    <a:lnTo>
                      <a:pt x="3" y="17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3" y="20"/>
                    </a:lnTo>
                    <a:lnTo>
                      <a:pt x="4" y="19"/>
                    </a:lnTo>
                    <a:lnTo>
                      <a:pt x="4" y="17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2" y="10"/>
                    </a:lnTo>
                    <a:lnTo>
                      <a:pt x="10" y="9"/>
                    </a:lnTo>
                    <a:lnTo>
                      <a:pt x="10" y="5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3" y="3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4" y="4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2"/>
                    </a:lnTo>
                    <a:lnTo>
                      <a:pt x="0" y="13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6" name="Freeform 928"/>
              <p:cNvSpPr>
                <a:spLocks/>
              </p:cNvSpPr>
              <p:nvPr/>
            </p:nvSpPr>
            <p:spPr bwMode="auto">
              <a:xfrm>
                <a:off x="3290" y="1975"/>
                <a:ext cx="5" cy="2"/>
              </a:xfrm>
              <a:custGeom>
                <a:avLst/>
                <a:gdLst>
                  <a:gd name="T0" fmla="*/ 3 w 5"/>
                  <a:gd name="T1" fmla="*/ 1 h 2"/>
                  <a:gd name="T2" fmla="*/ 1 w 5"/>
                  <a:gd name="T3" fmla="*/ 0 h 2"/>
                  <a:gd name="T4" fmla="*/ 0 w 5"/>
                  <a:gd name="T5" fmla="*/ 0 h 2"/>
                  <a:gd name="T6" fmla="*/ 0 w 5"/>
                  <a:gd name="T7" fmla="*/ 1 h 2"/>
                  <a:gd name="T8" fmla="*/ 3 w 5"/>
                  <a:gd name="T9" fmla="*/ 2 h 2"/>
                  <a:gd name="T10" fmla="*/ 4 w 5"/>
                  <a:gd name="T11" fmla="*/ 2 h 2"/>
                  <a:gd name="T12" fmla="*/ 4 w 5"/>
                  <a:gd name="T13" fmla="*/ 2 h 2"/>
                  <a:gd name="T14" fmla="*/ 5 w 5"/>
                  <a:gd name="T15" fmla="*/ 2 h 2"/>
                  <a:gd name="T16" fmla="*/ 4 w 5"/>
                  <a:gd name="T17" fmla="*/ 1 h 2"/>
                  <a:gd name="T18" fmla="*/ 3 w 5"/>
                  <a:gd name="T1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2">
                    <a:moveTo>
                      <a:pt x="3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7" name="Freeform 929"/>
              <p:cNvSpPr>
                <a:spLocks/>
              </p:cNvSpPr>
              <p:nvPr/>
            </p:nvSpPr>
            <p:spPr bwMode="auto">
              <a:xfrm>
                <a:off x="3285" y="1974"/>
                <a:ext cx="4" cy="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0 h 3"/>
                  <a:gd name="T4" fmla="*/ 0 w 4"/>
                  <a:gd name="T5" fmla="*/ 0 h 3"/>
                  <a:gd name="T6" fmla="*/ 0 w 4"/>
                  <a:gd name="T7" fmla="*/ 2 h 3"/>
                  <a:gd name="T8" fmla="*/ 1 w 4"/>
                  <a:gd name="T9" fmla="*/ 2 h 3"/>
                  <a:gd name="T10" fmla="*/ 3 w 4"/>
                  <a:gd name="T11" fmla="*/ 3 h 3"/>
                  <a:gd name="T12" fmla="*/ 4 w 4"/>
                  <a:gd name="T13" fmla="*/ 2 h 3"/>
                  <a:gd name="T14" fmla="*/ 4 w 4"/>
                  <a:gd name="T15" fmla="*/ 2 h 3"/>
                  <a:gd name="T16" fmla="*/ 3 w 4"/>
                  <a:gd name="T17" fmla="*/ 1 h 3"/>
                  <a:gd name="T18" fmla="*/ 0 w 4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8" name="Freeform 930"/>
              <p:cNvSpPr>
                <a:spLocks/>
              </p:cNvSpPr>
              <p:nvPr/>
            </p:nvSpPr>
            <p:spPr bwMode="auto">
              <a:xfrm>
                <a:off x="3295" y="1955"/>
                <a:ext cx="1" cy="5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5 h 5"/>
                  <a:gd name="T4" fmla="*/ 1 w 1"/>
                  <a:gd name="T5" fmla="*/ 5 h 5"/>
                  <a:gd name="T6" fmla="*/ 1 w 1"/>
                  <a:gd name="T7" fmla="*/ 4 h 5"/>
                  <a:gd name="T8" fmla="*/ 1 w 1"/>
                  <a:gd name="T9" fmla="*/ 2 h 5"/>
                  <a:gd name="T10" fmla="*/ 1 w 1"/>
                  <a:gd name="T11" fmla="*/ 2 h 5"/>
                  <a:gd name="T12" fmla="*/ 0 w 1"/>
                  <a:gd name="T13" fmla="*/ 0 h 5"/>
                  <a:gd name="T14" fmla="*/ 0 w 1"/>
                  <a:gd name="T15" fmla="*/ 1 h 5"/>
                  <a:gd name="T16" fmla="*/ 0 w 1"/>
                  <a:gd name="T17" fmla="*/ 2 h 5"/>
                  <a:gd name="T18" fmla="*/ 0 w 1"/>
                  <a:gd name="T19" fmla="*/ 4 h 5"/>
                  <a:gd name="T20" fmla="*/ 0 w 1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1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89" name="Freeform 931"/>
              <p:cNvSpPr>
                <a:spLocks/>
              </p:cNvSpPr>
              <p:nvPr/>
            </p:nvSpPr>
            <p:spPr bwMode="auto">
              <a:xfrm>
                <a:off x="3296" y="1971"/>
                <a:ext cx="6" cy="9"/>
              </a:xfrm>
              <a:custGeom>
                <a:avLst/>
                <a:gdLst>
                  <a:gd name="T0" fmla="*/ 2 w 6"/>
                  <a:gd name="T1" fmla="*/ 9 h 9"/>
                  <a:gd name="T2" fmla="*/ 2 w 6"/>
                  <a:gd name="T3" fmla="*/ 8 h 9"/>
                  <a:gd name="T4" fmla="*/ 3 w 6"/>
                  <a:gd name="T5" fmla="*/ 8 h 9"/>
                  <a:gd name="T6" fmla="*/ 4 w 6"/>
                  <a:gd name="T7" fmla="*/ 3 h 9"/>
                  <a:gd name="T8" fmla="*/ 6 w 6"/>
                  <a:gd name="T9" fmla="*/ 0 h 9"/>
                  <a:gd name="T10" fmla="*/ 4 w 6"/>
                  <a:gd name="T11" fmla="*/ 0 h 9"/>
                  <a:gd name="T12" fmla="*/ 4 w 6"/>
                  <a:gd name="T13" fmla="*/ 3 h 9"/>
                  <a:gd name="T14" fmla="*/ 2 w 6"/>
                  <a:gd name="T15" fmla="*/ 4 h 9"/>
                  <a:gd name="T16" fmla="*/ 2 w 6"/>
                  <a:gd name="T17" fmla="*/ 5 h 9"/>
                  <a:gd name="T18" fmla="*/ 0 w 6"/>
                  <a:gd name="T19" fmla="*/ 6 h 9"/>
                  <a:gd name="T20" fmla="*/ 0 w 6"/>
                  <a:gd name="T21" fmla="*/ 6 h 9"/>
                  <a:gd name="T22" fmla="*/ 2 w 6"/>
                  <a:gd name="T2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9">
                    <a:moveTo>
                      <a:pt x="2" y="9"/>
                    </a:moveTo>
                    <a:lnTo>
                      <a:pt x="2" y="8"/>
                    </a:lnTo>
                    <a:lnTo>
                      <a:pt x="3" y="8"/>
                    </a:lnTo>
                    <a:lnTo>
                      <a:pt x="4" y="3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0" name="Freeform 932"/>
              <p:cNvSpPr>
                <a:spLocks/>
              </p:cNvSpPr>
              <p:nvPr/>
            </p:nvSpPr>
            <p:spPr bwMode="auto">
              <a:xfrm>
                <a:off x="3353" y="1969"/>
                <a:ext cx="6" cy="6"/>
              </a:xfrm>
              <a:custGeom>
                <a:avLst/>
                <a:gdLst>
                  <a:gd name="T0" fmla="*/ 5 w 6"/>
                  <a:gd name="T1" fmla="*/ 6 h 6"/>
                  <a:gd name="T2" fmla="*/ 5 w 6"/>
                  <a:gd name="T3" fmla="*/ 5 h 6"/>
                  <a:gd name="T4" fmla="*/ 6 w 6"/>
                  <a:gd name="T5" fmla="*/ 3 h 6"/>
                  <a:gd name="T6" fmla="*/ 6 w 6"/>
                  <a:gd name="T7" fmla="*/ 2 h 6"/>
                  <a:gd name="T8" fmla="*/ 1 w 6"/>
                  <a:gd name="T9" fmla="*/ 0 h 6"/>
                  <a:gd name="T10" fmla="*/ 0 w 6"/>
                  <a:gd name="T11" fmla="*/ 1 h 6"/>
                  <a:gd name="T12" fmla="*/ 0 w 6"/>
                  <a:gd name="T13" fmla="*/ 3 h 6"/>
                  <a:gd name="T14" fmla="*/ 2 w 6"/>
                  <a:gd name="T15" fmla="*/ 5 h 6"/>
                  <a:gd name="T16" fmla="*/ 5 w 6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5" y="6"/>
                    </a:moveTo>
                    <a:lnTo>
                      <a:pt x="5" y="5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1" name="Freeform 933"/>
              <p:cNvSpPr>
                <a:spLocks/>
              </p:cNvSpPr>
              <p:nvPr/>
            </p:nvSpPr>
            <p:spPr bwMode="auto">
              <a:xfrm>
                <a:off x="4591" y="2675"/>
                <a:ext cx="4" cy="5"/>
              </a:xfrm>
              <a:custGeom>
                <a:avLst/>
                <a:gdLst>
                  <a:gd name="T0" fmla="*/ 4 w 4"/>
                  <a:gd name="T1" fmla="*/ 1 h 5"/>
                  <a:gd name="T2" fmla="*/ 4 w 4"/>
                  <a:gd name="T3" fmla="*/ 0 h 5"/>
                  <a:gd name="T4" fmla="*/ 3 w 4"/>
                  <a:gd name="T5" fmla="*/ 0 h 5"/>
                  <a:gd name="T6" fmla="*/ 3 w 4"/>
                  <a:gd name="T7" fmla="*/ 0 h 5"/>
                  <a:gd name="T8" fmla="*/ 2 w 4"/>
                  <a:gd name="T9" fmla="*/ 1 h 5"/>
                  <a:gd name="T10" fmla="*/ 0 w 4"/>
                  <a:gd name="T11" fmla="*/ 1 h 5"/>
                  <a:gd name="T12" fmla="*/ 2 w 4"/>
                  <a:gd name="T13" fmla="*/ 1 h 5"/>
                  <a:gd name="T14" fmla="*/ 2 w 4"/>
                  <a:gd name="T15" fmla="*/ 2 h 5"/>
                  <a:gd name="T16" fmla="*/ 3 w 4"/>
                  <a:gd name="T17" fmla="*/ 5 h 5"/>
                  <a:gd name="T18" fmla="*/ 4 w 4"/>
                  <a:gd name="T19" fmla="*/ 5 h 5"/>
                  <a:gd name="T20" fmla="*/ 3 w 4"/>
                  <a:gd name="T21" fmla="*/ 3 h 5"/>
                  <a:gd name="T22" fmla="*/ 4 w 4"/>
                  <a:gd name="T23" fmla="*/ 2 h 5"/>
                  <a:gd name="T24" fmla="*/ 4 w 4"/>
                  <a:gd name="T25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5">
                    <a:moveTo>
                      <a:pt x="4" y="1"/>
                    </a:moveTo>
                    <a:lnTo>
                      <a:pt x="4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2" name="Freeform 934"/>
              <p:cNvSpPr>
                <a:spLocks/>
              </p:cNvSpPr>
              <p:nvPr/>
            </p:nvSpPr>
            <p:spPr bwMode="auto">
              <a:xfrm>
                <a:off x="4574" y="2657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1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3" name="Freeform 935"/>
              <p:cNvSpPr>
                <a:spLocks/>
              </p:cNvSpPr>
              <p:nvPr/>
            </p:nvSpPr>
            <p:spPr bwMode="auto">
              <a:xfrm>
                <a:off x="4595" y="2779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1 h 2"/>
                  <a:gd name="T10" fmla="*/ 1 w 1"/>
                  <a:gd name="T11" fmla="*/ 0 h 2"/>
                  <a:gd name="T12" fmla="*/ 1 w 1"/>
                  <a:gd name="T13" fmla="*/ 1 h 2"/>
                  <a:gd name="T14" fmla="*/ 0 w 1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4" name="Freeform 936"/>
              <p:cNvSpPr>
                <a:spLocks/>
              </p:cNvSpPr>
              <p:nvPr/>
            </p:nvSpPr>
            <p:spPr bwMode="auto">
              <a:xfrm>
                <a:off x="4580" y="2661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  <a:gd name="T3" fmla="*/ 2 h 2"/>
                  <a:gd name="T4" fmla="*/ 1 h 2"/>
                  <a:gd name="T5" fmla="*/ 0 h 2"/>
                  <a:gd name="T6" fmla="*/ 0 h 2"/>
                  <a:gd name="T7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5" name="Freeform 937"/>
              <p:cNvSpPr>
                <a:spLocks/>
              </p:cNvSpPr>
              <p:nvPr/>
            </p:nvSpPr>
            <p:spPr bwMode="auto">
              <a:xfrm>
                <a:off x="4583" y="267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6" name="Freeform 938"/>
              <p:cNvSpPr>
                <a:spLocks/>
              </p:cNvSpPr>
              <p:nvPr/>
            </p:nvSpPr>
            <p:spPr bwMode="auto">
              <a:xfrm>
                <a:off x="4633" y="2527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7" name="Freeform 939"/>
              <p:cNvSpPr>
                <a:spLocks/>
              </p:cNvSpPr>
              <p:nvPr/>
            </p:nvSpPr>
            <p:spPr bwMode="auto">
              <a:xfrm>
                <a:off x="4634" y="2527"/>
                <a:ext cx="2" cy="3"/>
              </a:xfrm>
              <a:custGeom>
                <a:avLst/>
                <a:gdLst>
                  <a:gd name="T0" fmla="*/ 0 w 2"/>
                  <a:gd name="T1" fmla="*/ 1 h 3"/>
                  <a:gd name="T2" fmla="*/ 1 w 2"/>
                  <a:gd name="T3" fmla="*/ 3 h 3"/>
                  <a:gd name="T4" fmla="*/ 2 w 2"/>
                  <a:gd name="T5" fmla="*/ 3 h 3"/>
                  <a:gd name="T6" fmla="*/ 2 w 2"/>
                  <a:gd name="T7" fmla="*/ 3 h 3"/>
                  <a:gd name="T8" fmla="*/ 2 w 2"/>
                  <a:gd name="T9" fmla="*/ 1 h 3"/>
                  <a:gd name="T10" fmla="*/ 2 w 2"/>
                  <a:gd name="T11" fmla="*/ 1 h 3"/>
                  <a:gd name="T12" fmla="*/ 2 w 2"/>
                  <a:gd name="T13" fmla="*/ 1 h 3"/>
                  <a:gd name="T14" fmla="*/ 1 w 2"/>
                  <a:gd name="T15" fmla="*/ 0 h 3"/>
                  <a:gd name="T16" fmla="*/ 0 w 2"/>
                  <a:gd name="T1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8" name="Freeform 940"/>
              <p:cNvSpPr>
                <a:spLocks/>
              </p:cNvSpPr>
              <p:nvPr/>
            </p:nvSpPr>
            <p:spPr bwMode="auto">
              <a:xfrm>
                <a:off x="4641" y="2522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2 w 3"/>
                  <a:gd name="T3" fmla="*/ 0 h 2"/>
                  <a:gd name="T4" fmla="*/ 0 w 3"/>
                  <a:gd name="T5" fmla="*/ 0 h 2"/>
                  <a:gd name="T6" fmla="*/ 0 w 3"/>
                  <a:gd name="T7" fmla="*/ 2 h 2"/>
                  <a:gd name="T8" fmla="*/ 0 w 3"/>
                  <a:gd name="T9" fmla="*/ 2 h 2"/>
                  <a:gd name="T10" fmla="*/ 3 w 3"/>
                  <a:gd name="T11" fmla="*/ 0 h 2"/>
                  <a:gd name="T12" fmla="*/ 3 w 3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199" name="Freeform 941"/>
              <p:cNvSpPr>
                <a:spLocks/>
              </p:cNvSpPr>
              <p:nvPr/>
            </p:nvSpPr>
            <p:spPr bwMode="auto">
              <a:xfrm>
                <a:off x="4724" y="2498"/>
                <a:ext cx="3" cy="3"/>
              </a:xfrm>
              <a:custGeom>
                <a:avLst/>
                <a:gdLst>
                  <a:gd name="T0" fmla="*/ 1 w 3"/>
                  <a:gd name="T1" fmla="*/ 0 h 3"/>
                  <a:gd name="T2" fmla="*/ 0 w 3"/>
                  <a:gd name="T3" fmla="*/ 0 h 3"/>
                  <a:gd name="T4" fmla="*/ 1 w 3"/>
                  <a:gd name="T5" fmla="*/ 0 h 3"/>
                  <a:gd name="T6" fmla="*/ 1 w 3"/>
                  <a:gd name="T7" fmla="*/ 1 h 3"/>
                  <a:gd name="T8" fmla="*/ 1 w 3"/>
                  <a:gd name="T9" fmla="*/ 1 h 3"/>
                  <a:gd name="T10" fmla="*/ 3 w 3"/>
                  <a:gd name="T11" fmla="*/ 3 h 3"/>
                  <a:gd name="T12" fmla="*/ 3 w 3"/>
                  <a:gd name="T13" fmla="*/ 1 h 3"/>
                  <a:gd name="T14" fmla="*/ 3 w 3"/>
                  <a:gd name="T15" fmla="*/ 0 h 3"/>
                  <a:gd name="T16" fmla="*/ 1 w 3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0" name="Freeform 942"/>
              <p:cNvSpPr>
                <a:spLocks/>
              </p:cNvSpPr>
              <p:nvPr/>
            </p:nvSpPr>
            <p:spPr bwMode="auto">
              <a:xfrm>
                <a:off x="4641" y="2524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3 h 3"/>
                  <a:gd name="T4" fmla="*/ 2 w 2"/>
                  <a:gd name="T5" fmla="*/ 3 h 3"/>
                  <a:gd name="T6" fmla="*/ 2 w 2"/>
                  <a:gd name="T7" fmla="*/ 2 h 3"/>
                  <a:gd name="T8" fmla="*/ 2 w 2"/>
                  <a:gd name="T9" fmla="*/ 0 h 3"/>
                  <a:gd name="T10" fmla="*/ 2 w 2"/>
                  <a:gd name="T11" fmla="*/ 2 h 3"/>
                  <a:gd name="T12" fmla="*/ 2 w 2"/>
                  <a:gd name="T13" fmla="*/ 2 h 3"/>
                  <a:gd name="T14" fmla="*/ 0 w 2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0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1" name="Freeform 943"/>
              <p:cNvSpPr>
                <a:spLocks/>
              </p:cNvSpPr>
              <p:nvPr/>
            </p:nvSpPr>
            <p:spPr bwMode="auto">
              <a:xfrm>
                <a:off x="3894" y="2478"/>
                <a:ext cx="4" cy="3"/>
              </a:xfrm>
              <a:custGeom>
                <a:avLst/>
                <a:gdLst>
                  <a:gd name="T0" fmla="*/ 2 w 4"/>
                  <a:gd name="T1" fmla="*/ 0 h 3"/>
                  <a:gd name="T2" fmla="*/ 1 w 4"/>
                  <a:gd name="T3" fmla="*/ 1 h 3"/>
                  <a:gd name="T4" fmla="*/ 0 w 4"/>
                  <a:gd name="T5" fmla="*/ 1 h 3"/>
                  <a:gd name="T6" fmla="*/ 1 w 4"/>
                  <a:gd name="T7" fmla="*/ 1 h 3"/>
                  <a:gd name="T8" fmla="*/ 2 w 4"/>
                  <a:gd name="T9" fmla="*/ 3 h 3"/>
                  <a:gd name="T10" fmla="*/ 2 w 4"/>
                  <a:gd name="T11" fmla="*/ 1 h 3"/>
                  <a:gd name="T12" fmla="*/ 4 w 4"/>
                  <a:gd name="T13" fmla="*/ 1 h 3"/>
                  <a:gd name="T14" fmla="*/ 4 w 4"/>
                  <a:gd name="T15" fmla="*/ 1 h 3"/>
                  <a:gd name="T16" fmla="*/ 4 w 4"/>
                  <a:gd name="T17" fmla="*/ 1 h 3"/>
                  <a:gd name="T18" fmla="*/ 2 w 4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2" name="Freeform 944"/>
              <p:cNvSpPr>
                <a:spLocks/>
              </p:cNvSpPr>
              <p:nvPr/>
            </p:nvSpPr>
            <p:spPr bwMode="auto">
              <a:xfrm>
                <a:off x="3888" y="2476"/>
                <a:ext cx="3" cy="2"/>
              </a:xfrm>
              <a:custGeom>
                <a:avLst/>
                <a:gdLst>
                  <a:gd name="T0" fmla="*/ 2 w 3"/>
                  <a:gd name="T1" fmla="*/ 1 h 2"/>
                  <a:gd name="T2" fmla="*/ 0 w 3"/>
                  <a:gd name="T3" fmla="*/ 2 h 2"/>
                  <a:gd name="T4" fmla="*/ 1 w 3"/>
                  <a:gd name="T5" fmla="*/ 2 h 2"/>
                  <a:gd name="T6" fmla="*/ 2 w 3"/>
                  <a:gd name="T7" fmla="*/ 2 h 2"/>
                  <a:gd name="T8" fmla="*/ 2 w 3"/>
                  <a:gd name="T9" fmla="*/ 2 h 2"/>
                  <a:gd name="T10" fmla="*/ 3 w 3"/>
                  <a:gd name="T11" fmla="*/ 2 h 2"/>
                  <a:gd name="T12" fmla="*/ 3 w 3"/>
                  <a:gd name="T13" fmla="*/ 1 h 2"/>
                  <a:gd name="T14" fmla="*/ 3 w 3"/>
                  <a:gd name="T15" fmla="*/ 0 h 2"/>
                  <a:gd name="T16" fmla="*/ 2 w 3"/>
                  <a:gd name="T17" fmla="*/ 1 h 2"/>
                  <a:gd name="T18" fmla="*/ 2 w 3"/>
                  <a:gd name="T1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3" name="Freeform 945"/>
              <p:cNvSpPr>
                <a:spLocks/>
              </p:cNvSpPr>
              <p:nvPr/>
            </p:nvSpPr>
            <p:spPr bwMode="auto">
              <a:xfrm>
                <a:off x="4833" y="2366"/>
                <a:ext cx="9" cy="6"/>
              </a:xfrm>
              <a:custGeom>
                <a:avLst/>
                <a:gdLst>
                  <a:gd name="T0" fmla="*/ 5 w 9"/>
                  <a:gd name="T1" fmla="*/ 2 h 6"/>
                  <a:gd name="T2" fmla="*/ 5 w 9"/>
                  <a:gd name="T3" fmla="*/ 2 h 6"/>
                  <a:gd name="T4" fmla="*/ 4 w 9"/>
                  <a:gd name="T5" fmla="*/ 2 h 6"/>
                  <a:gd name="T6" fmla="*/ 4 w 9"/>
                  <a:gd name="T7" fmla="*/ 1 h 6"/>
                  <a:gd name="T8" fmla="*/ 1 w 9"/>
                  <a:gd name="T9" fmla="*/ 0 h 6"/>
                  <a:gd name="T10" fmla="*/ 0 w 9"/>
                  <a:gd name="T11" fmla="*/ 0 h 6"/>
                  <a:gd name="T12" fmla="*/ 0 w 9"/>
                  <a:gd name="T13" fmla="*/ 1 h 6"/>
                  <a:gd name="T14" fmla="*/ 1 w 9"/>
                  <a:gd name="T15" fmla="*/ 2 h 6"/>
                  <a:gd name="T16" fmla="*/ 4 w 9"/>
                  <a:gd name="T17" fmla="*/ 3 h 6"/>
                  <a:gd name="T18" fmla="*/ 8 w 9"/>
                  <a:gd name="T19" fmla="*/ 6 h 6"/>
                  <a:gd name="T20" fmla="*/ 9 w 9"/>
                  <a:gd name="T21" fmla="*/ 5 h 6"/>
                  <a:gd name="T22" fmla="*/ 9 w 9"/>
                  <a:gd name="T23" fmla="*/ 5 h 6"/>
                  <a:gd name="T24" fmla="*/ 9 w 9"/>
                  <a:gd name="T25" fmla="*/ 3 h 6"/>
                  <a:gd name="T26" fmla="*/ 5 w 9"/>
                  <a:gd name="T2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6">
                    <a:moveTo>
                      <a:pt x="5" y="2"/>
                    </a:moveTo>
                    <a:lnTo>
                      <a:pt x="5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4" y="3"/>
                    </a:lnTo>
                    <a:lnTo>
                      <a:pt x="8" y="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4" name="Freeform 946"/>
              <p:cNvSpPr>
                <a:spLocks/>
              </p:cNvSpPr>
              <p:nvPr/>
            </p:nvSpPr>
            <p:spPr bwMode="auto">
              <a:xfrm>
                <a:off x="3880" y="2477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  <a:gd name="T5" fmla="*/ 0 h 1"/>
                  <a:gd name="T6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5" name="Freeform 947"/>
              <p:cNvSpPr>
                <a:spLocks/>
              </p:cNvSpPr>
              <p:nvPr/>
            </p:nvSpPr>
            <p:spPr bwMode="auto">
              <a:xfrm>
                <a:off x="3492" y="2285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2 h 2"/>
                  <a:gd name="T10" fmla="*/ 0 w 1"/>
                  <a:gd name="T11" fmla="*/ 0 h 2"/>
                  <a:gd name="T12" fmla="*/ 0 w 1"/>
                  <a:gd name="T13" fmla="*/ 0 h 2"/>
                  <a:gd name="T14" fmla="*/ 0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6" name="Freeform 948"/>
              <p:cNvSpPr>
                <a:spLocks/>
              </p:cNvSpPr>
              <p:nvPr/>
            </p:nvSpPr>
            <p:spPr bwMode="auto">
              <a:xfrm>
                <a:off x="4570" y="2651"/>
                <a:ext cx="3" cy="2"/>
              </a:xfrm>
              <a:custGeom>
                <a:avLst/>
                <a:gdLst>
                  <a:gd name="T0" fmla="*/ 1 w 3"/>
                  <a:gd name="T1" fmla="*/ 1 h 2"/>
                  <a:gd name="T2" fmla="*/ 0 w 3"/>
                  <a:gd name="T3" fmla="*/ 0 h 2"/>
                  <a:gd name="T4" fmla="*/ 0 w 3"/>
                  <a:gd name="T5" fmla="*/ 0 h 2"/>
                  <a:gd name="T6" fmla="*/ 0 w 3"/>
                  <a:gd name="T7" fmla="*/ 0 h 2"/>
                  <a:gd name="T8" fmla="*/ 0 w 3"/>
                  <a:gd name="T9" fmla="*/ 2 h 2"/>
                  <a:gd name="T10" fmla="*/ 1 w 3"/>
                  <a:gd name="T11" fmla="*/ 2 h 2"/>
                  <a:gd name="T12" fmla="*/ 1 w 3"/>
                  <a:gd name="T13" fmla="*/ 2 h 2"/>
                  <a:gd name="T14" fmla="*/ 3 w 3"/>
                  <a:gd name="T15" fmla="*/ 2 h 2"/>
                  <a:gd name="T16" fmla="*/ 3 w 3"/>
                  <a:gd name="T17" fmla="*/ 2 h 2"/>
                  <a:gd name="T18" fmla="*/ 1 w 3"/>
                  <a:gd name="T19" fmla="*/ 1 h 2"/>
                  <a:gd name="T20" fmla="*/ 1 w 3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7" name="Freeform 949"/>
              <p:cNvSpPr>
                <a:spLocks/>
              </p:cNvSpPr>
              <p:nvPr/>
            </p:nvSpPr>
            <p:spPr bwMode="auto">
              <a:xfrm>
                <a:off x="4537" y="2686"/>
                <a:ext cx="2" cy="2"/>
              </a:xfrm>
              <a:custGeom>
                <a:avLst/>
                <a:gdLst>
                  <a:gd name="T0" fmla="*/ 0 w 2"/>
                  <a:gd name="T1" fmla="*/ 1 h 2"/>
                  <a:gd name="T2" fmla="*/ 0 w 2"/>
                  <a:gd name="T3" fmla="*/ 1 h 2"/>
                  <a:gd name="T4" fmla="*/ 0 w 2"/>
                  <a:gd name="T5" fmla="*/ 2 h 2"/>
                  <a:gd name="T6" fmla="*/ 2 w 2"/>
                  <a:gd name="T7" fmla="*/ 2 h 2"/>
                  <a:gd name="T8" fmla="*/ 2 w 2"/>
                  <a:gd name="T9" fmla="*/ 1 h 2"/>
                  <a:gd name="T10" fmla="*/ 2 w 2"/>
                  <a:gd name="T11" fmla="*/ 0 h 2"/>
                  <a:gd name="T12" fmla="*/ 2 w 2"/>
                  <a:gd name="T13" fmla="*/ 0 h 2"/>
                  <a:gd name="T14" fmla="*/ 0 w 2"/>
                  <a:gd name="T15" fmla="*/ 0 h 2"/>
                  <a:gd name="T16" fmla="*/ 0 w 2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8" name="Freeform 950"/>
              <p:cNvSpPr>
                <a:spLocks/>
              </p:cNvSpPr>
              <p:nvPr/>
            </p:nvSpPr>
            <p:spPr bwMode="auto">
              <a:xfrm>
                <a:off x="4537" y="2683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2 w 2"/>
                  <a:gd name="T7" fmla="*/ 0 h 2"/>
                  <a:gd name="T8" fmla="*/ 0 w 2"/>
                  <a:gd name="T9" fmla="*/ 0 h 2"/>
                  <a:gd name="T10" fmla="*/ 2 w 2"/>
                  <a:gd name="T11" fmla="*/ 0 h 2"/>
                  <a:gd name="T12" fmla="*/ 2 w 2"/>
                  <a:gd name="T13" fmla="*/ 2 h 2"/>
                  <a:gd name="T14" fmla="*/ 2 w 2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09" name="Freeform 951"/>
              <p:cNvSpPr>
                <a:spLocks/>
              </p:cNvSpPr>
              <p:nvPr/>
            </p:nvSpPr>
            <p:spPr bwMode="auto">
              <a:xfrm>
                <a:off x="4450" y="2546"/>
                <a:ext cx="4" cy="4"/>
              </a:xfrm>
              <a:custGeom>
                <a:avLst/>
                <a:gdLst>
                  <a:gd name="T0" fmla="*/ 1 w 4"/>
                  <a:gd name="T1" fmla="*/ 4 h 4"/>
                  <a:gd name="T2" fmla="*/ 2 w 4"/>
                  <a:gd name="T3" fmla="*/ 4 h 4"/>
                  <a:gd name="T4" fmla="*/ 4 w 4"/>
                  <a:gd name="T5" fmla="*/ 4 h 4"/>
                  <a:gd name="T6" fmla="*/ 4 w 4"/>
                  <a:gd name="T7" fmla="*/ 2 h 4"/>
                  <a:gd name="T8" fmla="*/ 4 w 4"/>
                  <a:gd name="T9" fmla="*/ 2 h 4"/>
                  <a:gd name="T10" fmla="*/ 4 w 4"/>
                  <a:gd name="T11" fmla="*/ 2 h 4"/>
                  <a:gd name="T12" fmla="*/ 4 w 4"/>
                  <a:gd name="T13" fmla="*/ 1 h 4"/>
                  <a:gd name="T14" fmla="*/ 2 w 4"/>
                  <a:gd name="T15" fmla="*/ 1 h 4"/>
                  <a:gd name="T16" fmla="*/ 1 w 4"/>
                  <a:gd name="T17" fmla="*/ 0 h 4"/>
                  <a:gd name="T18" fmla="*/ 1 w 4"/>
                  <a:gd name="T19" fmla="*/ 0 h 4"/>
                  <a:gd name="T20" fmla="*/ 0 w 4"/>
                  <a:gd name="T21" fmla="*/ 1 h 4"/>
                  <a:gd name="T22" fmla="*/ 0 w 4"/>
                  <a:gd name="T23" fmla="*/ 1 h 4"/>
                  <a:gd name="T24" fmla="*/ 1 w 4"/>
                  <a:gd name="T25" fmla="*/ 2 h 4"/>
                  <a:gd name="T26" fmla="*/ 1 w 4"/>
                  <a:gd name="T2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0" name="Freeform 952"/>
              <p:cNvSpPr>
                <a:spLocks/>
              </p:cNvSpPr>
              <p:nvPr/>
            </p:nvSpPr>
            <p:spPr bwMode="auto">
              <a:xfrm>
                <a:off x="3918" y="2438"/>
                <a:ext cx="13" cy="6"/>
              </a:xfrm>
              <a:custGeom>
                <a:avLst/>
                <a:gdLst>
                  <a:gd name="T0" fmla="*/ 2 w 13"/>
                  <a:gd name="T1" fmla="*/ 4 h 6"/>
                  <a:gd name="T2" fmla="*/ 0 w 13"/>
                  <a:gd name="T3" fmla="*/ 5 h 6"/>
                  <a:gd name="T4" fmla="*/ 0 w 13"/>
                  <a:gd name="T5" fmla="*/ 5 h 6"/>
                  <a:gd name="T6" fmla="*/ 0 w 13"/>
                  <a:gd name="T7" fmla="*/ 5 h 6"/>
                  <a:gd name="T8" fmla="*/ 0 w 13"/>
                  <a:gd name="T9" fmla="*/ 6 h 6"/>
                  <a:gd name="T10" fmla="*/ 0 w 13"/>
                  <a:gd name="T11" fmla="*/ 6 h 6"/>
                  <a:gd name="T12" fmla="*/ 1 w 13"/>
                  <a:gd name="T13" fmla="*/ 6 h 6"/>
                  <a:gd name="T14" fmla="*/ 2 w 13"/>
                  <a:gd name="T15" fmla="*/ 5 h 6"/>
                  <a:gd name="T16" fmla="*/ 5 w 13"/>
                  <a:gd name="T17" fmla="*/ 5 h 6"/>
                  <a:gd name="T18" fmla="*/ 6 w 13"/>
                  <a:gd name="T19" fmla="*/ 5 h 6"/>
                  <a:gd name="T20" fmla="*/ 7 w 13"/>
                  <a:gd name="T21" fmla="*/ 4 h 6"/>
                  <a:gd name="T22" fmla="*/ 7 w 13"/>
                  <a:gd name="T23" fmla="*/ 4 h 6"/>
                  <a:gd name="T24" fmla="*/ 8 w 13"/>
                  <a:gd name="T25" fmla="*/ 4 h 6"/>
                  <a:gd name="T26" fmla="*/ 10 w 13"/>
                  <a:gd name="T27" fmla="*/ 3 h 6"/>
                  <a:gd name="T28" fmla="*/ 12 w 13"/>
                  <a:gd name="T29" fmla="*/ 1 h 6"/>
                  <a:gd name="T30" fmla="*/ 13 w 13"/>
                  <a:gd name="T31" fmla="*/ 1 h 6"/>
                  <a:gd name="T32" fmla="*/ 12 w 13"/>
                  <a:gd name="T33" fmla="*/ 0 h 6"/>
                  <a:gd name="T34" fmla="*/ 10 w 13"/>
                  <a:gd name="T35" fmla="*/ 0 h 6"/>
                  <a:gd name="T36" fmla="*/ 7 w 13"/>
                  <a:gd name="T37" fmla="*/ 1 h 6"/>
                  <a:gd name="T38" fmla="*/ 6 w 13"/>
                  <a:gd name="T39" fmla="*/ 1 h 6"/>
                  <a:gd name="T40" fmla="*/ 6 w 13"/>
                  <a:gd name="T41" fmla="*/ 1 h 6"/>
                  <a:gd name="T42" fmla="*/ 6 w 13"/>
                  <a:gd name="T43" fmla="*/ 3 h 6"/>
                  <a:gd name="T44" fmla="*/ 6 w 13"/>
                  <a:gd name="T45" fmla="*/ 3 h 6"/>
                  <a:gd name="T46" fmla="*/ 2 w 13"/>
                  <a:gd name="T4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6">
                    <a:moveTo>
                      <a:pt x="2" y="4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5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1" name="Freeform 953"/>
              <p:cNvSpPr>
                <a:spLocks/>
              </p:cNvSpPr>
              <p:nvPr/>
            </p:nvSpPr>
            <p:spPr bwMode="auto">
              <a:xfrm>
                <a:off x="3904" y="2474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0 w 1"/>
                  <a:gd name="T5" fmla="*/ 2 h 2"/>
                  <a:gd name="T6" fmla="*/ 1 w 1"/>
                  <a:gd name="T7" fmla="*/ 2 h 2"/>
                  <a:gd name="T8" fmla="*/ 1 w 1"/>
                  <a:gd name="T9" fmla="*/ 2 h 2"/>
                  <a:gd name="T10" fmla="*/ 1 w 1"/>
                  <a:gd name="T11" fmla="*/ 2 h 2"/>
                  <a:gd name="T12" fmla="*/ 1 w 1"/>
                  <a:gd name="T13" fmla="*/ 2 h 2"/>
                  <a:gd name="T14" fmla="*/ 1 w 1"/>
                  <a:gd name="T15" fmla="*/ 0 h 2"/>
                  <a:gd name="T16" fmla="*/ 0 w 1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2" name="Freeform 954"/>
              <p:cNvSpPr>
                <a:spLocks/>
              </p:cNvSpPr>
              <p:nvPr/>
            </p:nvSpPr>
            <p:spPr bwMode="auto">
              <a:xfrm>
                <a:off x="5643" y="2030"/>
                <a:ext cx="4" cy="3"/>
              </a:xfrm>
              <a:custGeom>
                <a:avLst/>
                <a:gdLst>
                  <a:gd name="T0" fmla="*/ 3 w 4"/>
                  <a:gd name="T1" fmla="*/ 3 h 3"/>
                  <a:gd name="T2" fmla="*/ 4 w 4"/>
                  <a:gd name="T3" fmla="*/ 1 h 3"/>
                  <a:gd name="T4" fmla="*/ 1 w 4"/>
                  <a:gd name="T5" fmla="*/ 0 h 3"/>
                  <a:gd name="T6" fmla="*/ 0 w 4"/>
                  <a:gd name="T7" fmla="*/ 1 h 3"/>
                  <a:gd name="T8" fmla="*/ 0 w 4"/>
                  <a:gd name="T9" fmla="*/ 3 h 3"/>
                  <a:gd name="T10" fmla="*/ 0 w 4"/>
                  <a:gd name="T11" fmla="*/ 3 h 3"/>
                  <a:gd name="T12" fmla="*/ 1 w 4"/>
                  <a:gd name="T13" fmla="*/ 3 h 3"/>
                  <a:gd name="T14" fmla="*/ 3 w 4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lnTo>
                      <a:pt x="4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3" name="Freeform 955"/>
              <p:cNvSpPr>
                <a:spLocks/>
              </p:cNvSpPr>
              <p:nvPr/>
            </p:nvSpPr>
            <p:spPr bwMode="auto">
              <a:xfrm>
                <a:off x="5629" y="3043"/>
                <a:ext cx="20" cy="11"/>
              </a:xfrm>
              <a:custGeom>
                <a:avLst/>
                <a:gdLst>
                  <a:gd name="T0" fmla="*/ 18 w 20"/>
                  <a:gd name="T1" fmla="*/ 1 h 11"/>
                  <a:gd name="T2" fmla="*/ 17 w 20"/>
                  <a:gd name="T3" fmla="*/ 1 h 11"/>
                  <a:gd name="T4" fmla="*/ 15 w 20"/>
                  <a:gd name="T5" fmla="*/ 1 h 11"/>
                  <a:gd name="T6" fmla="*/ 14 w 20"/>
                  <a:gd name="T7" fmla="*/ 1 h 11"/>
                  <a:gd name="T8" fmla="*/ 13 w 20"/>
                  <a:gd name="T9" fmla="*/ 1 h 11"/>
                  <a:gd name="T10" fmla="*/ 12 w 20"/>
                  <a:gd name="T11" fmla="*/ 2 h 11"/>
                  <a:gd name="T12" fmla="*/ 10 w 20"/>
                  <a:gd name="T13" fmla="*/ 4 h 11"/>
                  <a:gd name="T14" fmla="*/ 10 w 20"/>
                  <a:gd name="T15" fmla="*/ 4 h 11"/>
                  <a:gd name="T16" fmla="*/ 8 w 20"/>
                  <a:gd name="T17" fmla="*/ 4 h 11"/>
                  <a:gd name="T18" fmla="*/ 7 w 20"/>
                  <a:gd name="T19" fmla="*/ 5 h 11"/>
                  <a:gd name="T20" fmla="*/ 5 w 20"/>
                  <a:gd name="T21" fmla="*/ 5 h 11"/>
                  <a:gd name="T22" fmla="*/ 4 w 20"/>
                  <a:gd name="T23" fmla="*/ 6 h 11"/>
                  <a:gd name="T24" fmla="*/ 3 w 20"/>
                  <a:gd name="T25" fmla="*/ 6 h 11"/>
                  <a:gd name="T26" fmla="*/ 3 w 20"/>
                  <a:gd name="T27" fmla="*/ 7 h 11"/>
                  <a:gd name="T28" fmla="*/ 2 w 20"/>
                  <a:gd name="T29" fmla="*/ 6 h 11"/>
                  <a:gd name="T30" fmla="*/ 0 w 20"/>
                  <a:gd name="T31" fmla="*/ 6 h 11"/>
                  <a:gd name="T32" fmla="*/ 0 w 20"/>
                  <a:gd name="T33" fmla="*/ 7 h 11"/>
                  <a:gd name="T34" fmla="*/ 0 w 20"/>
                  <a:gd name="T35" fmla="*/ 7 h 11"/>
                  <a:gd name="T36" fmla="*/ 0 w 20"/>
                  <a:gd name="T37" fmla="*/ 7 h 11"/>
                  <a:gd name="T38" fmla="*/ 0 w 20"/>
                  <a:gd name="T39" fmla="*/ 9 h 11"/>
                  <a:gd name="T40" fmla="*/ 2 w 20"/>
                  <a:gd name="T41" fmla="*/ 9 h 11"/>
                  <a:gd name="T42" fmla="*/ 2 w 20"/>
                  <a:gd name="T43" fmla="*/ 10 h 11"/>
                  <a:gd name="T44" fmla="*/ 2 w 20"/>
                  <a:gd name="T45" fmla="*/ 11 h 11"/>
                  <a:gd name="T46" fmla="*/ 3 w 20"/>
                  <a:gd name="T47" fmla="*/ 11 h 11"/>
                  <a:gd name="T48" fmla="*/ 4 w 20"/>
                  <a:gd name="T49" fmla="*/ 11 h 11"/>
                  <a:gd name="T50" fmla="*/ 5 w 20"/>
                  <a:gd name="T51" fmla="*/ 10 h 11"/>
                  <a:gd name="T52" fmla="*/ 7 w 20"/>
                  <a:gd name="T53" fmla="*/ 10 h 11"/>
                  <a:gd name="T54" fmla="*/ 7 w 20"/>
                  <a:gd name="T55" fmla="*/ 10 h 11"/>
                  <a:gd name="T56" fmla="*/ 8 w 20"/>
                  <a:gd name="T57" fmla="*/ 9 h 11"/>
                  <a:gd name="T58" fmla="*/ 9 w 20"/>
                  <a:gd name="T59" fmla="*/ 7 h 11"/>
                  <a:gd name="T60" fmla="*/ 10 w 20"/>
                  <a:gd name="T61" fmla="*/ 7 h 11"/>
                  <a:gd name="T62" fmla="*/ 12 w 20"/>
                  <a:gd name="T63" fmla="*/ 7 h 11"/>
                  <a:gd name="T64" fmla="*/ 12 w 20"/>
                  <a:gd name="T65" fmla="*/ 9 h 11"/>
                  <a:gd name="T66" fmla="*/ 12 w 20"/>
                  <a:gd name="T67" fmla="*/ 9 h 11"/>
                  <a:gd name="T68" fmla="*/ 13 w 20"/>
                  <a:gd name="T69" fmla="*/ 9 h 11"/>
                  <a:gd name="T70" fmla="*/ 13 w 20"/>
                  <a:gd name="T71" fmla="*/ 9 h 11"/>
                  <a:gd name="T72" fmla="*/ 15 w 20"/>
                  <a:gd name="T73" fmla="*/ 9 h 11"/>
                  <a:gd name="T74" fmla="*/ 17 w 20"/>
                  <a:gd name="T75" fmla="*/ 9 h 11"/>
                  <a:gd name="T76" fmla="*/ 18 w 20"/>
                  <a:gd name="T77" fmla="*/ 7 h 11"/>
                  <a:gd name="T78" fmla="*/ 19 w 20"/>
                  <a:gd name="T79" fmla="*/ 9 h 11"/>
                  <a:gd name="T80" fmla="*/ 19 w 20"/>
                  <a:gd name="T81" fmla="*/ 7 h 11"/>
                  <a:gd name="T82" fmla="*/ 19 w 20"/>
                  <a:gd name="T83" fmla="*/ 6 h 11"/>
                  <a:gd name="T84" fmla="*/ 19 w 20"/>
                  <a:gd name="T85" fmla="*/ 5 h 11"/>
                  <a:gd name="T86" fmla="*/ 19 w 20"/>
                  <a:gd name="T87" fmla="*/ 5 h 11"/>
                  <a:gd name="T88" fmla="*/ 19 w 20"/>
                  <a:gd name="T89" fmla="*/ 5 h 11"/>
                  <a:gd name="T90" fmla="*/ 18 w 20"/>
                  <a:gd name="T91" fmla="*/ 5 h 11"/>
                  <a:gd name="T92" fmla="*/ 17 w 20"/>
                  <a:gd name="T93" fmla="*/ 6 h 11"/>
                  <a:gd name="T94" fmla="*/ 14 w 20"/>
                  <a:gd name="T95" fmla="*/ 9 h 11"/>
                  <a:gd name="T96" fmla="*/ 14 w 20"/>
                  <a:gd name="T97" fmla="*/ 6 h 11"/>
                  <a:gd name="T98" fmla="*/ 15 w 20"/>
                  <a:gd name="T99" fmla="*/ 5 h 11"/>
                  <a:gd name="T100" fmla="*/ 17 w 20"/>
                  <a:gd name="T101" fmla="*/ 4 h 11"/>
                  <a:gd name="T102" fmla="*/ 18 w 20"/>
                  <a:gd name="T103" fmla="*/ 2 h 11"/>
                  <a:gd name="T104" fmla="*/ 19 w 20"/>
                  <a:gd name="T105" fmla="*/ 2 h 11"/>
                  <a:gd name="T106" fmla="*/ 20 w 20"/>
                  <a:gd name="T107" fmla="*/ 0 h 11"/>
                  <a:gd name="T108" fmla="*/ 20 w 20"/>
                  <a:gd name="T109" fmla="*/ 0 h 11"/>
                  <a:gd name="T110" fmla="*/ 19 w 20"/>
                  <a:gd name="T111" fmla="*/ 1 h 11"/>
                  <a:gd name="T112" fmla="*/ 18 w 20"/>
                  <a:gd name="T113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0" h="11">
                    <a:moveTo>
                      <a:pt x="18" y="1"/>
                    </a:moveTo>
                    <a:lnTo>
                      <a:pt x="17" y="1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2" y="2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0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8" y="9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2" y="7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5" y="9"/>
                    </a:lnTo>
                    <a:lnTo>
                      <a:pt x="17" y="9"/>
                    </a:lnTo>
                    <a:lnTo>
                      <a:pt x="18" y="7"/>
                    </a:lnTo>
                    <a:lnTo>
                      <a:pt x="19" y="9"/>
                    </a:lnTo>
                    <a:lnTo>
                      <a:pt x="19" y="7"/>
                    </a:lnTo>
                    <a:lnTo>
                      <a:pt x="19" y="6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8" y="5"/>
                    </a:lnTo>
                    <a:lnTo>
                      <a:pt x="17" y="6"/>
                    </a:lnTo>
                    <a:lnTo>
                      <a:pt x="14" y="9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7" y="4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9" y="1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4" name="Freeform 956"/>
              <p:cNvSpPr>
                <a:spLocks/>
              </p:cNvSpPr>
              <p:nvPr/>
            </p:nvSpPr>
            <p:spPr bwMode="auto">
              <a:xfrm>
                <a:off x="5631" y="2921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1 w 1"/>
                  <a:gd name="T4" fmla="*/ 1 w 1"/>
                  <a:gd name="T5" fmla="*/ 1 w 1"/>
                  <a:gd name="T6" fmla="*/ 1 w 1"/>
                  <a:gd name="T7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5" name="Freeform 957"/>
              <p:cNvSpPr>
                <a:spLocks/>
              </p:cNvSpPr>
              <p:nvPr/>
            </p:nvSpPr>
            <p:spPr bwMode="auto">
              <a:xfrm>
                <a:off x="5631" y="2038"/>
                <a:ext cx="11" cy="5"/>
              </a:xfrm>
              <a:custGeom>
                <a:avLst/>
                <a:gdLst>
                  <a:gd name="T0" fmla="*/ 11 w 11"/>
                  <a:gd name="T1" fmla="*/ 5 h 5"/>
                  <a:gd name="T2" fmla="*/ 11 w 11"/>
                  <a:gd name="T3" fmla="*/ 3 h 5"/>
                  <a:gd name="T4" fmla="*/ 8 w 11"/>
                  <a:gd name="T5" fmla="*/ 3 h 5"/>
                  <a:gd name="T6" fmla="*/ 7 w 11"/>
                  <a:gd name="T7" fmla="*/ 2 h 5"/>
                  <a:gd name="T8" fmla="*/ 6 w 11"/>
                  <a:gd name="T9" fmla="*/ 1 h 5"/>
                  <a:gd name="T10" fmla="*/ 3 w 11"/>
                  <a:gd name="T11" fmla="*/ 0 h 5"/>
                  <a:gd name="T12" fmla="*/ 1 w 11"/>
                  <a:gd name="T13" fmla="*/ 0 h 5"/>
                  <a:gd name="T14" fmla="*/ 0 w 11"/>
                  <a:gd name="T15" fmla="*/ 0 h 5"/>
                  <a:gd name="T16" fmla="*/ 1 w 11"/>
                  <a:gd name="T17" fmla="*/ 1 h 5"/>
                  <a:gd name="T18" fmla="*/ 3 w 11"/>
                  <a:gd name="T19" fmla="*/ 1 h 5"/>
                  <a:gd name="T20" fmla="*/ 8 w 11"/>
                  <a:gd name="T21" fmla="*/ 5 h 5"/>
                  <a:gd name="T22" fmla="*/ 11 w 11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5">
                    <a:moveTo>
                      <a:pt x="11" y="5"/>
                    </a:moveTo>
                    <a:lnTo>
                      <a:pt x="11" y="3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8" y="5"/>
                    </a:lnTo>
                    <a:lnTo>
                      <a:pt x="1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6" name="Rectangle 958"/>
              <p:cNvSpPr>
                <a:spLocks noChangeArrowheads="1"/>
              </p:cNvSpPr>
              <p:nvPr/>
            </p:nvSpPr>
            <p:spPr bwMode="auto">
              <a:xfrm>
                <a:off x="5649" y="3048"/>
                <a:ext cx="1" cy="1"/>
              </a:xfrm>
              <a:prstGeom prst="rect">
                <a:avLst/>
              </a:pr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7" name="Freeform 959"/>
              <p:cNvSpPr>
                <a:spLocks/>
              </p:cNvSpPr>
              <p:nvPr/>
            </p:nvSpPr>
            <p:spPr bwMode="auto">
              <a:xfrm>
                <a:off x="5638" y="293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1 h 1"/>
                  <a:gd name="T16" fmla="*/ 0 w 1"/>
                  <a:gd name="T17" fmla="*/ 1 h 1"/>
                  <a:gd name="T18" fmla="*/ 0 w 1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8" name="Freeform 960"/>
              <p:cNvSpPr>
                <a:spLocks/>
              </p:cNvSpPr>
              <p:nvPr/>
            </p:nvSpPr>
            <p:spPr bwMode="auto">
              <a:xfrm>
                <a:off x="5648" y="3052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0 w 1"/>
                  <a:gd name="T5" fmla="*/ 2 h 2"/>
                  <a:gd name="T6" fmla="*/ 1 w 1"/>
                  <a:gd name="T7" fmla="*/ 2 h 2"/>
                  <a:gd name="T8" fmla="*/ 1 w 1"/>
                  <a:gd name="T9" fmla="*/ 1 h 2"/>
                  <a:gd name="T10" fmla="*/ 1 w 1"/>
                  <a:gd name="T11" fmla="*/ 0 h 2"/>
                  <a:gd name="T12" fmla="*/ 0 w 1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19" name="Freeform 961"/>
              <p:cNvSpPr>
                <a:spLocks/>
              </p:cNvSpPr>
              <p:nvPr/>
            </p:nvSpPr>
            <p:spPr bwMode="auto">
              <a:xfrm>
                <a:off x="5639" y="3068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1 h 2"/>
                  <a:gd name="T6" fmla="*/ 0 w 2"/>
                  <a:gd name="T7" fmla="*/ 1 h 2"/>
                  <a:gd name="T8" fmla="*/ 2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2 w 2"/>
                  <a:gd name="T15" fmla="*/ 1 h 2"/>
                  <a:gd name="T16" fmla="*/ 2 w 2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0" name="Freeform 962"/>
              <p:cNvSpPr>
                <a:spLocks/>
              </p:cNvSpPr>
              <p:nvPr/>
            </p:nvSpPr>
            <p:spPr bwMode="auto">
              <a:xfrm>
                <a:off x="4883" y="2244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1" name="Freeform 963"/>
              <p:cNvSpPr>
                <a:spLocks/>
              </p:cNvSpPr>
              <p:nvPr/>
            </p:nvSpPr>
            <p:spPr bwMode="auto">
              <a:xfrm>
                <a:off x="5641" y="305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2 h 2"/>
                  <a:gd name="T8" fmla="*/ 1 w 1"/>
                  <a:gd name="T9" fmla="*/ 1 h 2"/>
                  <a:gd name="T10" fmla="*/ 1 w 1"/>
                  <a:gd name="T11" fmla="*/ 1 h 2"/>
                  <a:gd name="T12" fmla="*/ 1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2" name="Freeform 964"/>
              <p:cNvSpPr>
                <a:spLocks/>
              </p:cNvSpPr>
              <p:nvPr/>
            </p:nvSpPr>
            <p:spPr bwMode="auto">
              <a:xfrm>
                <a:off x="5632" y="3063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1 h 2"/>
                  <a:gd name="T10" fmla="*/ 1 w 1"/>
                  <a:gd name="T11" fmla="*/ 0 h 2"/>
                  <a:gd name="T12" fmla="*/ 1 w 1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3" name="Freeform 965"/>
              <p:cNvSpPr>
                <a:spLocks/>
              </p:cNvSpPr>
              <p:nvPr/>
            </p:nvSpPr>
            <p:spPr bwMode="auto">
              <a:xfrm>
                <a:off x="5056" y="1971"/>
                <a:ext cx="12" cy="10"/>
              </a:xfrm>
              <a:custGeom>
                <a:avLst/>
                <a:gdLst>
                  <a:gd name="T0" fmla="*/ 11 w 12"/>
                  <a:gd name="T1" fmla="*/ 3 h 10"/>
                  <a:gd name="T2" fmla="*/ 10 w 12"/>
                  <a:gd name="T3" fmla="*/ 1 h 10"/>
                  <a:gd name="T4" fmla="*/ 9 w 12"/>
                  <a:gd name="T5" fmla="*/ 1 h 10"/>
                  <a:gd name="T6" fmla="*/ 5 w 12"/>
                  <a:gd name="T7" fmla="*/ 0 h 10"/>
                  <a:gd name="T8" fmla="*/ 4 w 12"/>
                  <a:gd name="T9" fmla="*/ 0 h 10"/>
                  <a:gd name="T10" fmla="*/ 2 w 12"/>
                  <a:gd name="T11" fmla="*/ 3 h 10"/>
                  <a:gd name="T12" fmla="*/ 1 w 12"/>
                  <a:gd name="T13" fmla="*/ 4 h 10"/>
                  <a:gd name="T14" fmla="*/ 0 w 12"/>
                  <a:gd name="T15" fmla="*/ 5 h 10"/>
                  <a:gd name="T16" fmla="*/ 0 w 12"/>
                  <a:gd name="T17" fmla="*/ 8 h 10"/>
                  <a:gd name="T18" fmla="*/ 0 w 12"/>
                  <a:gd name="T19" fmla="*/ 8 h 10"/>
                  <a:gd name="T20" fmla="*/ 2 w 12"/>
                  <a:gd name="T21" fmla="*/ 6 h 10"/>
                  <a:gd name="T22" fmla="*/ 4 w 12"/>
                  <a:gd name="T23" fmla="*/ 6 h 10"/>
                  <a:gd name="T24" fmla="*/ 5 w 12"/>
                  <a:gd name="T25" fmla="*/ 10 h 10"/>
                  <a:gd name="T26" fmla="*/ 6 w 12"/>
                  <a:gd name="T27" fmla="*/ 10 h 10"/>
                  <a:gd name="T28" fmla="*/ 7 w 12"/>
                  <a:gd name="T29" fmla="*/ 9 h 10"/>
                  <a:gd name="T30" fmla="*/ 9 w 12"/>
                  <a:gd name="T31" fmla="*/ 8 h 10"/>
                  <a:gd name="T32" fmla="*/ 10 w 12"/>
                  <a:gd name="T33" fmla="*/ 8 h 10"/>
                  <a:gd name="T34" fmla="*/ 10 w 12"/>
                  <a:gd name="T35" fmla="*/ 6 h 10"/>
                  <a:gd name="T36" fmla="*/ 10 w 12"/>
                  <a:gd name="T37" fmla="*/ 5 h 10"/>
                  <a:gd name="T38" fmla="*/ 11 w 12"/>
                  <a:gd name="T39" fmla="*/ 4 h 10"/>
                  <a:gd name="T40" fmla="*/ 12 w 12"/>
                  <a:gd name="T41" fmla="*/ 3 h 10"/>
                  <a:gd name="T42" fmla="*/ 12 w 12"/>
                  <a:gd name="T43" fmla="*/ 3 h 10"/>
                  <a:gd name="T44" fmla="*/ 11 w 12"/>
                  <a:gd name="T45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" h="10">
                    <a:moveTo>
                      <a:pt x="11" y="3"/>
                    </a:moveTo>
                    <a:lnTo>
                      <a:pt x="10" y="1"/>
                    </a:lnTo>
                    <a:lnTo>
                      <a:pt x="9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5" y="10"/>
                    </a:lnTo>
                    <a:lnTo>
                      <a:pt x="6" y="10"/>
                    </a:lnTo>
                    <a:lnTo>
                      <a:pt x="7" y="9"/>
                    </a:lnTo>
                    <a:lnTo>
                      <a:pt x="9" y="8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4" name="Freeform 966"/>
              <p:cNvSpPr>
                <a:spLocks/>
              </p:cNvSpPr>
              <p:nvPr/>
            </p:nvSpPr>
            <p:spPr bwMode="auto">
              <a:xfrm>
                <a:off x="5048" y="1972"/>
                <a:ext cx="7" cy="4"/>
              </a:xfrm>
              <a:custGeom>
                <a:avLst/>
                <a:gdLst>
                  <a:gd name="T0" fmla="*/ 4 w 7"/>
                  <a:gd name="T1" fmla="*/ 0 h 4"/>
                  <a:gd name="T2" fmla="*/ 2 w 7"/>
                  <a:gd name="T3" fmla="*/ 2 h 4"/>
                  <a:gd name="T4" fmla="*/ 0 w 7"/>
                  <a:gd name="T5" fmla="*/ 3 h 4"/>
                  <a:gd name="T6" fmla="*/ 2 w 7"/>
                  <a:gd name="T7" fmla="*/ 3 h 4"/>
                  <a:gd name="T8" fmla="*/ 3 w 7"/>
                  <a:gd name="T9" fmla="*/ 3 h 4"/>
                  <a:gd name="T10" fmla="*/ 4 w 7"/>
                  <a:gd name="T11" fmla="*/ 4 h 4"/>
                  <a:gd name="T12" fmla="*/ 5 w 7"/>
                  <a:gd name="T13" fmla="*/ 4 h 4"/>
                  <a:gd name="T14" fmla="*/ 7 w 7"/>
                  <a:gd name="T15" fmla="*/ 0 h 4"/>
                  <a:gd name="T16" fmla="*/ 7 w 7"/>
                  <a:gd name="T17" fmla="*/ 0 h 4"/>
                  <a:gd name="T18" fmla="*/ 5 w 7"/>
                  <a:gd name="T19" fmla="*/ 0 h 4"/>
                  <a:gd name="T20" fmla="*/ 4 w 7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4">
                    <a:moveTo>
                      <a:pt x="4" y="0"/>
                    </a:moveTo>
                    <a:lnTo>
                      <a:pt x="2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5" name="Freeform 967"/>
              <p:cNvSpPr>
                <a:spLocks/>
              </p:cNvSpPr>
              <p:nvPr/>
            </p:nvSpPr>
            <p:spPr bwMode="auto">
              <a:xfrm>
                <a:off x="3879" y="2145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3 h 3"/>
                  <a:gd name="T4" fmla="*/ 2 w 2"/>
                  <a:gd name="T5" fmla="*/ 1 h 3"/>
                  <a:gd name="T6" fmla="*/ 1 w 2"/>
                  <a:gd name="T7" fmla="*/ 0 h 3"/>
                  <a:gd name="T8" fmla="*/ 1 w 2"/>
                  <a:gd name="T9" fmla="*/ 0 h 3"/>
                  <a:gd name="T10" fmla="*/ 0 w 2"/>
                  <a:gd name="T11" fmla="*/ 1 h 3"/>
                  <a:gd name="T12" fmla="*/ 1 w 2"/>
                  <a:gd name="T13" fmla="*/ 1 h 3"/>
                  <a:gd name="T14" fmla="*/ 1 w 2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6" name="Freeform 968"/>
              <p:cNvSpPr>
                <a:spLocks/>
              </p:cNvSpPr>
              <p:nvPr/>
            </p:nvSpPr>
            <p:spPr bwMode="auto">
              <a:xfrm>
                <a:off x="4904" y="2273"/>
                <a:ext cx="3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2 h 2"/>
                  <a:gd name="T4" fmla="*/ 3 w 3"/>
                  <a:gd name="T5" fmla="*/ 1 h 2"/>
                  <a:gd name="T6" fmla="*/ 3 w 3"/>
                  <a:gd name="T7" fmla="*/ 0 h 2"/>
                  <a:gd name="T8" fmla="*/ 2 w 3"/>
                  <a:gd name="T9" fmla="*/ 0 h 2"/>
                  <a:gd name="T10" fmla="*/ 0 w 3"/>
                  <a:gd name="T11" fmla="*/ 0 h 2"/>
                  <a:gd name="T12" fmla="*/ 2 w 3"/>
                  <a:gd name="T13" fmla="*/ 2 h 2"/>
                  <a:gd name="T14" fmla="*/ 2 w 3"/>
                  <a:gd name="T15" fmla="*/ 2 h 2"/>
                  <a:gd name="T16" fmla="*/ 2 w 3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7" name="Freeform 969"/>
              <p:cNvSpPr>
                <a:spLocks/>
              </p:cNvSpPr>
              <p:nvPr/>
            </p:nvSpPr>
            <p:spPr bwMode="auto">
              <a:xfrm>
                <a:off x="4904" y="2292"/>
                <a:ext cx="2" cy="2"/>
              </a:xfrm>
              <a:custGeom>
                <a:avLst/>
                <a:gdLst>
                  <a:gd name="T0" fmla="*/ 2 w 2"/>
                  <a:gd name="T1" fmla="*/ 1 h 2"/>
                  <a:gd name="T2" fmla="*/ 0 w 2"/>
                  <a:gd name="T3" fmla="*/ 0 h 2"/>
                  <a:gd name="T4" fmla="*/ 0 w 2"/>
                  <a:gd name="T5" fmla="*/ 0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8" name="Freeform 970"/>
              <p:cNvSpPr>
                <a:spLocks/>
              </p:cNvSpPr>
              <p:nvPr/>
            </p:nvSpPr>
            <p:spPr bwMode="auto">
              <a:xfrm>
                <a:off x="3815" y="2144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1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1 h 2"/>
                  <a:gd name="T10" fmla="*/ 0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29" name="Freeform 971"/>
              <p:cNvSpPr>
                <a:spLocks/>
              </p:cNvSpPr>
              <p:nvPr/>
            </p:nvSpPr>
            <p:spPr bwMode="auto">
              <a:xfrm>
                <a:off x="3847" y="2153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1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  <a:gd name="T12" fmla="*/ 0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0" name="Freeform 972"/>
              <p:cNvSpPr>
                <a:spLocks/>
              </p:cNvSpPr>
              <p:nvPr/>
            </p:nvSpPr>
            <p:spPr bwMode="auto">
              <a:xfrm>
                <a:off x="3844" y="2153"/>
                <a:ext cx="2" cy="5"/>
              </a:xfrm>
              <a:custGeom>
                <a:avLst/>
                <a:gdLst>
                  <a:gd name="T0" fmla="*/ 0 w 2"/>
                  <a:gd name="T1" fmla="*/ 2 h 5"/>
                  <a:gd name="T2" fmla="*/ 0 w 2"/>
                  <a:gd name="T3" fmla="*/ 1 h 5"/>
                  <a:gd name="T4" fmla="*/ 1 w 2"/>
                  <a:gd name="T5" fmla="*/ 1 h 5"/>
                  <a:gd name="T6" fmla="*/ 1 w 2"/>
                  <a:gd name="T7" fmla="*/ 0 h 5"/>
                  <a:gd name="T8" fmla="*/ 1 w 2"/>
                  <a:gd name="T9" fmla="*/ 0 h 5"/>
                  <a:gd name="T10" fmla="*/ 0 w 2"/>
                  <a:gd name="T11" fmla="*/ 1 h 5"/>
                  <a:gd name="T12" fmla="*/ 0 w 2"/>
                  <a:gd name="T13" fmla="*/ 2 h 5"/>
                  <a:gd name="T14" fmla="*/ 1 w 2"/>
                  <a:gd name="T15" fmla="*/ 5 h 5"/>
                  <a:gd name="T16" fmla="*/ 2 w 2"/>
                  <a:gd name="T17" fmla="*/ 5 h 5"/>
                  <a:gd name="T18" fmla="*/ 2 w 2"/>
                  <a:gd name="T19" fmla="*/ 3 h 5"/>
                  <a:gd name="T20" fmla="*/ 1 w 2"/>
                  <a:gd name="T21" fmla="*/ 3 h 5"/>
                  <a:gd name="T22" fmla="*/ 0 w 2"/>
                  <a:gd name="T2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5">
                    <a:moveTo>
                      <a:pt x="0" y="2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1" name="Freeform 973"/>
              <p:cNvSpPr>
                <a:spLocks/>
              </p:cNvSpPr>
              <p:nvPr/>
            </p:nvSpPr>
            <p:spPr bwMode="auto">
              <a:xfrm>
                <a:off x="3885" y="2252"/>
                <a:ext cx="1" cy="6"/>
              </a:xfrm>
              <a:custGeom>
                <a:avLst/>
                <a:gdLst>
                  <a:gd name="T0" fmla="*/ 1 w 1"/>
                  <a:gd name="T1" fmla="*/ 6 h 6"/>
                  <a:gd name="T2" fmla="*/ 1 w 1"/>
                  <a:gd name="T3" fmla="*/ 5 h 6"/>
                  <a:gd name="T4" fmla="*/ 1 w 1"/>
                  <a:gd name="T5" fmla="*/ 1 h 6"/>
                  <a:gd name="T6" fmla="*/ 1 w 1"/>
                  <a:gd name="T7" fmla="*/ 0 h 6"/>
                  <a:gd name="T8" fmla="*/ 1 w 1"/>
                  <a:gd name="T9" fmla="*/ 0 h 6"/>
                  <a:gd name="T10" fmla="*/ 0 w 1"/>
                  <a:gd name="T11" fmla="*/ 1 h 6"/>
                  <a:gd name="T12" fmla="*/ 1 w 1"/>
                  <a:gd name="T13" fmla="*/ 3 h 6"/>
                  <a:gd name="T14" fmla="*/ 1 w 1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6">
                    <a:moveTo>
                      <a:pt x="1" y="6"/>
                    </a:moveTo>
                    <a:lnTo>
                      <a:pt x="1" y="5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2" name="Freeform 974"/>
              <p:cNvSpPr>
                <a:spLocks/>
              </p:cNvSpPr>
              <p:nvPr/>
            </p:nvSpPr>
            <p:spPr bwMode="auto">
              <a:xfrm>
                <a:off x="3850" y="2449"/>
                <a:ext cx="3" cy="7"/>
              </a:xfrm>
              <a:custGeom>
                <a:avLst/>
                <a:gdLst>
                  <a:gd name="T0" fmla="*/ 1 w 3"/>
                  <a:gd name="T1" fmla="*/ 7 h 7"/>
                  <a:gd name="T2" fmla="*/ 1 w 3"/>
                  <a:gd name="T3" fmla="*/ 7 h 7"/>
                  <a:gd name="T4" fmla="*/ 3 w 3"/>
                  <a:gd name="T5" fmla="*/ 5 h 7"/>
                  <a:gd name="T6" fmla="*/ 3 w 3"/>
                  <a:gd name="T7" fmla="*/ 4 h 7"/>
                  <a:gd name="T8" fmla="*/ 3 w 3"/>
                  <a:gd name="T9" fmla="*/ 2 h 7"/>
                  <a:gd name="T10" fmla="*/ 1 w 3"/>
                  <a:gd name="T11" fmla="*/ 0 h 7"/>
                  <a:gd name="T12" fmla="*/ 1 w 3"/>
                  <a:gd name="T13" fmla="*/ 0 h 7"/>
                  <a:gd name="T14" fmla="*/ 1 w 3"/>
                  <a:gd name="T15" fmla="*/ 0 h 7"/>
                  <a:gd name="T16" fmla="*/ 0 w 3"/>
                  <a:gd name="T17" fmla="*/ 0 h 7"/>
                  <a:gd name="T18" fmla="*/ 0 w 3"/>
                  <a:gd name="T19" fmla="*/ 2 h 7"/>
                  <a:gd name="T20" fmla="*/ 0 w 3"/>
                  <a:gd name="T21" fmla="*/ 3 h 7"/>
                  <a:gd name="T22" fmla="*/ 0 w 3"/>
                  <a:gd name="T23" fmla="*/ 4 h 7"/>
                  <a:gd name="T24" fmla="*/ 1 w 3"/>
                  <a:gd name="T2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" h="7">
                    <a:moveTo>
                      <a:pt x="1" y="7"/>
                    </a:moveTo>
                    <a:lnTo>
                      <a:pt x="1" y="7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3" name="Freeform 975"/>
              <p:cNvSpPr>
                <a:spLocks/>
              </p:cNvSpPr>
              <p:nvPr/>
            </p:nvSpPr>
            <p:spPr bwMode="auto">
              <a:xfrm>
                <a:off x="3342" y="2225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1 w 1"/>
                  <a:gd name="T5" fmla="*/ 0 h 2"/>
                  <a:gd name="T6" fmla="*/ 0 w 1"/>
                  <a:gd name="T7" fmla="*/ 0 h 2"/>
                  <a:gd name="T8" fmla="*/ 0 w 1"/>
                  <a:gd name="T9" fmla="*/ 0 h 2"/>
                  <a:gd name="T10" fmla="*/ 0 w 1"/>
                  <a:gd name="T11" fmla="*/ 0 h 2"/>
                  <a:gd name="T12" fmla="*/ 0 w 1"/>
                  <a:gd name="T13" fmla="*/ 2 h 2"/>
                  <a:gd name="T14" fmla="*/ 1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4" name="Freeform 976"/>
              <p:cNvSpPr>
                <a:spLocks/>
              </p:cNvSpPr>
              <p:nvPr/>
            </p:nvSpPr>
            <p:spPr bwMode="auto">
              <a:xfrm>
                <a:off x="3345" y="2300"/>
                <a:ext cx="3" cy="0"/>
              </a:xfrm>
              <a:custGeom>
                <a:avLst/>
                <a:gdLst>
                  <a:gd name="T0" fmla="*/ 0 w 3"/>
                  <a:gd name="T1" fmla="*/ 2 w 3"/>
                  <a:gd name="T2" fmla="*/ 2 w 3"/>
                  <a:gd name="T3" fmla="*/ 3 w 3"/>
                  <a:gd name="T4" fmla="*/ 3 w 3"/>
                  <a:gd name="T5" fmla="*/ 3 w 3"/>
                  <a:gd name="T6" fmla="*/ 2 w 3"/>
                  <a:gd name="T7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5" name="Freeform 977"/>
              <p:cNvSpPr>
                <a:spLocks/>
              </p:cNvSpPr>
              <p:nvPr/>
            </p:nvSpPr>
            <p:spPr bwMode="auto">
              <a:xfrm>
                <a:off x="3289" y="2190"/>
                <a:ext cx="5" cy="3"/>
              </a:xfrm>
              <a:custGeom>
                <a:avLst/>
                <a:gdLst>
                  <a:gd name="T0" fmla="*/ 5 w 5"/>
                  <a:gd name="T1" fmla="*/ 1 h 3"/>
                  <a:gd name="T2" fmla="*/ 4 w 5"/>
                  <a:gd name="T3" fmla="*/ 0 h 3"/>
                  <a:gd name="T4" fmla="*/ 4 w 5"/>
                  <a:gd name="T5" fmla="*/ 1 h 3"/>
                  <a:gd name="T6" fmla="*/ 2 w 5"/>
                  <a:gd name="T7" fmla="*/ 1 h 3"/>
                  <a:gd name="T8" fmla="*/ 2 w 5"/>
                  <a:gd name="T9" fmla="*/ 1 h 3"/>
                  <a:gd name="T10" fmla="*/ 0 w 5"/>
                  <a:gd name="T11" fmla="*/ 1 h 3"/>
                  <a:gd name="T12" fmla="*/ 0 w 5"/>
                  <a:gd name="T13" fmla="*/ 1 h 3"/>
                  <a:gd name="T14" fmla="*/ 1 w 5"/>
                  <a:gd name="T15" fmla="*/ 3 h 3"/>
                  <a:gd name="T16" fmla="*/ 1 w 5"/>
                  <a:gd name="T17" fmla="*/ 3 h 3"/>
                  <a:gd name="T18" fmla="*/ 4 w 5"/>
                  <a:gd name="T19" fmla="*/ 1 h 3"/>
                  <a:gd name="T20" fmla="*/ 5 w 5"/>
                  <a:gd name="T21" fmla="*/ 3 h 3"/>
                  <a:gd name="T22" fmla="*/ 5 w 5"/>
                  <a:gd name="T23" fmla="*/ 1 h 3"/>
                  <a:gd name="T24" fmla="*/ 5 w 5"/>
                  <a:gd name="T25" fmla="*/ 1 h 3"/>
                  <a:gd name="T26" fmla="*/ 5 w 5"/>
                  <a:gd name="T2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lnTo>
                      <a:pt x="4" y="0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4" y="1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6" name="Freeform 978"/>
              <p:cNvSpPr>
                <a:spLocks/>
              </p:cNvSpPr>
              <p:nvPr/>
            </p:nvSpPr>
            <p:spPr bwMode="auto">
              <a:xfrm>
                <a:off x="3434" y="2257"/>
                <a:ext cx="3" cy="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1 h 3"/>
                  <a:gd name="T4" fmla="*/ 0 w 3"/>
                  <a:gd name="T5" fmla="*/ 2 h 3"/>
                  <a:gd name="T6" fmla="*/ 0 w 3"/>
                  <a:gd name="T7" fmla="*/ 3 h 3"/>
                  <a:gd name="T8" fmla="*/ 0 w 3"/>
                  <a:gd name="T9" fmla="*/ 3 h 3"/>
                  <a:gd name="T10" fmla="*/ 1 w 3"/>
                  <a:gd name="T11" fmla="*/ 3 h 3"/>
                  <a:gd name="T12" fmla="*/ 1 w 3"/>
                  <a:gd name="T13" fmla="*/ 3 h 3"/>
                  <a:gd name="T14" fmla="*/ 3 w 3"/>
                  <a:gd name="T15" fmla="*/ 3 h 3"/>
                  <a:gd name="T16" fmla="*/ 3 w 3"/>
                  <a:gd name="T17" fmla="*/ 2 h 3"/>
                  <a:gd name="T18" fmla="*/ 3 w 3"/>
                  <a:gd name="T19" fmla="*/ 0 h 3"/>
                  <a:gd name="T20" fmla="*/ 3 w 3"/>
                  <a:gd name="T21" fmla="*/ 0 h 3"/>
                  <a:gd name="T22" fmla="*/ 1 w 3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7" name="Freeform 979"/>
              <p:cNvSpPr>
                <a:spLocks/>
              </p:cNvSpPr>
              <p:nvPr/>
            </p:nvSpPr>
            <p:spPr bwMode="auto">
              <a:xfrm>
                <a:off x="3422" y="2240"/>
                <a:ext cx="6" cy="8"/>
              </a:xfrm>
              <a:custGeom>
                <a:avLst/>
                <a:gdLst>
                  <a:gd name="T0" fmla="*/ 3 w 6"/>
                  <a:gd name="T1" fmla="*/ 2 h 8"/>
                  <a:gd name="T2" fmla="*/ 3 w 6"/>
                  <a:gd name="T3" fmla="*/ 2 h 8"/>
                  <a:gd name="T4" fmla="*/ 3 w 6"/>
                  <a:gd name="T5" fmla="*/ 0 h 8"/>
                  <a:gd name="T6" fmla="*/ 2 w 6"/>
                  <a:gd name="T7" fmla="*/ 0 h 8"/>
                  <a:gd name="T8" fmla="*/ 1 w 6"/>
                  <a:gd name="T9" fmla="*/ 0 h 8"/>
                  <a:gd name="T10" fmla="*/ 0 w 6"/>
                  <a:gd name="T11" fmla="*/ 2 h 8"/>
                  <a:gd name="T12" fmla="*/ 0 w 6"/>
                  <a:gd name="T13" fmla="*/ 2 h 8"/>
                  <a:gd name="T14" fmla="*/ 2 w 6"/>
                  <a:gd name="T15" fmla="*/ 4 h 8"/>
                  <a:gd name="T16" fmla="*/ 3 w 6"/>
                  <a:gd name="T17" fmla="*/ 7 h 8"/>
                  <a:gd name="T18" fmla="*/ 5 w 6"/>
                  <a:gd name="T19" fmla="*/ 7 h 8"/>
                  <a:gd name="T20" fmla="*/ 6 w 6"/>
                  <a:gd name="T21" fmla="*/ 8 h 8"/>
                  <a:gd name="T22" fmla="*/ 6 w 6"/>
                  <a:gd name="T23" fmla="*/ 7 h 8"/>
                  <a:gd name="T24" fmla="*/ 5 w 6"/>
                  <a:gd name="T25" fmla="*/ 7 h 8"/>
                  <a:gd name="T26" fmla="*/ 5 w 6"/>
                  <a:gd name="T27" fmla="*/ 5 h 8"/>
                  <a:gd name="T28" fmla="*/ 3 w 6"/>
                  <a:gd name="T29" fmla="*/ 5 h 8"/>
                  <a:gd name="T30" fmla="*/ 3 w 6"/>
                  <a:gd name="T31" fmla="*/ 4 h 8"/>
                  <a:gd name="T32" fmla="*/ 3 w 6"/>
                  <a:gd name="T33" fmla="*/ 4 h 8"/>
                  <a:gd name="T34" fmla="*/ 2 w 6"/>
                  <a:gd name="T35" fmla="*/ 3 h 8"/>
                  <a:gd name="T36" fmla="*/ 2 w 6"/>
                  <a:gd name="T37" fmla="*/ 3 h 8"/>
                  <a:gd name="T38" fmla="*/ 3 w 6"/>
                  <a:gd name="T3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" h="8">
                    <a:moveTo>
                      <a:pt x="3" y="2"/>
                    </a:move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8" name="Freeform 980"/>
              <p:cNvSpPr>
                <a:spLocks/>
              </p:cNvSpPr>
              <p:nvPr/>
            </p:nvSpPr>
            <p:spPr bwMode="auto">
              <a:xfrm>
                <a:off x="3435" y="2262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0 h 2"/>
                  <a:gd name="T6" fmla="*/ 0 w 2"/>
                  <a:gd name="T7" fmla="*/ 1 h 2"/>
                  <a:gd name="T8" fmla="*/ 2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2 w 2"/>
                  <a:gd name="T15" fmla="*/ 1 h 2"/>
                  <a:gd name="T16" fmla="*/ 2 w 2"/>
                  <a:gd name="T17" fmla="*/ 1 h 2"/>
                  <a:gd name="T18" fmla="*/ 2 w 2"/>
                  <a:gd name="T19" fmla="*/ 1 h 2"/>
                  <a:gd name="T20" fmla="*/ 0 w 2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39" name="Freeform 981"/>
              <p:cNvSpPr>
                <a:spLocks/>
              </p:cNvSpPr>
              <p:nvPr/>
            </p:nvSpPr>
            <p:spPr bwMode="auto">
              <a:xfrm>
                <a:off x="3298" y="2334"/>
                <a:ext cx="5" cy="3"/>
              </a:xfrm>
              <a:custGeom>
                <a:avLst/>
                <a:gdLst>
                  <a:gd name="T0" fmla="*/ 2 w 5"/>
                  <a:gd name="T1" fmla="*/ 0 h 3"/>
                  <a:gd name="T2" fmla="*/ 0 w 5"/>
                  <a:gd name="T3" fmla="*/ 0 h 3"/>
                  <a:gd name="T4" fmla="*/ 0 w 5"/>
                  <a:gd name="T5" fmla="*/ 0 h 3"/>
                  <a:gd name="T6" fmla="*/ 0 w 5"/>
                  <a:gd name="T7" fmla="*/ 3 h 3"/>
                  <a:gd name="T8" fmla="*/ 0 w 5"/>
                  <a:gd name="T9" fmla="*/ 3 h 3"/>
                  <a:gd name="T10" fmla="*/ 1 w 5"/>
                  <a:gd name="T11" fmla="*/ 3 h 3"/>
                  <a:gd name="T12" fmla="*/ 2 w 5"/>
                  <a:gd name="T13" fmla="*/ 3 h 3"/>
                  <a:gd name="T14" fmla="*/ 2 w 5"/>
                  <a:gd name="T15" fmla="*/ 3 h 3"/>
                  <a:gd name="T16" fmla="*/ 2 w 5"/>
                  <a:gd name="T17" fmla="*/ 3 h 3"/>
                  <a:gd name="T18" fmla="*/ 4 w 5"/>
                  <a:gd name="T19" fmla="*/ 3 h 3"/>
                  <a:gd name="T20" fmla="*/ 4 w 5"/>
                  <a:gd name="T21" fmla="*/ 3 h 3"/>
                  <a:gd name="T22" fmla="*/ 5 w 5"/>
                  <a:gd name="T23" fmla="*/ 1 h 3"/>
                  <a:gd name="T24" fmla="*/ 5 w 5"/>
                  <a:gd name="T25" fmla="*/ 1 h 3"/>
                  <a:gd name="T26" fmla="*/ 4 w 5"/>
                  <a:gd name="T27" fmla="*/ 1 h 3"/>
                  <a:gd name="T28" fmla="*/ 2 w 5"/>
                  <a:gd name="T2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3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0" name="Freeform 982"/>
              <p:cNvSpPr>
                <a:spLocks/>
              </p:cNvSpPr>
              <p:nvPr/>
            </p:nvSpPr>
            <p:spPr bwMode="auto">
              <a:xfrm>
                <a:off x="3322" y="2265"/>
                <a:ext cx="45" cy="25"/>
              </a:xfrm>
              <a:custGeom>
                <a:avLst/>
                <a:gdLst>
                  <a:gd name="T0" fmla="*/ 17 w 45"/>
                  <a:gd name="T1" fmla="*/ 4 h 25"/>
                  <a:gd name="T2" fmla="*/ 13 w 45"/>
                  <a:gd name="T3" fmla="*/ 3 h 25"/>
                  <a:gd name="T4" fmla="*/ 12 w 45"/>
                  <a:gd name="T5" fmla="*/ 2 h 25"/>
                  <a:gd name="T6" fmla="*/ 10 w 45"/>
                  <a:gd name="T7" fmla="*/ 2 h 25"/>
                  <a:gd name="T8" fmla="*/ 8 w 45"/>
                  <a:gd name="T9" fmla="*/ 3 h 25"/>
                  <a:gd name="T10" fmla="*/ 6 w 45"/>
                  <a:gd name="T11" fmla="*/ 4 h 25"/>
                  <a:gd name="T12" fmla="*/ 3 w 45"/>
                  <a:gd name="T13" fmla="*/ 2 h 25"/>
                  <a:gd name="T14" fmla="*/ 3 w 45"/>
                  <a:gd name="T15" fmla="*/ 3 h 25"/>
                  <a:gd name="T16" fmla="*/ 1 w 45"/>
                  <a:gd name="T17" fmla="*/ 4 h 25"/>
                  <a:gd name="T18" fmla="*/ 0 w 45"/>
                  <a:gd name="T19" fmla="*/ 8 h 25"/>
                  <a:gd name="T20" fmla="*/ 1 w 45"/>
                  <a:gd name="T21" fmla="*/ 10 h 25"/>
                  <a:gd name="T22" fmla="*/ 3 w 45"/>
                  <a:gd name="T23" fmla="*/ 12 h 25"/>
                  <a:gd name="T24" fmla="*/ 6 w 45"/>
                  <a:gd name="T25" fmla="*/ 12 h 25"/>
                  <a:gd name="T26" fmla="*/ 8 w 45"/>
                  <a:gd name="T27" fmla="*/ 13 h 25"/>
                  <a:gd name="T28" fmla="*/ 11 w 45"/>
                  <a:gd name="T29" fmla="*/ 13 h 25"/>
                  <a:gd name="T30" fmla="*/ 12 w 45"/>
                  <a:gd name="T31" fmla="*/ 15 h 25"/>
                  <a:gd name="T32" fmla="*/ 18 w 45"/>
                  <a:gd name="T33" fmla="*/ 18 h 25"/>
                  <a:gd name="T34" fmla="*/ 22 w 45"/>
                  <a:gd name="T35" fmla="*/ 19 h 25"/>
                  <a:gd name="T36" fmla="*/ 25 w 45"/>
                  <a:gd name="T37" fmla="*/ 19 h 25"/>
                  <a:gd name="T38" fmla="*/ 28 w 45"/>
                  <a:gd name="T39" fmla="*/ 24 h 25"/>
                  <a:gd name="T40" fmla="*/ 30 w 45"/>
                  <a:gd name="T41" fmla="*/ 24 h 25"/>
                  <a:gd name="T42" fmla="*/ 33 w 45"/>
                  <a:gd name="T43" fmla="*/ 24 h 25"/>
                  <a:gd name="T44" fmla="*/ 37 w 45"/>
                  <a:gd name="T45" fmla="*/ 25 h 25"/>
                  <a:gd name="T46" fmla="*/ 37 w 45"/>
                  <a:gd name="T47" fmla="*/ 24 h 25"/>
                  <a:gd name="T48" fmla="*/ 37 w 45"/>
                  <a:gd name="T49" fmla="*/ 22 h 25"/>
                  <a:gd name="T50" fmla="*/ 40 w 45"/>
                  <a:gd name="T51" fmla="*/ 20 h 25"/>
                  <a:gd name="T52" fmla="*/ 40 w 45"/>
                  <a:gd name="T53" fmla="*/ 19 h 25"/>
                  <a:gd name="T54" fmla="*/ 37 w 45"/>
                  <a:gd name="T55" fmla="*/ 17 h 25"/>
                  <a:gd name="T56" fmla="*/ 38 w 45"/>
                  <a:gd name="T57" fmla="*/ 15 h 25"/>
                  <a:gd name="T58" fmla="*/ 37 w 45"/>
                  <a:gd name="T59" fmla="*/ 15 h 25"/>
                  <a:gd name="T60" fmla="*/ 37 w 45"/>
                  <a:gd name="T61" fmla="*/ 13 h 25"/>
                  <a:gd name="T62" fmla="*/ 37 w 45"/>
                  <a:gd name="T63" fmla="*/ 12 h 25"/>
                  <a:gd name="T64" fmla="*/ 38 w 45"/>
                  <a:gd name="T65" fmla="*/ 9 h 25"/>
                  <a:gd name="T66" fmla="*/ 42 w 45"/>
                  <a:gd name="T67" fmla="*/ 4 h 25"/>
                  <a:gd name="T68" fmla="*/ 43 w 45"/>
                  <a:gd name="T69" fmla="*/ 0 h 25"/>
                  <a:gd name="T70" fmla="*/ 43 w 45"/>
                  <a:gd name="T71" fmla="*/ 0 h 25"/>
                  <a:gd name="T72" fmla="*/ 40 w 45"/>
                  <a:gd name="T73" fmla="*/ 2 h 25"/>
                  <a:gd name="T74" fmla="*/ 38 w 45"/>
                  <a:gd name="T75" fmla="*/ 2 h 25"/>
                  <a:gd name="T76" fmla="*/ 37 w 45"/>
                  <a:gd name="T77" fmla="*/ 2 h 25"/>
                  <a:gd name="T78" fmla="*/ 33 w 45"/>
                  <a:gd name="T79" fmla="*/ 2 h 25"/>
                  <a:gd name="T80" fmla="*/ 32 w 45"/>
                  <a:gd name="T81" fmla="*/ 2 h 25"/>
                  <a:gd name="T82" fmla="*/ 28 w 45"/>
                  <a:gd name="T83" fmla="*/ 4 h 25"/>
                  <a:gd name="T84" fmla="*/ 26 w 45"/>
                  <a:gd name="T85" fmla="*/ 4 h 25"/>
                  <a:gd name="T86" fmla="*/ 21 w 45"/>
                  <a:gd name="T87" fmla="*/ 4 h 25"/>
                  <a:gd name="T88" fmla="*/ 17 w 45"/>
                  <a:gd name="T89" fmla="*/ 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5" h="25">
                    <a:moveTo>
                      <a:pt x="17" y="5"/>
                    </a:moveTo>
                    <a:lnTo>
                      <a:pt x="17" y="4"/>
                    </a:lnTo>
                    <a:lnTo>
                      <a:pt x="15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1" y="13"/>
                    </a:lnTo>
                    <a:lnTo>
                      <a:pt x="11" y="14"/>
                    </a:lnTo>
                    <a:lnTo>
                      <a:pt x="12" y="15"/>
                    </a:lnTo>
                    <a:lnTo>
                      <a:pt x="16" y="17"/>
                    </a:lnTo>
                    <a:lnTo>
                      <a:pt x="18" y="18"/>
                    </a:lnTo>
                    <a:lnTo>
                      <a:pt x="20" y="19"/>
                    </a:lnTo>
                    <a:lnTo>
                      <a:pt x="22" y="19"/>
                    </a:lnTo>
                    <a:lnTo>
                      <a:pt x="23" y="19"/>
                    </a:lnTo>
                    <a:lnTo>
                      <a:pt x="25" y="19"/>
                    </a:lnTo>
                    <a:lnTo>
                      <a:pt x="27" y="20"/>
                    </a:lnTo>
                    <a:lnTo>
                      <a:pt x="2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2" y="25"/>
                    </a:lnTo>
                    <a:lnTo>
                      <a:pt x="33" y="24"/>
                    </a:lnTo>
                    <a:lnTo>
                      <a:pt x="36" y="25"/>
                    </a:lnTo>
                    <a:lnTo>
                      <a:pt x="37" y="25"/>
                    </a:lnTo>
                    <a:lnTo>
                      <a:pt x="37" y="24"/>
                    </a:lnTo>
                    <a:lnTo>
                      <a:pt x="37" y="24"/>
                    </a:lnTo>
                    <a:lnTo>
                      <a:pt x="37" y="23"/>
                    </a:lnTo>
                    <a:lnTo>
                      <a:pt x="37" y="22"/>
                    </a:lnTo>
                    <a:lnTo>
                      <a:pt x="38" y="22"/>
                    </a:lnTo>
                    <a:lnTo>
                      <a:pt x="40" y="20"/>
                    </a:lnTo>
                    <a:lnTo>
                      <a:pt x="40" y="19"/>
                    </a:lnTo>
                    <a:lnTo>
                      <a:pt x="40" y="19"/>
                    </a:lnTo>
                    <a:lnTo>
                      <a:pt x="38" y="18"/>
                    </a:lnTo>
                    <a:lnTo>
                      <a:pt x="37" y="17"/>
                    </a:lnTo>
                    <a:lnTo>
                      <a:pt x="38" y="17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4"/>
                    </a:lnTo>
                    <a:lnTo>
                      <a:pt x="37" y="13"/>
                    </a:lnTo>
                    <a:lnTo>
                      <a:pt x="37" y="12"/>
                    </a:lnTo>
                    <a:lnTo>
                      <a:pt x="37" y="12"/>
                    </a:lnTo>
                    <a:lnTo>
                      <a:pt x="38" y="10"/>
                    </a:lnTo>
                    <a:lnTo>
                      <a:pt x="38" y="9"/>
                    </a:lnTo>
                    <a:lnTo>
                      <a:pt x="38" y="8"/>
                    </a:lnTo>
                    <a:lnTo>
                      <a:pt x="42" y="4"/>
                    </a:lnTo>
                    <a:lnTo>
                      <a:pt x="42" y="3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lnTo>
                      <a:pt x="40" y="2"/>
                    </a:lnTo>
                    <a:lnTo>
                      <a:pt x="40" y="0"/>
                    </a:lnTo>
                    <a:lnTo>
                      <a:pt x="38" y="2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8" y="4"/>
                    </a:lnTo>
                    <a:lnTo>
                      <a:pt x="27" y="4"/>
                    </a:lnTo>
                    <a:lnTo>
                      <a:pt x="26" y="4"/>
                    </a:lnTo>
                    <a:lnTo>
                      <a:pt x="22" y="4"/>
                    </a:lnTo>
                    <a:lnTo>
                      <a:pt x="21" y="4"/>
                    </a:lnTo>
                    <a:lnTo>
                      <a:pt x="18" y="5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1" name="Freeform 983"/>
              <p:cNvSpPr>
                <a:spLocks/>
              </p:cNvSpPr>
              <p:nvPr/>
            </p:nvSpPr>
            <p:spPr bwMode="auto">
              <a:xfrm>
                <a:off x="3304" y="2319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1 w 1"/>
                  <a:gd name="T3" fmla="*/ 0 h 3"/>
                  <a:gd name="T4" fmla="*/ 0 w 1"/>
                  <a:gd name="T5" fmla="*/ 1 h 3"/>
                  <a:gd name="T6" fmla="*/ 0 w 1"/>
                  <a:gd name="T7" fmla="*/ 3 h 3"/>
                  <a:gd name="T8" fmla="*/ 1 w 1"/>
                  <a:gd name="T9" fmla="*/ 1 h 3"/>
                  <a:gd name="T10" fmla="*/ 1 w 1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2" name="Freeform 984"/>
              <p:cNvSpPr>
                <a:spLocks/>
              </p:cNvSpPr>
              <p:nvPr/>
            </p:nvSpPr>
            <p:spPr bwMode="auto">
              <a:xfrm>
                <a:off x="3315" y="2288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  <a:gd name="T8" fmla="*/ 0 w 2"/>
                  <a:gd name="T9" fmla="*/ 0 h 1"/>
                  <a:gd name="T10" fmla="*/ 0 w 2"/>
                  <a:gd name="T11" fmla="*/ 1 h 1"/>
                  <a:gd name="T12" fmla="*/ 0 w 2"/>
                  <a:gd name="T13" fmla="*/ 1 h 1"/>
                  <a:gd name="T14" fmla="*/ 2 w 2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3" name="Freeform 985"/>
              <p:cNvSpPr>
                <a:spLocks/>
              </p:cNvSpPr>
              <p:nvPr/>
            </p:nvSpPr>
            <p:spPr bwMode="auto">
              <a:xfrm>
                <a:off x="3348" y="2302"/>
                <a:ext cx="4" cy="2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0 h 2"/>
                  <a:gd name="T4" fmla="*/ 0 w 4"/>
                  <a:gd name="T5" fmla="*/ 1 h 2"/>
                  <a:gd name="T6" fmla="*/ 1 w 4"/>
                  <a:gd name="T7" fmla="*/ 2 h 2"/>
                  <a:gd name="T8" fmla="*/ 2 w 4"/>
                  <a:gd name="T9" fmla="*/ 2 h 2"/>
                  <a:gd name="T10" fmla="*/ 4 w 4"/>
                  <a:gd name="T11" fmla="*/ 1 h 2"/>
                  <a:gd name="T12" fmla="*/ 2 w 4"/>
                  <a:gd name="T13" fmla="*/ 1 h 2"/>
                  <a:gd name="T14" fmla="*/ 1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4" name="Freeform 986"/>
              <p:cNvSpPr>
                <a:spLocks/>
              </p:cNvSpPr>
              <p:nvPr/>
            </p:nvSpPr>
            <p:spPr bwMode="auto">
              <a:xfrm>
                <a:off x="3481" y="2249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1 w 1"/>
                  <a:gd name="T3" fmla="*/ 0 h 3"/>
                  <a:gd name="T4" fmla="*/ 0 w 1"/>
                  <a:gd name="T5" fmla="*/ 1 h 3"/>
                  <a:gd name="T6" fmla="*/ 0 w 1"/>
                  <a:gd name="T7" fmla="*/ 3 h 3"/>
                  <a:gd name="T8" fmla="*/ 0 w 1"/>
                  <a:gd name="T9" fmla="*/ 1 h 3"/>
                  <a:gd name="T10" fmla="*/ 1 w 1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5" name="Freeform 987"/>
              <p:cNvSpPr>
                <a:spLocks/>
              </p:cNvSpPr>
              <p:nvPr/>
            </p:nvSpPr>
            <p:spPr bwMode="auto">
              <a:xfrm>
                <a:off x="3492" y="2269"/>
                <a:ext cx="4" cy="5"/>
              </a:xfrm>
              <a:custGeom>
                <a:avLst/>
                <a:gdLst>
                  <a:gd name="T0" fmla="*/ 2 w 4"/>
                  <a:gd name="T1" fmla="*/ 1 h 5"/>
                  <a:gd name="T2" fmla="*/ 1 w 4"/>
                  <a:gd name="T3" fmla="*/ 0 h 5"/>
                  <a:gd name="T4" fmla="*/ 1 w 4"/>
                  <a:gd name="T5" fmla="*/ 0 h 5"/>
                  <a:gd name="T6" fmla="*/ 0 w 4"/>
                  <a:gd name="T7" fmla="*/ 1 h 5"/>
                  <a:gd name="T8" fmla="*/ 0 w 4"/>
                  <a:gd name="T9" fmla="*/ 3 h 5"/>
                  <a:gd name="T10" fmla="*/ 1 w 4"/>
                  <a:gd name="T11" fmla="*/ 3 h 5"/>
                  <a:gd name="T12" fmla="*/ 1 w 4"/>
                  <a:gd name="T13" fmla="*/ 4 h 5"/>
                  <a:gd name="T14" fmla="*/ 2 w 4"/>
                  <a:gd name="T15" fmla="*/ 4 h 5"/>
                  <a:gd name="T16" fmla="*/ 4 w 4"/>
                  <a:gd name="T17" fmla="*/ 5 h 5"/>
                  <a:gd name="T18" fmla="*/ 4 w 4"/>
                  <a:gd name="T19" fmla="*/ 4 h 5"/>
                  <a:gd name="T20" fmla="*/ 4 w 4"/>
                  <a:gd name="T21" fmla="*/ 4 h 5"/>
                  <a:gd name="T22" fmla="*/ 4 w 4"/>
                  <a:gd name="T23" fmla="*/ 3 h 5"/>
                  <a:gd name="T24" fmla="*/ 4 w 4"/>
                  <a:gd name="T25" fmla="*/ 3 h 5"/>
                  <a:gd name="T26" fmla="*/ 2 w 4"/>
                  <a:gd name="T2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5">
                    <a:moveTo>
                      <a:pt x="2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6" name="Freeform 988"/>
              <p:cNvSpPr>
                <a:spLocks/>
              </p:cNvSpPr>
              <p:nvPr/>
            </p:nvSpPr>
            <p:spPr bwMode="auto">
              <a:xfrm>
                <a:off x="3494" y="2278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w 2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7" name="Freeform 989"/>
              <p:cNvSpPr>
                <a:spLocks/>
              </p:cNvSpPr>
              <p:nvPr/>
            </p:nvSpPr>
            <p:spPr bwMode="auto">
              <a:xfrm>
                <a:off x="3477" y="2250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1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8" name="Freeform 990"/>
              <p:cNvSpPr>
                <a:spLocks/>
              </p:cNvSpPr>
              <p:nvPr/>
            </p:nvSpPr>
            <p:spPr bwMode="auto">
              <a:xfrm>
                <a:off x="3435" y="2270"/>
                <a:ext cx="6" cy="5"/>
              </a:xfrm>
              <a:custGeom>
                <a:avLst/>
                <a:gdLst>
                  <a:gd name="T0" fmla="*/ 2 w 6"/>
                  <a:gd name="T1" fmla="*/ 0 h 5"/>
                  <a:gd name="T2" fmla="*/ 0 w 6"/>
                  <a:gd name="T3" fmla="*/ 2 h 5"/>
                  <a:gd name="T4" fmla="*/ 0 w 6"/>
                  <a:gd name="T5" fmla="*/ 3 h 5"/>
                  <a:gd name="T6" fmla="*/ 2 w 6"/>
                  <a:gd name="T7" fmla="*/ 4 h 5"/>
                  <a:gd name="T8" fmla="*/ 3 w 6"/>
                  <a:gd name="T9" fmla="*/ 5 h 5"/>
                  <a:gd name="T10" fmla="*/ 4 w 6"/>
                  <a:gd name="T11" fmla="*/ 4 h 5"/>
                  <a:gd name="T12" fmla="*/ 6 w 6"/>
                  <a:gd name="T13" fmla="*/ 4 h 5"/>
                  <a:gd name="T14" fmla="*/ 4 w 6"/>
                  <a:gd name="T15" fmla="*/ 3 h 5"/>
                  <a:gd name="T16" fmla="*/ 3 w 6"/>
                  <a:gd name="T17" fmla="*/ 2 h 5"/>
                  <a:gd name="T18" fmla="*/ 2 w 6"/>
                  <a:gd name="T19" fmla="*/ 2 h 5"/>
                  <a:gd name="T20" fmla="*/ 2 w 6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49" name="Freeform 991"/>
              <p:cNvSpPr>
                <a:spLocks/>
              </p:cNvSpPr>
              <p:nvPr/>
            </p:nvSpPr>
            <p:spPr bwMode="auto">
              <a:xfrm>
                <a:off x="3432" y="2262"/>
                <a:ext cx="6" cy="6"/>
              </a:xfrm>
              <a:custGeom>
                <a:avLst/>
                <a:gdLst>
                  <a:gd name="T0" fmla="*/ 2 w 6"/>
                  <a:gd name="T1" fmla="*/ 1 h 6"/>
                  <a:gd name="T2" fmla="*/ 2 w 6"/>
                  <a:gd name="T3" fmla="*/ 2 h 6"/>
                  <a:gd name="T4" fmla="*/ 1 w 6"/>
                  <a:gd name="T5" fmla="*/ 2 h 6"/>
                  <a:gd name="T6" fmla="*/ 1 w 6"/>
                  <a:gd name="T7" fmla="*/ 2 h 6"/>
                  <a:gd name="T8" fmla="*/ 1 w 6"/>
                  <a:gd name="T9" fmla="*/ 2 h 6"/>
                  <a:gd name="T10" fmla="*/ 0 w 6"/>
                  <a:gd name="T11" fmla="*/ 3 h 6"/>
                  <a:gd name="T12" fmla="*/ 0 w 6"/>
                  <a:gd name="T13" fmla="*/ 5 h 6"/>
                  <a:gd name="T14" fmla="*/ 0 w 6"/>
                  <a:gd name="T15" fmla="*/ 5 h 6"/>
                  <a:gd name="T16" fmla="*/ 1 w 6"/>
                  <a:gd name="T17" fmla="*/ 3 h 6"/>
                  <a:gd name="T18" fmla="*/ 1 w 6"/>
                  <a:gd name="T19" fmla="*/ 5 h 6"/>
                  <a:gd name="T20" fmla="*/ 2 w 6"/>
                  <a:gd name="T21" fmla="*/ 5 h 6"/>
                  <a:gd name="T22" fmla="*/ 2 w 6"/>
                  <a:gd name="T23" fmla="*/ 5 h 6"/>
                  <a:gd name="T24" fmla="*/ 2 w 6"/>
                  <a:gd name="T25" fmla="*/ 6 h 6"/>
                  <a:gd name="T26" fmla="*/ 2 w 6"/>
                  <a:gd name="T27" fmla="*/ 6 h 6"/>
                  <a:gd name="T28" fmla="*/ 3 w 6"/>
                  <a:gd name="T29" fmla="*/ 6 h 6"/>
                  <a:gd name="T30" fmla="*/ 5 w 6"/>
                  <a:gd name="T31" fmla="*/ 6 h 6"/>
                  <a:gd name="T32" fmla="*/ 6 w 6"/>
                  <a:gd name="T33" fmla="*/ 6 h 6"/>
                  <a:gd name="T34" fmla="*/ 6 w 6"/>
                  <a:gd name="T35" fmla="*/ 5 h 6"/>
                  <a:gd name="T36" fmla="*/ 5 w 6"/>
                  <a:gd name="T37" fmla="*/ 3 h 6"/>
                  <a:gd name="T38" fmla="*/ 3 w 6"/>
                  <a:gd name="T39" fmla="*/ 3 h 6"/>
                  <a:gd name="T40" fmla="*/ 3 w 6"/>
                  <a:gd name="T41" fmla="*/ 1 h 6"/>
                  <a:gd name="T42" fmla="*/ 2 w 6"/>
                  <a:gd name="T43" fmla="*/ 0 h 6"/>
                  <a:gd name="T44" fmla="*/ 2 w 6"/>
                  <a:gd name="T45" fmla="*/ 0 h 6"/>
                  <a:gd name="T46" fmla="*/ 2 w 6"/>
                  <a:gd name="T4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" h="6">
                    <a:moveTo>
                      <a:pt x="2" y="1"/>
                    </a:moveTo>
                    <a:lnTo>
                      <a:pt x="2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3" y="6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0" name="Freeform 992"/>
              <p:cNvSpPr>
                <a:spLocks/>
              </p:cNvSpPr>
              <p:nvPr/>
            </p:nvSpPr>
            <p:spPr bwMode="auto">
              <a:xfrm>
                <a:off x="3467" y="2295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3 h 4"/>
                  <a:gd name="T4" fmla="*/ 2 w 2"/>
                  <a:gd name="T5" fmla="*/ 2 h 4"/>
                  <a:gd name="T6" fmla="*/ 1 w 2"/>
                  <a:gd name="T7" fmla="*/ 0 h 4"/>
                  <a:gd name="T8" fmla="*/ 1 w 2"/>
                  <a:gd name="T9" fmla="*/ 0 h 4"/>
                  <a:gd name="T10" fmla="*/ 1 w 2"/>
                  <a:gd name="T11" fmla="*/ 0 h 4"/>
                  <a:gd name="T12" fmla="*/ 0 w 2"/>
                  <a:gd name="T13" fmla="*/ 2 h 4"/>
                  <a:gd name="T14" fmla="*/ 0 w 2"/>
                  <a:gd name="T15" fmla="*/ 3 h 4"/>
                  <a:gd name="T16" fmla="*/ 1 w 2"/>
                  <a:gd name="T17" fmla="*/ 3 h 4"/>
                  <a:gd name="T18" fmla="*/ 2 w 2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1" name="Freeform 993"/>
              <p:cNvSpPr>
                <a:spLocks/>
              </p:cNvSpPr>
              <p:nvPr/>
            </p:nvSpPr>
            <p:spPr bwMode="auto">
              <a:xfrm>
                <a:off x="3467" y="2253"/>
                <a:ext cx="24" cy="17"/>
              </a:xfrm>
              <a:custGeom>
                <a:avLst/>
                <a:gdLst>
                  <a:gd name="T0" fmla="*/ 9 w 24"/>
                  <a:gd name="T1" fmla="*/ 2 h 17"/>
                  <a:gd name="T2" fmla="*/ 7 w 24"/>
                  <a:gd name="T3" fmla="*/ 1 h 17"/>
                  <a:gd name="T4" fmla="*/ 6 w 24"/>
                  <a:gd name="T5" fmla="*/ 0 h 17"/>
                  <a:gd name="T6" fmla="*/ 5 w 24"/>
                  <a:gd name="T7" fmla="*/ 0 h 17"/>
                  <a:gd name="T8" fmla="*/ 4 w 24"/>
                  <a:gd name="T9" fmla="*/ 0 h 17"/>
                  <a:gd name="T10" fmla="*/ 1 w 24"/>
                  <a:gd name="T11" fmla="*/ 2 h 17"/>
                  <a:gd name="T12" fmla="*/ 0 w 24"/>
                  <a:gd name="T13" fmla="*/ 2 h 17"/>
                  <a:gd name="T14" fmla="*/ 0 w 24"/>
                  <a:gd name="T15" fmla="*/ 2 h 17"/>
                  <a:gd name="T16" fmla="*/ 1 w 24"/>
                  <a:gd name="T17" fmla="*/ 4 h 17"/>
                  <a:gd name="T18" fmla="*/ 2 w 24"/>
                  <a:gd name="T19" fmla="*/ 2 h 17"/>
                  <a:gd name="T20" fmla="*/ 4 w 24"/>
                  <a:gd name="T21" fmla="*/ 4 h 17"/>
                  <a:gd name="T22" fmla="*/ 5 w 24"/>
                  <a:gd name="T23" fmla="*/ 4 h 17"/>
                  <a:gd name="T24" fmla="*/ 6 w 24"/>
                  <a:gd name="T25" fmla="*/ 5 h 17"/>
                  <a:gd name="T26" fmla="*/ 7 w 24"/>
                  <a:gd name="T27" fmla="*/ 6 h 17"/>
                  <a:gd name="T28" fmla="*/ 9 w 24"/>
                  <a:gd name="T29" fmla="*/ 6 h 17"/>
                  <a:gd name="T30" fmla="*/ 9 w 24"/>
                  <a:gd name="T31" fmla="*/ 7 h 17"/>
                  <a:gd name="T32" fmla="*/ 10 w 24"/>
                  <a:gd name="T33" fmla="*/ 7 h 17"/>
                  <a:gd name="T34" fmla="*/ 11 w 24"/>
                  <a:gd name="T35" fmla="*/ 10 h 17"/>
                  <a:gd name="T36" fmla="*/ 12 w 24"/>
                  <a:gd name="T37" fmla="*/ 10 h 17"/>
                  <a:gd name="T38" fmla="*/ 14 w 24"/>
                  <a:gd name="T39" fmla="*/ 10 h 17"/>
                  <a:gd name="T40" fmla="*/ 16 w 24"/>
                  <a:gd name="T41" fmla="*/ 10 h 17"/>
                  <a:gd name="T42" fmla="*/ 16 w 24"/>
                  <a:gd name="T43" fmla="*/ 11 h 17"/>
                  <a:gd name="T44" fmla="*/ 16 w 24"/>
                  <a:gd name="T45" fmla="*/ 11 h 17"/>
                  <a:gd name="T46" fmla="*/ 17 w 24"/>
                  <a:gd name="T47" fmla="*/ 11 h 17"/>
                  <a:gd name="T48" fmla="*/ 17 w 24"/>
                  <a:gd name="T49" fmla="*/ 12 h 17"/>
                  <a:gd name="T50" fmla="*/ 17 w 24"/>
                  <a:gd name="T51" fmla="*/ 14 h 17"/>
                  <a:gd name="T52" fmla="*/ 19 w 24"/>
                  <a:gd name="T53" fmla="*/ 14 h 17"/>
                  <a:gd name="T54" fmla="*/ 19 w 24"/>
                  <a:gd name="T55" fmla="*/ 15 h 17"/>
                  <a:gd name="T56" fmla="*/ 20 w 24"/>
                  <a:gd name="T57" fmla="*/ 16 h 17"/>
                  <a:gd name="T58" fmla="*/ 20 w 24"/>
                  <a:gd name="T59" fmla="*/ 16 h 17"/>
                  <a:gd name="T60" fmla="*/ 21 w 24"/>
                  <a:gd name="T61" fmla="*/ 16 h 17"/>
                  <a:gd name="T62" fmla="*/ 21 w 24"/>
                  <a:gd name="T63" fmla="*/ 16 h 17"/>
                  <a:gd name="T64" fmla="*/ 22 w 24"/>
                  <a:gd name="T65" fmla="*/ 17 h 17"/>
                  <a:gd name="T66" fmla="*/ 22 w 24"/>
                  <a:gd name="T67" fmla="*/ 17 h 17"/>
                  <a:gd name="T68" fmla="*/ 22 w 24"/>
                  <a:gd name="T69" fmla="*/ 17 h 17"/>
                  <a:gd name="T70" fmla="*/ 24 w 24"/>
                  <a:gd name="T71" fmla="*/ 16 h 17"/>
                  <a:gd name="T72" fmla="*/ 24 w 24"/>
                  <a:gd name="T73" fmla="*/ 15 h 17"/>
                  <a:gd name="T74" fmla="*/ 24 w 24"/>
                  <a:gd name="T75" fmla="*/ 14 h 17"/>
                  <a:gd name="T76" fmla="*/ 22 w 24"/>
                  <a:gd name="T77" fmla="*/ 14 h 17"/>
                  <a:gd name="T78" fmla="*/ 20 w 24"/>
                  <a:gd name="T79" fmla="*/ 14 h 17"/>
                  <a:gd name="T80" fmla="*/ 19 w 24"/>
                  <a:gd name="T81" fmla="*/ 12 h 17"/>
                  <a:gd name="T82" fmla="*/ 19 w 24"/>
                  <a:gd name="T83" fmla="*/ 11 h 17"/>
                  <a:gd name="T84" fmla="*/ 17 w 24"/>
                  <a:gd name="T85" fmla="*/ 9 h 17"/>
                  <a:gd name="T86" fmla="*/ 19 w 24"/>
                  <a:gd name="T87" fmla="*/ 9 h 17"/>
                  <a:gd name="T88" fmla="*/ 19 w 24"/>
                  <a:gd name="T89" fmla="*/ 7 h 17"/>
                  <a:gd name="T90" fmla="*/ 17 w 24"/>
                  <a:gd name="T91" fmla="*/ 7 h 17"/>
                  <a:gd name="T92" fmla="*/ 17 w 24"/>
                  <a:gd name="T93" fmla="*/ 6 h 17"/>
                  <a:gd name="T94" fmla="*/ 16 w 24"/>
                  <a:gd name="T95" fmla="*/ 6 h 17"/>
                  <a:gd name="T96" fmla="*/ 14 w 24"/>
                  <a:gd name="T97" fmla="*/ 6 h 17"/>
                  <a:gd name="T98" fmla="*/ 11 w 24"/>
                  <a:gd name="T99" fmla="*/ 5 h 17"/>
                  <a:gd name="T100" fmla="*/ 10 w 24"/>
                  <a:gd name="T101" fmla="*/ 4 h 17"/>
                  <a:gd name="T102" fmla="*/ 9 w 24"/>
                  <a:gd name="T103" fmla="*/ 4 h 17"/>
                  <a:gd name="T104" fmla="*/ 9 w 24"/>
                  <a:gd name="T105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" h="17">
                    <a:moveTo>
                      <a:pt x="9" y="2"/>
                    </a:moveTo>
                    <a:lnTo>
                      <a:pt x="7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5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9" y="7"/>
                    </a:lnTo>
                    <a:lnTo>
                      <a:pt x="10" y="7"/>
                    </a:lnTo>
                    <a:lnTo>
                      <a:pt x="11" y="10"/>
                    </a:lnTo>
                    <a:lnTo>
                      <a:pt x="12" y="10"/>
                    </a:lnTo>
                    <a:lnTo>
                      <a:pt x="14" y="10"/>
                    </a:lnTo>
                    <a:lnTo>
                      <a:pt x="16" y="10"/>
                    </a:lnTo>
                    <a:lnTo>
                      <a:pt x="16" y="11"/>
                    </a:lnTo>
                    <a:lnTo>
                      <a:pt x="16" y="11"/>
                    </a:lnTo>
                    <a:lnTo>
                      <a:pt x="17" y="11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19" y="15"/>
                    </a:lnTo>
                    <a:lnTo>
                      <a:pt x="20" y="16"/>
                    </a:lnTo>
                    <a:lnTo>
                      <a:pt x="20" y="16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4" y="16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2" y="14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7" y="9"/>
                    </a:lnTo>
                    <a:lnTo>
                      <a:pt x="19" y="9"/>
                    </a:lnTo>
                    <a:lnTo>
                      <a:pt x="19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6" y="6"/>
                    </a:lnTo>
                    <a:lnTo>
                      <a:pt x="14" y="6"/>
                    </a:lnTo>
                    <a:lnTo>
                      <a:pt x="11" y="5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2" name="Freeform 994"/>
              <p:cNvSpPr>
                <a:spLocks/>
              </p:cNvSpPr>
              <p:nvPr/>
            </p:nvSpPr>
            <p:spPr bwMode="auto">
              <a:xfrm>
                <a:off x="3476" y="2307"/>
                <a:ext cx="38" cy="11"/>
              </a:xfrm>
              <a:custGeom>
                <a:avLst/>
                <a:gdLst>
                  <a:gd name="T0" fmla="*/ 1 w 38"/>
                  <a:gd name="T1" fmla="*/ 1 h 11"/>
                  <a:gd name="T2" fmla="*/ 0 w 38"/>
                  <a:gd name="T3" fmla="*/ 3 h 11"/>
                  <a:gd name="T4" fmla="*/ 1 w 38"/>
                  <a:gd name="T5" fmla="*/ 6 h 11"/>
                  <a:gd name="T6" fmla="*/ 2 w 38"/>
                  <a:gd name="T7" fmla="*/ 6 h 11"/>
                  <a:gd name="T8" fmla="*/ 6 w 38"/>
                  <a:gd name="T9" fmla="*/ 6 h 11"/>
                  <a:gd name="T10" fmla="*/ 15 w 38"/>
                  <a:gd name="T11" fmla="*/ 8 h 11"/>
                  <a:gd name="T12" fmla="*/ 17 w 38"/>
                  <a:gd name="T13" fmla="*/ 8 h 11"/>
                  <a:gd name="T14" fmla="*/ 17 w 38"/>
                  <a:gd name="T15" fmla="*/ 11 h 11"/>
                  <a:gd name="T16" fmla="*/ 23 w 38"/>
                  <a:gd name="T17" fmla="*/ 11 h 11"/>
                  <a:gd name="T18" fmla="*/ 32 w 38"/>
                  <a:gd name="T19" fmla="*/ 10 h 11"/>
                  <a:gd name="T20" fmla="*/ 36 w 38"/>
                  <a:gd name="T21" fmla="*/ 10 h 11"/>
                  <a:gd name="T22" fmla="*/ 37 w 38"/>
                  <a:gd name="T23" fmla="*/ 8 h 11"/>
                  <a:gd name="T24" fmla="*/ 38 w 38"/>
                  <a:gd name="T25" fmla="*/ 6 h 11"/>
                  <a:gd name="T26" fmla="*/ 38 w 38"/>
                  <a:gd name="T27" fmla="*/ 5 h 11"/>
                  <a:gd name="T28" fmla="*/ 35 w 38"/>
                  <a:gd name="T29" fmla="*/ 6 h 11"/>
                  <a:gd name="T30" fmla="*/ 32 w 38"/>
                  <a:gd name="T31" fmla="*/ 7 h 11"/>
                  <a:gd name="T32" fmla="*/ 31 w 38"/>
                  <a:gd name="T33" fmla="*/ 7 h 11"/>
                  <a:gd name="T34" fmla="*/ 31 w 38"/>
                  <a:gd name="T35" fmla="*/ 5 h 11"/>
                  <a:gd name="T36" fmla="*/ 28 w 38"/>
                  <a:gd name="T37" fmla="*/ 5 h 11"/>
                  <a:gd name="T38" fmla="*/ 25 w 38"/>
                  <a:gd name="T39" fmla="*/ 5 h 11"/>
                  <a:gd name="T40" fmla="*/ 21 w 38"/>
                  <a:gd name="T41" fmla="*/ 3 h 11"/>
                  <a:gd name="T42" fmla="*/ 15 w 38"/>
                  <a:gd name="T43" fmla="*/ 3 h 11"/>
                  <a:gd name="T44" fmla="*/ 12 w 38"/>
                  <a:gd name="T45" fmla="*/ 5 h 11"/>
                  <a:gd name="T46" fmla="*/ 11 w 38"/>
                  <a:gd name="T47" fmla="*/ 5 h 11"/>
                  <a:gd name="T48" fmla="*/ 10 w 38"/>
                  <a:gd name="T49" fmla="*/ 3 h 11"/>
                  <a:gd name="T50" fmla="*/ 8 w 38"/>
                  <a:gd name="T51" fmla="*/ 2 h 11"/>
                  <a:gd name="T52" fmla="*/ 8 w 38"/>
                  <a:gd name="T53" fmla="*/ 2 h 11"/>
                  <a:gd name="T54" fmla="*/ 10 w 38"/>
                  <a:gd name="T55" fmla="*/ 1 h 11"/>
                  <a:gd name="T56" fmla="*/ 7 w 38"/>
                  <a:gd name="T57" fmla="*/ 1 h 11"/>
                  <a:gd name="T58" fmla="*/ 7 w 38"/>
                  <a:gd name="T59" fmla="*/ 1 h 11"/>
                  <a:gd name="T60" fmla="*/ 5 w 38"/>
                  <a:gd name="T61" fmla="*/ 1 h 11"/>
                  <a:gd name="T62" fmla="*/ 3 w 38"/>
                  <a:gd name="T63" fmla="*/ 0 h 11"/>
                  <a:gd name="T64" fmla="*/ 2 w 38"/>
                  <a:gd name="T65" fmla="*/ 1 h 11"/>
                  <a:gd name="T66" fmla="*/ 2 w 38"/>
                  <a:gd name="T67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8" h="11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13" y="7"/>
                    </a:lnTo>
                    <a:lnTo>
                      <a:pt x="15" y="8"/>
                    </a:lnTo>
                    <a:lnTo>
                      <a:pt x="16" y="8"/>
                    </a:lnTo>
                    <a:lnTo>
                      <a:pt x="17" y="8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23" y="11"/>
                    </a:lnTo>
                    <a:lnTo>
                      <a:pt x="28" y="10"/>
                    </a:lnTo>
                    <a:lnTo>
                      <a:pt x="32" y="10"/>
                    </a:lnTo>
                    <a:lnTo>
                      <a:pt x="35" y="10"/>
                    </a:lnTo>
                    <a:lnTo>
                      <a:pt x="36" y="10"/>
                    </a:lnTo>
                    <a:lnTo>
                      <a:pt x="37" y="10"/>
                    </a:lnTo>
                    <a:lnTo>
                      <a:pt x="37" y="8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38" y="5"/>
                    </a:lnTo>
                    <a:lnTo>
                      <a:pt x="38" y="5"/>
                    </a:lnTo>
                    <a:lnTo>
                      <a:pt x="36" y="6"/>
                    </a:lnTo>
                    <a:lnTo>
                      <a:pt x="35" y="6"/>
                    </a:lnTo>
                    <a:lnTo>
                      <a:pt x="32" y="7"/>
                    </a:lnTo>
                    <a:lnTo>
                      <a:pt x="32" y="7"/>
                    </a:lnTo>
                    <a:lnTo>
                      <a:pt x="31" y="8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31" y="5"/>
                    </a:lnTo>
                    <a:lnTo>
                      <a:pt x="31" y="5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2" y="5"/>
                    </a:lnTo>
                    <a:lnTo>
                      <a:pt x="21" y="3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3" y="3"/>
                    </a:lnTo>
                    <a:lnTo>
                      <a:pt x="12" y="5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10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3" name="Freeform 995"/>
              <p:cNvSpPr>
                <a:spLocks/>
              </p:cNvSpPr>
              <p:nvPr/>
            </p:nvSpPr>
            <p:spPr bwMode="auto">
              <a:xfrm>
                <a:off x="3657" y="2454"/>
                <a:ext cx="0" cy="3"/>
              </a:xfrm>
              <a:custGeom>
                <a:avLst/>
                <a:gdLst>
                  <a:gd name="T0" fmla="*/ 2 h 3"/>
                  <a:gd name="T1" fmla="*/ 3 h 3"/>
                  <a:gd name="T2" fmla="*/ 3 h 3"/>
                  <a:gd name="T3" fmla="*/ 3 h 3"/>
                  <a:gd name="T4" fmla="*/ 3 h 3"/>
                  <a:gd name="T5" fmla="*/ 2 h 3"/>
                  <a:gd name="T6" fmla="*/ 0 h 3"/>
                  <a:gd name="T7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4" name="Freeform 996"/>
              <p:cNvSpPr>
                <a:spLocks/>
              </p:cNvSpPr>
              <p:nvPr/>
            </p:nvSpPr>
            <p:spPr bwMode="auto">
              <a:xfrm>
                <a:off x="3705" y="2595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1 h 2"/>
                  <a:gd name="T6" fmla="*/ 0 w 1"/>
                  <a:gd name="T7" fmla="*/ 1 h 2"/>
                  <a:gd name="T8" fmla="*/ 0 w 1"/>
                  <a:gd name="T9" fmla="*/ 1 h 2"/>
                  <a:gd name="T10" fmla="*/ 1 w 1"/>
                  <a:gd name="T11" fmla="*/ 2 h 2"/>
                  <a:gd name="T12" fmla="*/ 1 w 1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5" name="Freeform 997"/>
              <p:cNvSpPr>
                <a:spLocks/>
              </p:cNvSpPr>
              <p:nvPr/>
            </p:nvSpPr>
            <p:spPr bwMode="auto">
              <a:xfrm>
                <a:off x="3700" y="2924"/>
                <a:ext cx="3" cy="5"/>
              </a:xfrm>
              <a:custGeom>
                <a:avLst/>
                <a:gdLst>
                  <a:gd name="T0" fmla="*/ 0 w 3"/>
                  <a:gd name="T1" fmla="*/ 5 h 5"/>
                  <a:gd name="T2" fmla="*/ 0 w 3"/>
                  <a:gd name="T3" fmla="*/ 5 h 5"/>
                  <a:gd name="T4" fmla="*/ 1 w 3"/>
                  <a:gd name="T5" fmla="*/ 5 h 5"/>
                  <a:gd name="T6" fmla="*/ 1 w 3"/>
                  <a:gd name="T7" fmla="*/ 4 h 5"/>
                  <a:gd name="T8" fmla="*/ 2 w 3"/>
                  <a:gd name="T9" fmla="*/ 4 h 5"/>
                  <a:gd name="T10" fmla="*/ 3 w 3"/>
                  <a:gd name="T11" fmla="*/ 1 h 5"/>
                  <a:gd name="T12" fmla="*/ 3 w 3"/>
                  <a:gd name="T13" fmla="*/ 0 h 5"/>
                  <a:gd name="T14" fmla="*/ 3 w 3"/>
                  <a:gd name="T15" fmla="*/ 0 h 5"/>
                  <a:gd name="T16" fmla="*/ 2 w 3"/>
                  <a:gd name="T17" fmla="*/ 1 h 5"/>
                  <a:gd name="T18" fmla="*/ 1 w 3"/>
                  <a:gd name="T19" fmla="*/ 2 h 5"/>
                  <a:gd name="T20" fmla="*/ 0 w 3"/>
                  <a:gd name="T21" fmla="*/ 4 h 5"/>
                  <a:gd name="T22" fmla="*/ 0 w 3"/>
                  <a:gd name="T23" fmla="*/ 4 h 5"/>
                  <a:gd name="T24" fmla="*/ 0 w 3"/>
                  <a:gd name="T2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6" name="Freeform 998"/>
              <p:cNvSpPr>
                <a:spLocks/>
              </p:cNvSpPr>
              <p:nvPr/>
            </p:nvSpPr>
            <p:spPr bwMode="auto">
              <a:xfrm>
                <a:off x="3703" y="2598"/>
                <a:ext cx="7" cy="4"/>
              </a:xfrm>
              <a:custGeom>
                <a:avLst/>
                <a:gdLst>
                  <a:gd name="T0" fmla="*/ 2 w 7"/>
                  <a:gd name="T1" fmla="*/ 4 h 4"/>
                  <a:gd name="T2" fmla="*/ 0 w 7"/>
                  <a:gd name="T3" fmla="*/ 3 h 4"/>
                  <a:gd name="T4" fmla="*/ 2 w 7"/>
                  <a:gd name="T5" fmla="*/ 4 h 4"/>
                  <a:gd name="T6" fmla="*/ 3 w 7"/>
                  <a:gd name="T7" fmla="*/ 4 h 4"/>
                  <a:gd name="T8" fmla="*/ 4 w 7"/>
                  <a:gd name="T9" fmla="*/ 4 h 4"/>
                  <a:gd name="T10" fmla="*/ 5 w 7"/>
                  <a:gd name="T11" fmla="*/ 4 h 4"/>
                  <a:gd name="T12" fmla="*/ 7 w 7"/>
                  <a:gd name="T13" fmla="*/ 4 h 4"/>
                  <a:gd name="T14" fmla="*/ 7 w 7"/>
                  <a:gd name="T15" fmla="*/ 4 h 4"/>
                  <a:gd name="T16" fmla="*/ 5 w 7"/>
                  <a:gd name="T17" fmla="*/ 3 h 4"/>
                  <a:gd name="T18" fmla="*/ 5 w 7"/>
                  <a:gd name="T19" fmla="*/ 3 h 4"/>
                  <a:gd name="T20" fmla="*/ 4 w 7"/>
                  <a:gd name="T21" fmla="*/ 4 h 4"/>
                  <a:gd name="T22" fmla="*/ 4 w 7"/>
                  <a:gd name="T23" fmla="*/ 4 h 4"/>
                  <a:gd name="T24" fmla="*/ 3 w 7"/>
                  <a:gd name="T25" fmla="*/ 3 h 4"/>
                  <a:gd name="T26" fmla="*/ 3 w 7"/>
                  <a:gd name="T27" fmla="*/ 2 h 4"/>
                  <a:gd name="T28" fmla="*/ 3 w 7"/>
                  <a:gd name="T29" fmla="*/ 0 h 4"/>
                  <a:gd name="T30" fmla="*/ 2 w 7"/>
                  <a:gd name="T31" fmla="*/ 0 h 4"/>
                  <a:gd name="T32" fmla="*/ 0 w 7"/>
                  <a:gd name="T33" fmla="*/ 0 h 4"/>
                  <a:gd name="T34" fmla="*/ 2 w 7"/>
                  <a:gd name="T35" fmla="*/ 2 h 4"/>
                  <a:gd name="T36" fmla="*/ 2 w 7"/>
                  <a:gd name="T37" fmla="*/ 2 h 4"/>
                  <a:gd name="T38" fmla="*/ 0 w 7"/>
                  <a:gd name="T39" fmla="*/ 2 h 4"/>
                  <a:gd name="T40" fmla="*/ 0 w 7"/>
                  <a:gd name="T41" fmla="*/ 3 h 4"/>
                  <a:gd name="T42" fmla="*/ 2 w 7"/>
                  <a:gd name="T43" fmla="*/ 3 h 4"/>
                  <a:gd name="T44" fmla="*/ 3 w 7"/>
                  <a:gd name="T45" fmla="*/ 3 h 4"/>
                  <a:gd name="T46" fmla="*/ 3 w 7"/>
                  <a:gd name="T47" fmla="*/ 3 h 4"/>
                  <a:gd name="T48" fmla="*/ 2 w 7"/>
                  <a:gd name="T4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" h="4">
                    <a:moveTo>
                      <a:pt x="2" y="4"/>
                    </a:moveTo>
                    <a:lnTo>
                      <a:pt x="0" y="3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7" name="Freeform 999"/>
              <p:cNvSpPr>
                <a:spLocks/>
              </p:cNvSpPr>
              <p:nvPr/>
            </p:nvSpPr>
            <p:spPr bwMode="auto">
              <a:xfrm>
                <a:off x="3656" y="2457"/>
                <a:ext cx="6" cy="5"/>
              </a:xfrm>
              <a:custGeom>
                <a:avLst/>
                <a:gdLst>
                  <a:gd name="T0" fmla="*/ 0 w 6"/>
                  <a:gd name="T1" fmla="*/ 1 h 5"/>
                  <a:gd name="T2" fmla="*/ 0 w 6"/>
                  <a:gd name="T3" fmla="*/ 1 h 5"/>
                  <a:gd name="T4" fmla="*/ 4 w 6"/>
                  <a:gd name="T5" fmla="*/ 2 h 5"/>
                  <a:gd name="T6" fmla="*/ 4 w 6"/>
                  <a:gd name="T7" fmla="*/ 4 h 5"/>
                  <a:gd name="T8" fmla="*/ 4 w 6"/>
                  <a:gd name="T9" fmla="*/ 4 h 5"/>
                  <a:gd name="T10" fmla="*/ 5 w 6"/>
                  <a:gd name="T11" fmla="*/ 5 h 5"/>
                  <a:gd name="T12" fmla="*/ 6 w 6"/>
                  <a:gd name="T13" fmla="*/ 5 h 5"/>
                  <a:gd name="T14" fmla="*/ 6 w 6"/>
                  <a:gd name="T15" fmla="*/ 5 h 5"/>
                  <a:gd name="T16" fmla="*/ 6 w 6"/>
                  <a:gd name="T17" fmla="*/ 4 h 5"/>
                  <a:gd name="T18" fmla="*/ 4 w 6"/>
                  <a:gd name="T19" fmla="*/ 2 h 5"/>
                  <a:gd name="T20" fmla="*/ 1 w 6"/>
                  <a:gd name="T21" fmla="*/ 1 h 5"/>
                  <a:gd name="T22" fmla="*/ 1 w 6"/>
                  <a:gd name="T23" fmla="*/ 1 h 5"/>
                  <a:gd name="T24" fmla="*/ 0 w 6"/>
                  <a:gd name="T25" fmla="*/ 0 h 5"/>
                  <a:gd name="T26" fmla="*/ 0 w 6"/>
                  <a:gd name="T2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5">
                    <a:moveTo>
                      <a:pt x="0" y="1"/>
                    </a:moveTo>
                    <a:lnTo>
                      <a:pt x="0" y="1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8" name="Freeform 1000"/>
              <p:cNvSpPr>
                <a:spLocks/>
              </p:cNvSpPr>
              <p:nvPr/>
            </p:nvSpPr>
            <p:spPr bwMode="auto">
              <a:xfrm>
                <a:off x="3700" y="2886"/>
                <a:ext cx="2" cy="8"/>
              </a:xfrm>
              <a:custGeom>
                <a:avLst/>
                <a:gdLst>
                  <a:gd name="T0" fmla="*/ 0 w 2"/>
                  <a:gd name="T1" fmla="*/ 7 h 8"/>
                  <a:gd name="T2" fmla="*/ 1 w 2"/>
                  <a:gd name="T3" fmla="*/ 8 h 8"/>
                  <a:gd name="T4" fmla="*/ 1 w 2"/>
                  <a:gd name="T5" fmla="*/ 8 h 8"/>
                  <a:gd name="T6" fmla="*/ 2 w 2"/>
                  <a:gd name="T7" fmla="*/ 7 h 8"/>
                  <a:gd name="T8" fmla="*/ 2 w 2"/>
                  <a:gd name="T9" fmla="*/ 5 h 8"/>
                  <a:gd name="T10" fmla="*/ 2 w 2"/>
                  <a:gd name="T11" fmla="*/ 4 h 8"/>
                  <a:gd name="T12" fmla="*/ 2 w 2"/>
                  <a:gd name="T13" fmla="*/ 2 h 8"/>
                  <a:gd name="T14" fmla="*/ 2 w 2"/>
                  <a:gd name="T15" fmla="*/ 0 h 8"/>
                  <a:gd name="T16" fmla="*/ 2 w 2"/>
                  <a:gd name="T17" fmla="*/ 0 h 8"/>
                  <a:gd name="T18" fmla="*/ 1 w 2"/>
                  <a:gd name="T19" fmla="*/ 0 h 8"/>
                  <a:gd name="T20" fmla="*/ 0 w 2"/>
                  <a:gd name="T21" fmla="*/ 0 h 8"/>
                  <a:gd name="T22" fmla="*/ 1 w 2"/>
                  <a:gd name="T23" fmla="*/ 3 h 8"/>
                  <a:gd name="T24" fmla="*/ 0 w 2"/>
                  <a:gd name="T25" fmla="*/ 7 h 8"/>
                  <a:gd name="T26" fmla="*/ 0 w 2"/>
                  <a:gd name="T2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" h="8">
                    <a:moveTo>
                      <a:pt x="0" y="7"/>
                    </a:moveTo>
                    <a:lnTo>
                      <a:pt x="1" y="8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59" name="Freeform 1001"/>
              <p:cNvSpPr>
                <a:spLocks/>
              </p:cNvSpPr>
              <p:nvPr/>
            </p:nvSpPr>
            <p:spPr bwMode="auto">
              <a:xfrm>
                <a:off x="3817" y="2393"/>
                <a:ext cx="4" cy="6"/>
              </a:xfrm>
              <a:custGeom>
                <a:avLst/>
                <a:gdLst>
                  <a:gd name="T0" fmla="*/ 0 w 4"/>
                  <a:gd name="T1" fmla="*/ 5 h 6"/>
                  <a:gd name="T2" fmla="*/ 2 w 4"/>
                  <a:gd name="T3" fmla="*/ 6 h 6"/>
                  <a:gd name="T4" fmla="*/ 2 w 4"/>
                  <a:gd name="T5" fmla="*/ 6 h 6"/>
                  <a:gd name="T6" fmla="*/ 3 w 4"/>
                  <a:gd name="T7" fmla="*/ 6 h 6"/>
                  <a:gd name="T8" fmla="*/ 3 w 4"/>
                  <a:gd name="T9" fmla="*/ 5 h 6"/>
                  <a:gd name="T10" fmla="*/ 4 w 4"/>
                  <a:gd name="T11" fmla="*/ 5 h 6"/>
                  <a:gd name="T12" fmla="*/ 4 w 4"/>
                  <a:gd name="T13" fmla="*/ 4 h 6"/>
                  <a:gd name="T14" fmla="*/ 2 w 4"/>
                  <a:gd name="T15" fmla="*/ 1 h 6"/>
                  <a:gd name="T16" fmla="*/ 2 w 4"/>
                  <a:gd name="T17" fmla="*/ 0 h 6"/>
                  <a:gd name="T18" fmla="*/ 0 w 4"/>
                  <a:gd name="T19" fmla="*/ 1 h 6"/>
                  <a:gd name="T20" fmla="*/ 0 w 4"/>
                  <a:gd name="T21" fmla="*/ 1 h 6"/>
                  <a:gd name="T22" fmla="*/ 0 w 4"/>
                  <a:gd name="T23" fmla="*/ 3 h 6"/>
                  <a:gd name="T24" fmla="*/ 0 w 4"/>
                  <a:gd name="T25" fmla="*/ 3 h 6"/>
                  <a:gd name="T26" fmla="*/ 0 w 4"/>
                  <a:gd name="T27" fmla="*/ 3 h 6"/>
                  <a:gd name="T28" fmla="*/ 0 w 4"/>
                  <a:gd name="T29" fmla="*/ 4 h 6"/>
                  <a:gd name="T30" fmla="*/ 0 w 4"/>
                  <a:gd name="T3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" h="6">
                    <a:moveTo>
                      <a:pt x="0" y="5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0" name="Freeform 1002"/>
              <p:cNvSpPr>
                <a:spLocks/>
              </p:cNvSpPr>
              <p:nvPr/>
            </p:nvSpPr>
            <p:spPr bwMode="auto">
              <a:xfrm>
                <a:off x="3265" y="2252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1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0 h 2"/>
                  <a:gd name="T10" fmla="*/ 0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1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1" name="Freeform 1003"/>
              <p:cNvSpPr>
                <a:spLocks/>
              </p:cNvSpPr>
              <p:nvPr/>
            </p:nvSpPr>
            <p:spPr bwMode="auto">
              <a:xfrm>
                <a:off x="3742" y="2628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0 w 2"/>
                  <a:gd name="T5" fmla="*/ 0 h 2"/>
                  <a:gd name="T6" fmla="*/ 2 w 2"/>
                  <a:gd name="T7" fmla="*/ 0 h 2"/>
                  <a:gd name="T8" fmla="*/ 2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2" name="Freeform 1004"/>
              <p:cNvSpPr>
                <a:spLocks/>
              </p:cNvSpPr>
              <p:nvPr/>
            </p:nvSpPr>
            <p:spPr bwMode="auto">
              <a:xfrm>
                <a:off x="3742" y="2623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2 h 3"/>
                  <a:gd name="T4" fmla="*/ 0 w 2"/>
                  <a:gd name="T5" fmla="*/ 3 h 3"/>
                  <a:gd name="T6" fmla="*/ 2 w 2"/>
                  <a:gd name="T7" fmla="*/ 3 h 3"/>
                  <a:gd name="T8" fmla="*/ 2 w 2"/>
                  <a:gd name="T9" fmla="*/ 2 h 3"/>
                  <a:gd name="T10" fmla="*/ 2 w 2"/>
                  <a:gd name="T11" fmla="*/ 2 h 3"/>
                  <a:gd name="T12" fmla="*/ 2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3" name="Freeform 1005"/>
              <p:cNvSpPr>
                <a:spLocks/>
              </p:cNvSpPr>
              <p:nvPr/>
            </p:nvSpPr>
            <p:spPr bwMode="auto">
              <a:xfrm>
                <a:off x="3740" y="2605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  <a:gd name="T8" fmla="*/ 1 w 1"/>
                  <a:gd name="T9" fmla="*/ 1 h 2"/>
                  <a:gd name="T10" fmla="*/ 1 w 1"/>
                  <a:gd name="T11" fmla="*/ 0 h 2"/>
                  <a:gd name="T12" fmla="*/ 0 w 1"/>
                  <a:gd name="T13" fmla="*/ 0 h 2"/>
                  <a:gd name="T14" fmla="*/ 0 w 1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0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4" name="Freeform 1006"/>
              <p:cNvSpPr>
                <a:spLocks/>
              </p:cNvSpPr>
              <p:nvPr/>
            </p:nvSpPr>
            <p:spPr bwMode="auto">
              <a:xfrm>
                <a:off x="3730" y="2582"/>
                <a:ext cx="5" cy="6"/>
              </a:xfrm>
              <a:custGeom>
                <a:avLst/>
                <a:gdLst>
                  <a:gd name="T0" fmla="*/ 0 w 5"/>
                  <a:gd name="T1" fmla="*/ 3 h 6"/>
                  <a:gd name="T2" fmla="*/ 0 w 5"/>
                  <a:gd name="T3" fmla="*/ 3 h 6"/>
                  <a:gd name="T4" fmla="*/ 0 w 5"/>
                  <a:gd name="T5" fmla="*/ 4 h 6"/>
                  <a:gd name="T6" fmla="*/ 1 w 5"/>
                  <a:gd name="T7" fmla="*/ 5 h 6"/>
                  <a:gd name="T8" fmla="*/ 2 w 5"/>
                  <a:gd name="T9" fmla="*/ 5 h 6"/>
                  <a:gd name="T10" fmla="*/ 4 w 5"/>
                  <a:gd name="T11" fmla="*/ 5 h 6"/>
                  <a:gd name="T12" fmla="*/ 4 w 5"/>
                  <a:gd name="T13" fmla="*/ 5 h 6"/>
                  <a:gd name="T14" fmla="*/ 4 w 5"/>
                  <a:gd name="T15" fmla="*/ 6 h 6"/>
                  <a:gd name="T16" fmla="*/ 5 w 5"/>
                  <a:gd name="T17" fmla="*/ 6 h 6"/>
                  <a:gd name="T18" fmla="*/ 5 w 5"/>
                  <a:gd name="T19" fmla="*/ 6 h 6"/>
                  <a:gd name="T20" fmla="*/ 5 w 5"/>
                  <a:gd name="T21" fmla="*/ 6 h 6"/>
                  <a:gd name="T22" fmla="*/ 5 w 5"/>
                  <a:gd name="T23" fmla="*/ 5 h 6"/>
                  <a:gd name="T24" fmla="*/ 4 w 5"/>
                  <a:gd name="T25" fmla="*/ 4 h 6"/>
                  <a:gd name="T26" fmla="*/ 2 w 5"/>
                  <a:gd name="T27" fmla="*/ 4 h 6"/>
                  <a:gd name="T28" fmla="*/ 2 w 5"/>
                  <a:gd name="T29" fmla="*/ 4 h 6"/>
                  <a:gd name="T30" fmla="*/ 4 w 5"/>
                  <a:gd name="T31" fmla="*/ 5 h 6"/>
                  <a:gd name="T32" fmla="*/ 2 w 5"/>
                  <a:gd name="T33" fmla="*/ 5 h 6"/>
                  <a:gd name="T34" fmla="*/ 2 w 5"/>
                  <a:gd name="T35" fmla="*/ 4 h 6"/>
                  <a:gd name="T36" fmla="*/ 2 w 5"/>
                  <a:gd name="T37" fmla="*/ 4 h 6"/>
                  <a:gd name="T38" fmla="*/ 2 w 5"/>
                  <a:gd name="T39" fmla="*/ 4 h 6"/>
                  <a:gd name="T40" fmla="*/ 2 w 5"/>
                  <a:gd name="T41" fmla="*/ 1 h 6"/>
                  <a:gd name="T42" fmla="*/ 1 w 5"/>
                  <a:gd name="T43" fmla="*/ 0 h 6"/>
                  <a:gd name="T44" fmla="*/ 1 w 5"/>
                  <a:gd name="T45" fmla="*/ 0 h 6"/>
                  <a:gd name="T46" fmla="*/ 1 w 5"/>
                  <a:gd name="T47" fmla="*/ 1 h 6"/>
                  <a:gd name="T48" fmla="*/ 1 w 5"/>
                  <a:gd name="T49" fmla="*/ 3 h 6"/>
                  <a:gd name="T50" fmla="*/ 0 w 5"/>
                  <a:gd name="T51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" h="6">
                    <a:moveTo>
                      <a:pt x="0" y="3"/>
                    </a:move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5" name="Freeform 1007"/>
              <p:cNvSpPr>
                <a:spLocks/>
              </p:cNvSpPr>
              <p:nvPr/>
            </p:nvSpPr>
            <p:spPr bwMode="auto">
              <a:xfrm>
                <a:off x="3203" y="2237"/>
                <a:ext cx="6" cy="3"/>
              </a:xfrm>
              <a:custGeom>
                <a:avLst/>
                <a:gdLst>
                  <a:gd name="T0" fmla="*/ 6 w 6"/>
                  <a:gd name="T1" fmla="*/ 3 h 3"/>
                  <a:gd name="T2" fmla="*/ 6 w 6"/>
                  <a:gd name="T3" fmla="*/ 3 h 3"/>
                  <a:gd name="T4" fmla="*/ 6 w 6"/>
                  <a:gd name="T5" fmla="*/ 2 h 3"/>
                  <a:gd name="T6" fmla="*/ 6 w 6"/>
                  <a:gd name="T7" fmla="*/ 2 h 3"/>
                  <a:gd name="T8" fmla="*/ 5 w 6"/>
                  <a:gd name="T9" fmla="*/ 0 h 3"/>
                  <a:gd name="T10" fmla="*/ 2 w 6"/>
                  <a:gd name="T11" fmla="*/ 0 h 3"/>
                  <a:gd name="T12" fmla="*/ 0 w 6"/>
                  <a:gd name="T13" fmla="*/ 0 h 3"/>
                  <a:gd name="T14" fmla="*/ 0 w 6"/>
                  <a:gd name="T15" fmla="*/ 0 h 3"/>
                  <a:gd name="T16" fmla="*/ 0 w 6"/>
                  <a:gd name="T17" fmla="*/ 1 h 3"/>
                  <a:gd name="T18" fmla="*/ 0 w 6"/>
                  <a:gd name="T19" fmla="*/ 1 h 3"/>
                  <a:gd name="T20" fmla="*/ 1 w 6"/>
                  <a:gd name="T21" fmla="*/ 1 h 3"/>
                  <a:gd name="T22" fmla="*/ 6 w 6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266" name="Freeform 1008"/>
              <p:cNvSpPr>
                <a:spLocks/>
              </p:cNvSpPr>
              <p:nvPr/>
            </p:nvSpPr>
            <p:spPr bwMode="auto">
              <a:xfrm>
                <a:off x="3263" y="2217"/>
                <a:ext cx="22" cy="38"/>
              </a:xfrm>
              <a:custGeom>
                <a:avLst/>
                <a:gdLst>
                  <a:gd name="T0" fmla="*/ 0 w 22"/>
                  <a:gd name="T1" fmla="*/ 10 h 38"/>
                  <a:gd name="T2" fmla="*/ 1 w 22"/>
                  <a:gd name="T3" fmla="*/ 11 h 38"/>
                  <a:gd name="T4" fmla="*/ 2 w 22"/>
                  <a:gd name="T5" fmla="*/ 13 h 38"/>
                  <a:gd name="T6" fmla="*/ 3 w 22"/>
                  <a:gd name="T7" fmla="*/ 16 h 38"/>
                  <a:gd name="T8" fmla="*/ 3 w 22"/>
                  <a:gd name="T9" fmla="*/ 20 h 38"/>
                  <a:gd name="T10" fmla="*/ 2 w 22"/>
                  <a:gd name="T11" fmla="*/ 21 h 38"/>
                  <a:gd name="T12" fmla="*/ 3 w 22"/>
                  <a:gd name="T13" fmla="*/ 22 h 38"/>
                  <a:gd name="T14" fmla="*/ 5 w 22"/>
                  <a:gd name="T15" fmla="*/ 25 h 38"/>
                  <a:gd name="T16" fmla="*/ 5 w 22"/>
                  <a:gd name="T17" fmla="*/ 25 h 38"/>
                  <a:gd name="T18" fmla="*/ 3 w 22"/>
                  <a:gd name="T19" fmla="*/ 25 h 38"/>
                  <a:gd name="T20" fmla="*/ 3 w 22"/>
                  <a:gd name="T21" fmla="*/ 27 h 38"/>
                  <a:gd name="T22" fmla="*/ 2 w 22"/>
                  <a:gd name="T23" fmla="*/ 28 h 38"/>
                  <a:gd name="T24" fmla="*/ 3 w 22"/>
                  <a:gd name="T25" fmla="*/ 33 h 38"/>
                  <a:gd name="T26" fmla="*/ 5 w 22"/>
                  <a:gd name="T27" fmla="*/ 36 h 38"/>
                  <a:gd name="T28" fmla="*/ 6 w 22"/>
                  <a:gd name="T29" fmla="*/ 37 h 38"/>
                  <a:gd name="T30" fmla="*/ 8 w 22"/>
                  <a:gd name="T31" fmla="*/ 38 h 38"/>
                  <a:gd name="T32" fmla="*/ 11 w 22"/>
                  <a:gd name="T33" fmla="*/ 37 h 38"/>
                  <a:gd name="T34" fmla="*/ 12 w 22"/>
                  <a:gd name="T35" fmla="*/ 32 h 38"/>
                  <a:gd name="T36" fmla="*/ 13 w 22"/>
                  <a:gd name="T37" fmla="*/ 33 h 38"/>
                  <a:gd name="T38" fmla="*/ 15 w 22"/>
                  <a:gd name="T39" fmla="*/ 33 h 38"/>
                  <a:gd name="T40" fmla="*/ 17 w 22"/>
                  <a:gd name="T41" fmla="*/ 35 h 38"/>
                  <a:gd name="T42" fmla="*/ 18 w 22"/>
                  <a:gd name="T43" fmla="*/ 32 h 38"/>
                  <a:gd name="T44" fmla="*/ 21 w 22"/>
                  <a:gd name="T45" fmla="*/ 22 h 38"/>
                  <a:gd name="T46" fmla="*/ 21 w 22"/>
                  <a:gd name="T47" fmla="*/ 18 h 38"/>
                  <a:gd name="T48" fmla="*/ 20 w 22"/>
                  <a:gd name="T49" fmla="*/ 16 h 38"/>
                  <a:gd name="T50" fmla="*/ 22 w 22"/>
                  <a:gd name="T51" fmla="*/ 13 h 38"/>
                  <a:gd name="T52" fmla="*/ 22 w 22"/>
                  <a:gd name="T53" fmla="*/ 11 h 38"/>
                  <a:gd name="T54" fmla="*/ 20 w 22"/>
                  <a:gd name="T55" fmla="*/ 6 h 38"/>
                  <a:gd name="T56" fmla="*/ 18 w 22"/>
                  <a:gd name="T57" fmla="*/ 5 h 38"/>
                  <a:gd name="T58" fmla="*/ 20 w 22"/>
                  <a:gd name="T59" fmla="*/ 5 h 38"/>
                  <a:gd name="T60" fmla="*/ 18 w 22"/>
                  <a:gd name="T61" fmla="*/ 3 h 38"/>
                  <a:gd name="T62" fmla="*/ 18 w 22"/>
                  <a:gd name="T63" fmla="*/ 2 h 38"/>
                  <a:gd name="T64" fmla="*/ 16 w 22"/>
                  <a:gd name="T65" fmla="*/ 1 h 38"/>
                  <a:gd name="T66" fmla="*/ 13 w 22"/>
                  <a:gd name="T67" fmla="*/ 0 h 38"/>
                  <a:gd name="T68" fmla="*/ 13 w 22"/>
                  <a:gd name="T69" fmla="*/ 1 h 38"/>
                  <a:gd name="T70" fmla="*/ 11 w 22"/>
                  <a:gd name="T71" fmla="*/ 2 h 38"/>
                  <a:gd name="T72" fmla="*/ 7 w 22"/>
                  <a:gd name="T73" fmla="*/ 6 h 38"/>
                  <a:gd name="T74" fmla="*/ 3 w 22"/>
                  <a:gd name="T75" fmla="*/ 7 h 38"/>
                  <a:gd name="T76" fmla="*/ 1 w 22"/>
                  <a:gd name="T77" fmla="*/ 6 h 38"/>
                  <a:gd name="T78" fmla="*/ 0 w 22"/>
                  <a:gd name="T79" fmla="*/ 6 h 38"/>
                  <a:gd name="T80" fmla="*/ 0 w 22"/>
                  <a:gd name="T81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2" h="38">
                    <a:moveTo>
                      <a:pt x="0" y="8"/>
                    </a:moveTo>
                    <a:lnTo>
                      <a:pt x="0" y="10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2" y="12"/>
                    </a:lnTo>
                    <a:lnTo>
                      <a:pt x="2" y="13"/>
                    </a:lnTo>
                    <a:lnTo>
                      <a:pt x="2" y="15"/>
                    </a:lnTo>
                    <a:lnTo>
                      <a:pt x="3" y="16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2" y="22"/>
                    </a:lnTo>
                    <a:lnTo>
                      <a:pt x="3" y="22"/>
                    </a:lnTo>
                    <a:lnTo>
                      <a:pt x="5" y="23"/>
                    </a:lnTo>
                    <a:lnTo>
                      <a:pt x="5" y="25"/>
                    </a:lnTo>
                    <a:lnTo>
                      <a:pt x="5" y="25"/>
                    </a:lnTo>
                    <a:lnTo>
                      <a:pt x="5" y="25"/>
                    </a:lnTo>
                    <a:lnTo>
                      <a:pt x="3" y="25"/>
                    </a:lnTo>
                    <a:lnTo>
                      <a:pt x="3" y="25"/>
                    </a:lnTo>
                    <a:lnTo>
                      <a:pt x="3" y="26"/>
                    </a:lnTo>
                    <a:lnTo>
                      <a:pt x="3" y="27"/>
                    </a:lnTo>
                    <a:lnTo>
                      <a:pt x="3" y="28"/>
                    </a:lnTo>
                    <a:lnTo>
                      <a:pt x="2" y="28"/>
                    </a:lnTo>
                    <a:lnTo>
                      <a:pt x="2" y="32"/>
                    </a:lnTo>
                    <a:lnTo>
                      <a:pt x="3" y="33"/>
                    </a:lnTo>
                    <a:lnTo>
                      <a:pt x="3" y="35"/>
                    </a:lnTo>
                    <a:lnTo>
                      <a:pt x="5" y="36"/>
                    </a:lnTo>
                    <a:lnTo>
                      <a:pt x="5" y="37"/>
                    </a:lnTo>
                    <a:lnTo>
                      <a:pt x="6" y="37"/>
                    </a:lnTo>
                    <a:lnTo>
                      <a:pt x="7" y="37"/>
                    </a:lnTo>
                    <a:lnTo>
                      <a:pt x="8" y="38"/>
                    </a:lnTo>
                    <a:lnTo>
                      <a:pt x="10" y="38"/>
                    </a:lnTo>
                    <a:lnTo>
                      <a:pt x="11" y="37"/>
                    </a:lnTo>
                    <a:lnTo>
                      <a:pt x="11" y="36"/>
                    </a:lnTo>
                    <a:lnTo>
                      <a:pt x="12" y="32"/>
                    </a:lnTo>
                    <a:lnTo>
                      <a:pt x="12" y="33"/>
                    </a:lnTo>
                    <a:lnTo>
                      <a:pt x="13" y="33"/>
                    </a:lnTo>
                    <a:lnTo>
                      <a:pt x="13" y="33"/>
                    </a:lnTo>
                    <a:lnTo>
                      <a:pt x="15" y="33"/>
                    </a:lnTo>
                    <a:lnTo>
                      <a:pt x="16" y="33"/>
                    </a:lnTo>
                    <a:lnTo>
                      <a:pt x="17" y="35"/>
                    </a:lnTo>
                    <a:lnTo>
                      <a:pt x="18" y="33"/>
                    </a:lnTo>
                    <a:lnTo>
                      <a:pt x="18" y="32"/>
                    </a:lnTo>
                    <a:lnTo>
                      <a:pt x="20" y="31"/>
                    </a:lnTo>
                    <a:lnTo>
                      <a:pt x="21" y="22"/>
                    </a:lnTo>
                    <a:lnTo>
                      <a:pt x="21" y="20"/>
                    </a:lnTo>
                    <a:lnTo>
                      <a:pt x="21" y="18"/>
                    </a:lnTo>
                    <a:lnTo>
                      <a:pt x="20" y="18"/>
                    </a:lnTo>
                    <a:lnTo>
                      <a:pt x="20" y="16"/>
                    </a:lnTo>
                    <a:lnTo>
                      <a:pt x="21" y="13"/>
                    </a:lnTo>
                    <a:lnTo>
                      <a:pt x="22" y="13"/>
                    </a:lnTo>
                    <a:lnTo>
                      <a:pt x="22" y="12"/>
                    </a:lnTo>
                    <a:lnTo>
                      <a:pt x="22" y="11"/>
                    </a:lnTo>
                    <a:lnTo>
                      <a:pt x="21" y="7"/>
                    </a:lnTo>
                    <a:lnTo>
                      <a:pt x="20" y="6"/>
                    </a:lnTo>
                    <a:lnTo>
                      <a:pt x="18" y="6"/>
                    </a:lnTo>
                    <a:lnTo>
                      <a:pt x="18" y="5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20" y="3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1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</p:grpSp>
        <p:grpSp>
          <p:nvGrpSpPr>
            <p:cNvPr id="1721" name="Group 1210"/>
            <p:cNvGrpSpPr>
              <a:grpSpLocks/>
            </p:cNvGrpSpPr>
            <p:nvPr/>
          </p:nvGrpSpPr>
          <p:grpSpPr bwMode="auto">
            <a:xfrm>
              <a:off x="2908" y="2188"/>
              <a:ext cx="2274" cy="1441"/>
              <a:chOff x="2908" y="2188"/>
              <a:chExt cx="2274" cy="1441"/>
            </a:xfrm>
          </p:grpSpPr>
          <p:sp>
            <p:nvSpPr>
              <p:cNvPr id="1867" name="Freeform 1010"/>
              <p:cNvSpPr>
                <a:spLocks/>
              </p:cNvSpPr>
              <p:nvPr/>
            </p:nvSpPr>
            <p:spPr bwMode="auto">
              <a:xfrm>
                <a:off x="3263" y="2219"/>
                <a:ext cx="2" cy="3"/>
              </a:xfrm>
              <a:custGeom>
                <a:avLst/>
                <a:gdLst>
                  <a:gd name="T0" fmla="*/ 1 w 2"/>
                  <a:gd name="T1" fmla="*/ 1 h 3"/>
                  <a:gd name="T2" fmla="*/ 1 w 2"/>
                  <a:gd name="T3" fmla="*/ 1 h 3"/>
                  <a:gd name="T4" fmla="*/ 2 w 2"/>
                  <a:gd name="T5" fmla="*/ 0 h 3"/>
                  <a:gd name="T6" fmla="*/ 1 w 2"/>
                  <a:gd name="T7" fmla="*/ 0 h 3"/>
                  <a:gd name="T8" fmla="*/ 1 w 2"/>
                  <a:gd name="T9" fmla="*/ 0 h 3"/>
                  <a:gd name="T10" fmla="*/ 0 w 2"/>
                  <a:gd name="T11" fmla="*/ 1 h 3"/>
                  <a:gd name="T12" fmla="*/ 0 w 2"/>
                  <a:gd name="T13" fmla="*/ 3 h 3"/>
                  <a:gd name="T14" fmla="*/ 1 w 2"/>
                  <a:gd name="T15" fmla="*/ 3 h 3"/>
                  <a:gd name="T16" fmla="*/ 1 w 2"/>
                  <a:gd name="T1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lnTo>
                      <a:pt x="1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68" name="Freeform 1011"/>
              <p:cNvSpPr>
                <a:spLocks/>
              </p:cNvSpPr>
              <p:nvPr/>
            </p:nvSpPr>
            <p:spPr bwMode="auto">
              <a:xfrm>
                <a:off x="3268" y="2188"/>
                <a:ext cx="13" cy="27"/>
              </a:xfrm>
              <a:custGeom>
                <a:avLst/>
                <a:gdLst>
                  <a:gd name="T0" fmla="*/ 10 w 13"/>
                  <a:gd name="T1" fmla="*/ 5 h 27"/>
                  <a:gd name="T2" fmla="*/ 10 w 13"/>
                  <a:gd name="T3" fmla="*/ 5 h 27"/>
                  <a:gd name="T4" fmla="*/ 8 w 13"/>
                  <a:gd name="T5" fmla="*/ 5 h 27"/>
                  <a:gd name="T6" fmla="*/ 7 w 13"/>
                  <a:gd name="T7" fmla="*/ 5 h 27"/>
                  <a:gd name="T8" fmla="*/ 7 w 13"/>
                  <a:gd name="T9" fmla="*/ 5 h 27"/>
                  <a:gd name="T10" fmla="*/ 6 w 13"/>
                  <a:gd name="T11" fmla="*/ 6 h 27"/>
                  <a:gd name="T12" fmla="*/ 6 w 13"/>
                  <a:gd name="T13" fmla="*/ 6 h 27"/>
                  <a:gd name="T14" fmla="*/ 3 w 13"/>
                  <a:gd name="T15" fmla="*/ 6 h 27"/>
                  <a:gd name="T16" fmla="*/ 2 w 13"/>
                  <a:gd name="T17" fmla="*/ 7 h 27"/>
                  <a:gd name="T18" fmla="*/ 1 w 13"/>
                  <a:gd name="T19" fmla="*/ 10 h 27"/>
                  <a:gd name="T20" fmla="*/ 0 w 13"/>
                  <a:gd name="T21" fmla="*/ 10 h 27"/>
                  <a:gd name="T22" fmla="*/ 0 w 13"/>
                  <a:gd name="T23" fmla="*/ 11 h 27"/>
                  <a:gd name="T24" fmla="*/ 0 w 13"/>
                  <a:gd name="T25" fmla="*/ 11 h 27"/>
                  <a:gd name="T26" fmla="*/ 1 w 13"/>
                  <a:gd name="T27" fmla="*/ 11 h 27"/>
                  <a:gd name="T28" fmla="*/ 1 w 13"/>
                  <a:gd name="T29" fmla="*/ 12 h 27"/>
                  <a:gd name="T30" fmla="*/ 1 w 13"/>
                  <a:gd name="T31" fmla="*/ 12 h 27"/>
                  <a:gd name="T32" fmla="*/ 0 w 13"/>
                  <a:gd name="T33" fmla="*/ 14 h 27"/>
                  <a:gd name="T34" fmla="*/ 0 w 13"/>
                  <a:gd name="T35" fmla="*/ 14 h 27"/>
                  <a:gd name="T36" fmla="*/ 1 w 13"/>
                  <a:gd name="T37" fmla="*/ 15 h 27"/>
                  <a:gd name="T38" fmla="*/ 2 w 13"/>
                  <a:gd name="T39" fmla="*/ 15 h 27"/>
                  <a:gd name="T40" fmla="*/ 2 w 13"/>
                  <a:gd name="T41" fmla="*/ 16 h 27"/>
                  <a:gd name="T42" fmla="*/ 1 w 13"/>
                  <a:gd name="T43" fmla="*/ 17 h 27"/>
                  <a:gd name="T44" fmla="*/ 1 w 13"/>
                  <a:gd name="T45" fmla="*/ 17 h 27"/>
                  <a:gd name="T46" fmla="*/ 1 w 13"/>
                  <a:gd name="T47" fmla="*/ 17 h 27"/>
                  <a:gd name="T48" fmla="*/ 1 w 13"/>
                  <a:gd name="T49" fmla="*/ 19 h 27"/>
                  <a:gd name="T50" fmla="*/ 2 w 13"/>
                  <a:gd name="T51" fmla="*/ 17 h 27"/>
                  <a:gd name="T52" fmla="*/ 2 w 13"/>
                  <a:gd name="T53" fmla="*/ 19 h 27"/>
                  <a:gd name="T54" fmla="*/ 2 w 13"/>
                  <a:gd name="T55" fmla="*/ 20 h 27"/>
                  <a:gd name="T56" fmla="*/ 2 w 13"/>
                  <a:gd name="T57" fmla="*/ 21 h 27"/>
                  <a:gd name="T58" fmla="*/ 2 w 13"/>
                  <a:gd name="T59" fmla="*/ 21 h 27"/>
                  <a:gd name="T60" fmla="*/ 5 w 13"/>
                  <a:gd name="T61" fmla="*/ 21 h 27"/>
                  <a:gd name="T62" fmla="*/ 5 w 13"/>
                  <a:gd name="T63" fmla="*/ 22 h 27"/>
                  <a:gd name="T64" fmla="*/ 3 w 13"/>
                  <a:gd name="T65" fmla="*/ 22 h 27"/>
                  <a:gd name="T66" fmla="*/ 3 w 13"/>
                  <a:gd name="T67" fmla="*/ 24 h 27"/>
                  <a:gd name="T68" fmla="*/ 3 w 13"/>
                  <a:gd name="T69" fmla="*/ 24 h 27"/>
                  <a:gd name="T70" fmla="*/ 5 w 13"/>
                  <a:gd name="T71" fmla="*/ 25 h 27"/>
                  <a:gd name="T72" fmla="*/ 6 w 13"/>
                  <a:gd name="T73" fmla="*/ 25 h 27"/>
                  <a:gd name="T74" fmla="*/ 8 w 13"/>
                  <a:gd name="T75" fmla="*/ 27 h 27"/>
                  <a:gd name="T76" fmla="*/ 10 w 13"/>
                  <a:gd name="T77" fmla="*/ 26 h 27"/>
                  <a:gd name="T78" fmla="*/ 11 w 13"/>
                  <a:gd name="T79" fmla="*/ 22 h 27"/>
                  <a:gd name="T80" fmla="*/ 11 w 13"/>
                  <a:gd name="T81" fmla="*/ 22 h 27"/>
                  <a:gd name="T82" fmla="*/ 11 w 13"/>
                  <a:gd name="T83" fmla="*/ 21 h 27"/>
                  <a:gd name="T84" fmla="*/ 11 w 13"/>
                  <a:gd name="T85" fmla="*/ 17 h 27"/>
                  <a:gd name="T86" fmla="*/ 12 w 13"/>
                  <a:gd name="T87" fmla="*/ 17 h 27"/>
                  <a:gd name="T88" fmla="*/ 13 w 13"/>
                  <a:gd name="T89" fmla="*/ 15 h 27"/>
                  <a:gd name="T90" fmla="*/ 13 w 13"/>
                  <a:gd name="T91" fmla="*/ 14 h 27"/>
                  <a:gd name="T92" fmla="*/ 13 w 13"/>
                  <a:gd name="T93" fmla="*/ 7 h 27"/>
                  <a:gd name="T94" fmla="*/ 13 w 13"/>
                  <a:gd name="T95" fmla="*/ 7 h 27"/>
                  <a:gd name="T96" fmla="*/ 12 w 13"/>
                  <a:gd name="T97" fmla="*/ 6 h 27"/>
                  <a:gd name="T98" fmla="*/ 12 w 13"/>
                  <a:gd name="T99" fmla="*/ 6 h 27"/>
                  <a:gd name="T100" fmla="*/ 12 w 13"/>
                  <a:gd name="T101" fmla="*/ 3 h 27"/>
                  <a:gd name="T102" fmla="*/ 12 w 13"/>
                  <a:gd name="T103" fmla="*/ 2 h 27"/>
                  <a:gd name="T104" fmla="*/ 12 w 13"/>
                  <a:gd name="T105" fmla="*/ 1 h 27"/>
                  <a:gd name="T106" fmla="*/ 12 w 13"/>
                  <a:gd name="T107" fmla="*/ 0 h 27"/>
                  <a:gd name="T108" fmla="*/ 12 w 13"/>
                  <a:gd name="T109" fmla="*/ 0 h 27"/>
                  <a:gd name="T110" fmla="*/ 11 w 13"/>
                  <a:gd name="T111" fmla="*/ 0 h 27"/>
                  <a:gd name="T112" fmla="*/ 11 w 13"/>
                  <a:gd name="T113" fmla="*/ 1 h 27"/>
                  <a:gd name="T114" fmla="*/ 11 w 13"/>
                  <a:gd name="T115" fmla="*/ 3 h 27"/>
                  <a:gd name="T116" fmla="*/ 11 w 13"/>
                  <a:gd name="T117" fmla="*/ 3 h 27"/>
                  <a:gd name="T118" fmla="*/ 10 w 13"/>
                  <a:gd name="T119" fmla="*/ 5 h 27"/>
                  <a:gd name="T120" fmla="*/ 10 w 13"/>
                  <a:gd name="T121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" h="27">
                    <a:moveTo>
                      <a:pt x="10" y="5"/>
                    </a:moveTo>
                    <a:lnTo>
                      <a:pt x="10" y="5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3" y="6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2" y="17"/>
                    </a:lnTo>
                    <a:lnTo>
                      <a:pt x="2" y="19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5" y="21"/>
                    </a:lnTo>
                    <a:lnTo>
                      <a:pt x="5" y="22"/>
                    </a:lnTo>
                    <a:lnTo>
                      <a:pt x="3" y="22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5" y="25"/>
                    </a:lnTo>
                    <a:lnTo>
                      <a:pt x="6" y="25"/>
                    </a:lnTo>
                    <a:lnTo>
                      <a:pt x="8" y="27"/>
                    </a:lnTo>
                    <a:lnTo>
                      <a:pt x="10" y="26"/>
                    </a:lnTo>
                    <a:lnTo>
                      <a:pt x="11" y="22"/>
                    </a:lnTo>
                    <a:lnTo>
                      <a:pt x="11" y="22"/>
                    </a:lnTo>
                    <a:lnTo>
                      <a:pt x="11" y="21"/>
                    </a:lnTo>
                    <a:lnTo>
                      <a:pt x="11" y="17"/>
                    </a:lnTo>
                    <a:lnTo>
                      <a:pt x="12" y="17"/>
                    </a:lnTo>
                    <a:lnTo>
                      <a:pt x="13" y="15"/>
                    </a:lnTo>
                    <a:lnTo>
                      <a:pt x="13" y="14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69" name="Freeform 1012"/>
              <p:cNvSpPr>
                <a:spLocks/>
              </p:cNvSpPr>
              <p:nvPr/>
            </p:nvSpPr>
            <p:spPr bwMode="auto">
              <a:xfrm>
                <a:off x="2920" y="2542"/>
                <a:ext cx="2" cy="4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3 h 4"/>
                  <a:gd name="T4" fmla="*/ 2 w 2"/>
                  <a:gd name="T5" fmla="*/ 0 h 4"/>
                  <a:gd name="T6" fmla="*/ 1 w 2"/>
                  <a:gd name="T7" fmla="*/ 0 h 4"/>
                  <a:gd name="T8" fmla="*/ 1 w 2"/>
                  <a:gd name="T9" fmla="*/ 1 h 4"/>
                  <a:gd name="T10" fmla="*/ 0 w 2"/>
                  <a:gd name="T11" fmla="*/ 3 h 4"/>
                  <a:gd name="T12" fmla="*/ 0 w 2"/>
                  <a:gd name="T13" fmla="*/ 3 h 4"/>
                  <a:gd name="T14" fmla="*/ 1 w 2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1" y="3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0" name="Freeform 1013"/>
              <p:cNvSpPr>
                <a:spLocks/>
              </p:cNvSpPr>
              <p:nvPr/>
            </p:nvSpPr>
            <p:spPr bwMode="auto">
              <a:xfrm>
                <a:off x="3693" y="2898"/>
                <a:ext cx="5" cy="10"/>
              </a:xfrm>
              <a:custGeom>
                <a:avLst/>
                <a:gdLst>
                  <a:gd name="T0" fmla="*/ 2 w 5"/>
                  <a:gd name="T1" fmla="*/ 7 h 10"/>
                  <a:gd name="T2" fmla="*/ 2 w 5"/>
                  <a:gd name="T3" fmla="*/ 7 h 10"/>
                  <a:gd name="T4" fmla="*/ 3 w 5"/>
                  <a:gd name="T5" fmla="*/ 8 h 10"/>
                  <a:gd name="T6" fmla="*/ 4 w 5"/>
                  <a:gd name="T7" fmla="*/ 8 h 10"/>
                  <a:gd name="T8" fmla="*/ 4 w 5"/>
                  <a:gd name="T9" fmla="*/ 10 h 10"/>
                  <a:gd name="T10" fmla="*/ 4 w 5"/>
                  <a:gd name="T11" fmla="*/ 10 h 10"/>
                  <a:gd name="T12" fmla="*/ 4 w 5"/>
                  <a:gd name="T13" fmla="*/ 10 h 10"/>
                  <a:gd name="T14" fmla="*/ 5 w 5"/>
                  <a:gd name="T15" fmla="*/ 10 h 10"/>
                  <a:gd name="T16" fmla="*/ 5 w 5"/>
                  <a:gd name="T17" fmla="*/ 8 h 10"/>
                  <a:gd name="T18" fmla="*/ 4 w 5"/>
                  <a:gd name="T19" fmla="*/ 6 h 10"/>
                  <a:gd name="T20" fmla="*/ 4 w 5"/>
                  <a:gd name="T21" fmla="*/ 6 h 10"/>
                  <a:gd name="T22" fmla="*/ 4 w 5"/>
                  <a:gd name="T23" fmla="*/ 5 h 10"/>
                  <a:gd name="T24" fmla="*/ 3 w 5"/>
                  <a:gd name="T25" fmla="*/ 2 h 10"/>
                  <a:gd name="T26" fmla="*/ 3 w 5"/>
                  <a:gd name="T27" fmla="*/ 1 h 10"/>
                  <a:gd name="T28" fmla="*/ 2 w 5"/>
                  <a:gd name="T29" fmla="*/ 0 h 10"/>
                  <a:gd name="T30" fmla="*/ 2 w 5"/>
                  <a:gd name="T31" fmla="*/ 1 h 10"/>
                  <a:gd name="T32" fmla="*/ 0 w 5"/>
                  <a:gd name="T33" fmla="*/ 2 h 10"/>
                  <a:gd name="T34" fmla="*/ 0 w 5"/>
                  <a:gd name="T35" fmla="*/ 5 h 10"/>
                  <a:gd name="T36" fmla="*/ 0 w 5"/>
                  <a:gd name="T37" fmla="*/ 6 h 10"/>
                  <a:gd name="T38" fmla="*/ 2 w 5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" h="10">
                    <a:moveTo>
                      <a:pt x="2" y="7"/>
                    </a:moveTo>
                    <a:lnTo>
                      <a:pt x="2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1" name="Freeform 1014"/>
              <p:cNvSpPr>
                <a:spLocks/>
              </p:cNvSpPr>
              <p:nvPr/>
            </p:nvSpPr>
            <p:spPr bwMode="auto">
              <a:xfrm>
                <a:off x="3166" y="2252"/>
                <a:ext cx="5" cy="3"/>
              </a:xfrm>
              <a:custGeom>
                <a:avLst/>
                <a:gdLst>
                  <a:gd name="T0" fmla="*/ 5 w 5"/>
                  <a:gd name="T1" fmla="*/ 0 h 3"/>
                  <a:gd name="T2" fmla="*/ 4 w 5"/>
                  <a:gd name="T3" fmla="*/ 0 h 3"/>
                  <a:gd name="T4" fmla="*/ 2 w 5"/>
                  <a:gd name="T5" fmla="*/ 0 h 3"/>
                  <a:gd name="T6" fmla="*/ 2 w 5"/>
                  <a:gd name="T7" fmla="*/ 1 h 3"/>
                  <a:gd name="T8" fmla="*/ 2 w 5"/>
                  <a:gd name="T9" fmla="*/ 2 h 3"/>
                  <a:gd name="T10" fmla="*/ 0 w 5"/>
                  <a:gd name="T11" fmla="*/ 2 h 3"/>
                  <a:gd name="T12" fmla="*/ 0 w 5"/>
                  <a:gd name="T13" fmla="*/ 3 h 3"/>
                  <a:gd name="T14" fmla="*/ 0 w 5"/>
                  <a:gd name="T15" fmla="*/ 3 h 3"/>
                  <a:gd name="T16" fmla="*/ 3 w 5"/>
                  <a:gd name="T17" fmla="*/ 3 h 3"/>
                  <a:gd name="T18" fmla="*/ 3 w 5"/>
                  <a:gd name="T19" fmla="*/ 3 h 3"/>
                  <a:gd name="T20" fmla="*/ 4 w 5"/>
                  <a:gd name="T21" fmla="*/ 2 h 3"/>
                  <a:gd name="T22" fmla="*/ 5 w 5"/>
                  <a:gd name="T23" fmla="*/ 1 h 3"/>
                  <a:gd name="T24" fmla="*/ 5 w 5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2" name="Freeform 1015"/>
              <p:cNvSpPr>
                <a:spLocks/>
              </p:cNvSpPr>
              <p:nvPr/>
            </p:nvSpPr>
            <p:spPr bwMode="auto">
              <a:xfrm>
                <a:off x="3181" y="2238"/>
                <a:ext cx="17" cy="11"/>
              </a:xfrm>
              <a:custGeom>
                <a:avLst/>
                <a:gdLst>
                  <a:gd name="T0" fmla="*/ 12 w 17"/>
                  <a:gd name="T1" fmla="*/ 0 h 11"/>
                  <a:gd name="T2" fmla="*/ 8 w 17"/>
                  <a:gd name="T3" fmla="*/ 1 h 11"/>
                  <a:gd name="T4" fmla="*/ 7 w 17"/>
                  <a:gd name="T5" fmla="*/ 1 h 11"/>
                  <a:gd name="T6" fmla="*/ 0 w 17"/>
                  <a:gd name="T7" fmla="*/ 6 h 11"/>
                  <a:gd name="T8" fmla="*/ 0 w 17"/>
                  <a:gd name="T9" fmla="*/ 6 h 11"/>
                  <a:gd name="T10" fmla="*/ 2 w 17"/>
                  <a:gd name="T11" fmla="*/ 7 h 11"/>
                  <a:gd name="T12" fmla="*/ 2 w 17"/>
                  <a:gd name="T13" fmla="*/ 7 h 11"/>
                  <a:gd name="T14" fmla="*/ 3 w 17"/>
                  <a:gd name="T15" fmla="*/ 7 h 11"/>
                  <a:gd name="T16" fmla="*/ 4 w 17"/>
                  <a:gd name="T17" fmla="*/ 7 h 11"/>
                  <a:gd name="T18" fmla="*/ 4 w 17"/>
                  <a:gd name="T19" fmla="*/ 6 h 11"/>
                  <a:gd name="T20" fmla="*/ 5 w 17"/>
                  <a:gd name="T21" fmla="*/ 7 h 11"/>
                  <a:gd name="T22" fmla="*/ 7 w 17"/>
                  <a:gd name="T23" fmla="*/ 7 h 11"/>
                  <a:gd name="T24" fmla="*/ 7 w 17"/>
                  <a:gd name="T25" fmla="*/ 9 h 11"/>
                  <a:gd name="T26" fmla="*/ 7 w 17"/>
                  <a:gd name="T27" fmla="*/ 10 h 11"/>
                  <a:gd name="T28" fmla="*/ 8 w 17"/>
                  <a:gd name="T29" fmla="*/ 10 h 11"/>
                  <a:gd name="T30" fmla="*/ 10 w 17"/>
                  <a:gd name="T31" fmla="*/ 11 h 11"/>
                  <a:gd name="T32" fmla="*/ 12 w 17"/>
                  <a:gd name="T33" fmla="*/ 10 h 11"/>
                  <a:gd name="T34" fmla="*/ 13 w 17"/>
                  <a:gd name="T35" fmla="*/ 10 h 11"/>
                  <a:gd name="T36" fmla="*/ 14 w 17"/>
                  <a:gd name="T37" fmla="*/ 7 h 11"/>
                  <a:gd name="T38" fmla="*/ 14 w 17"/>
                  <a:gd name="T39" fmla="*/ 6 h 11"/>
                  <a:gd name="T40" fmla="*/ 15 w 17"/>
                  <a:gd name="T41" fmla="*/ 5 h 11"/>
                  <a:gd name="T42" fmla="*/ 17 w 17"/>
                  <a:gd name="T43" fmla="*/ 5 h 11"/>
                  <a:gd name="T44" fmla="*/ 15 w 17"/>
                  <a:gd name="T45" fmla="*/ 4 h 11"/>
                  <a:gd name="T46" fmla="*/ 15 w 17"/>
                  <a:gd name="T47" fmla="*/ 2 h 11"/>
                  <a:gd name="T48" fmla="*/ 14 w 17"/>
                  <a:gd name="T49" fmla="*/ 2 h 11"/>
                  <a:gd name="T50" fmla="*/ 13 w 17"/>
                  <a:gd name="T51" fmla="*/ 4 h 11"/>
                  <a:gd name="T52" fmla="*/ 12 w 17"/>
                  <a:gd name="T53" fmla="*/ 2 h 11"/>
                  <a:gd name="T54" fmla="*/ 12 w 17"/>
                  <a:gd name="T55" fmla="*/ 2 h 11"/>
                  <a:gd name="T56" fmla="*/ 13 w 17"/>
                  <a:gd name="T57" fmla="*/ 1 h 11"/>
                  <a:gd name="T58" fmla="*/ 13 w 17"/>
                  <a:gd name="T59" fmla="*/ 1 h 11"/>
                  <a:gd name="T60" fmla="*/ 12 w 17"/>
                  <a:gd name="T61" fmla="*/ 1 h 11"/>
                  <a:gd name="T62" fmla="*/ 12 w 17"/>
                  <a:gd name="T63" fmla="*/ 1 h 11"/>
                  <a:gd name="T64" fmla="*/ 13 w 17"/>
                  <a:gd name="T65" fmla="*/ 0 h 11"/>
                  <a:gd name="T66" fmla="*/ 12 w 17"/>
                  <a:gd name="T6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" h="11">
                    <a:moveTo>
                      <a:pt x="12" y="0"/>
                    </a:moveTo>
                    <a:lnTo>
                      <a:pt x="8" y="1"/>
                    </a:lnTo>
                    <a:lnTo>
                      <a:pt x="7" y="1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7" y="10"/>
                    </a:lnTo>
                    <a:lnTo>
                      <a:pt x="8" y="10"/>
                    </a:lnTo>
                    <a:lnTo>
                      <a:pt x="10" y="11"/>
                    </a:lnTo>
                    <a:lnTo>
                      <a:pt x="12" y="10"/>
                    </a:lnTo>
                    <a:lnTo>
                      <a:pt x="13" y="10"/>
                    </a:lnTo>
                    <a:lnTo>
                      <a:pt x="14" y="7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3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3" name="Freeform 1016"/>
              <p:cNvSpPr>
                <a:spLocks/>
              </p:cNvSpPr>
              <p:nvPr/>
            </p:nvSpPr>
            <p:spPr bwMode="auto">
              <a:xfrm>
                <a:off x="3169" y="2257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1 h 2"/>
                  <a:gd name="T4" fmla="*/ 0 w 2"/>
                  <a:gd name="T5" fmla="*/ 1 h 2"/>
                  <a:gd name="T6" fmla="*/ 0 w 2"/>
                  <a:gd name="T7" fmla="*/ 2 h 2"/>
                  <a:gd name="T8" fmla="*/ 1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2 w 2"/>
                  <a:gd name="T15" fmla="*/ 1 h 2"/>
                  <a:gd name="T16" fmla="*/ 1 w 2"/>
                  <a:gd name="T17" fmla="*/ 1 h 2"/>
                  <a:gd name="T18" fmla="*/ 0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4" name="Freeform 1017"/>
              <p:cNvSpPr>
                <a:spLocks/>
              </p:cNvSpPr>
              <p:nvPr/>
            </p:nvSpPr>
            <p:spPr bwMode="auto">
              <a:xfrm>
                <a:off x="5179" y="3072"/>
                <a:ext cx="3" cy="3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1 h 3"/>
                  <a:gd name="T4" fmla="*/ 1 w 3"/>
                  <a:gd name="T5" fmla="*/ 1 h 3"/>
                  <a:gd name="T6" fmla="*/ 0 w 3"/>
                  <a:gd name="T7" fmla="*/ 1 h 3"/>
                  <a:gd name="T8" fmla="*/ 0 w 3"/>
                  <a:gd name="T9" fmla="*/ 1 h 3"/>
                  <a:gd name="T10" fmla="*/ 1 w 3"/>
                  <a:gd name="T11" fmla="*/ 2 h 3"/>
                  <a:gd name="T12" fmla="*/ 2 w 3"/>
                  <a:gd name="T13" fmla="*/ 3 h 3"/>
                  <a:gd name="T14" fmla="*/ 2 w 3"/>
                  <a:gd name="T15" fmla="*/ 3 h 3"/>
                  <a:gd name="T16" fmla="*/ 3 w 3"/>
                  <a:gd name="T17" fmla="*/ 3 h 3"/>
                  <a:gd name="T18" fmla="*/ 3 w 3"/>
                  <a:gd name="T19" fmla="*/ 2 h 3"/>
                  <a:gd name="T20" fmla="*/ 2 w 3"/>
                  <a:gd name="T21" fmla="*/ 1 h 3"/>
                  <a:gd name="T22" fmla="*/ 2 w 3"/>
                  <a:gd name="T23" fmla="*/ 0 h 3"/>
                  <a:gd name="T24" fmla="*/ 2 w 3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5" name="Freeform 1018"/>
              <p:cNvSpPr>
                <a:spLocks/>
              </p:cNvSpPr>
              <p:nvPr/>
            </p:nvSpPr>
            <p:spPr bwMode="auto">
              <a:xfrm>
                <a:off x="4598" y="2802"/>
                <a:ext cx="5" cy="5"/>
              </a:xfrm>
              <a:custGeom>
                <a:avLst/>
                <a:gdLst>
                  <a:gd name="T0" fmla="*/ 5 w 5"/>
                  <a:gd name="T1" fmla="*/ 0 h 5"/>
                  <a:gd name="T2" fmla="*/ 3 w 5"/>
                  <a:gd name="T3" fmla="*/ 0 h 5"/>
                  <a:gd name="T4" fmla="*/ 3 w 5"/>
                  <a:gd name="T5" fmla="*/ 0 h 5"/>
                  <a:gd name="T6" fmla="*/ 2 w 5"/>
                  <a:gd name="T7" fmla="*/ 0 h 5"/>
                  <a:gd name="T8" fmla="*/ 1 w 5"/>
                  <a:gd name="T9" fmla="*/ 0 h 5"/>
                  <a:gd name="T10" fmla="*/ 0 w 5"/>
                  <a:gd name="T11" fmla="*/ 2 h 5"/>
                  <a:gd name="T12" fmla="*/ 0 w 5"/>
                  <a:gd name="T13" fmla="*/ 2 h 5"/>
                  <a:gd name="T14" fmla="*/ 0 w 5"/>
                  <a:gd name="T15" fmla="*/ 3 h 5"/>
                  <a:gd name="T16" fmla="*/ 0 w 5"/>
                  <a:gd name="T17" fmla="*/ 3 h 5"/>
                  <a:gd name="T18" fmla="*/ 2 w 5"/>
                  <a:gd name="T19" fmla="*/ 2 h 5"/>
                  <a:gd name="T20" fmla="*/ 2 w 5"/>
                  <a:gd name="T21" fmla="*/ 3 h 5"/>
                  <a:gd name="T22" fmla="*/ 2 w 5"/>
                  <a:gd name="T23" fmla="*/ 3 h 5"/>
                  <a:gd name="T24" fmla="*/ 2 w 5"/>
                  <a:gd name="T25" fmla="*/ 4 h 5"/>
                  <a:gd name="T26" fmla="*/ 2 w 5"/>
                  <a:gd name="T27" fmla="*/ 4 h 5"/>
                  <a:gd name="T28" fmla="*/ 2 w 5"/>
                  <a:gd name="T29" fmla="*/ 4 h 5"/>
                  <a:gd name="T30" fmla="*/ 3 w 5"/>
                  <a:gd name="T31" fmla="*/ 5 h 5"/>
                  <a:gd name="T32" fmla="*/ 3 w 5"/>
                  <a:gd name="T33" fmla="*/ 5 h 5"/>
                  <a:gd name="T34" fmla="*/ 5 w 5"/>
                  <a:gd name="T35" fmla="*/ 4 h 5"/>
                  <a:gd name="T36" fmla="*/ 5 w 5"/>
                  <a:gd name="T37" fmla="*/ 3 h 5"/>
                  <a:gd name="T38" fmla="*/ 5 w 5"/>
                  <a:gd name="T39" fmla="*/ 2 h 5"/>
                  <a:gd name="T40" fmla="*/ 5 w 5"/>
                  <a:gd name="T41" fmla="*/ 2 h 5"/>
                  <a:gd name="T42" fmla="*/ 5 w 5"/>
                  <a:gd name="T4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5">
                    <a:moveTo>
                      <a:pt x="5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6" name="Freeform 1019"/>
              <p:cNvSpPr>
                <a:spLocks/>
              </p:cNvSpPr>
              <p:nvPr/>
            </p:nvSpPr>
            <p:spPr bwMode="auto">
              <a:xfrm>
                <a:off x="4610" y="2839"/>
                <a:ext cx="23" cy="22"/>
              </a:xfrm>
              <a:custGeom>
                <a:avLst/>
                <a:gdLst>
                  <a:gd name="T0" fmla="*/ 3 w 23"/>
                  <a:gd name="T1" fmla="*/ 5 h 22"/>
                  <a:gd name="T2" fmla="*/ 0 w 23"/>
                  <a:gd name="T3" fmla="*/ 6 h 22"/>
                  <a:gd name="T4" fmla="*/ 0 w 23"/>
                  <a:gd name="T5" fmla="*/ 7 h 22"/>
                  <a:gd name="T6" fmla="*/ 0 w 23"/>
                  <a:gd name="T7" fmla="*/ 7 h 22"/>
                  <a:gd name="T8" fmla="*/ 1 w 23"/>
                  <a:gd name="T9" fmla="*/ 8 h 22"/>
                  <a:gd name="T10" fmla="*/ 1 w 23"/>
                  <a:gd name="T11" fmla="*/ 8 h 22"/>
                  <a:gd name="T12" fmla="*/ 3 w 23"/>
                  <a:gd name="T13" fmla="*/ 8 h 22"/>
                  <a:gd name="T14" fmla="*/ 5 w 23"/>
                  <a:gd name="T15" fmla="*/ 8 h 22"/>
                  <a:gd name="T16" fmla="*/ 6 w 23"/>
                  <a:gd name="T17" fmla="*/ 8 h 22"/>
                  <a:gd name="T18" fmla="*/ 8 w 23"/>
                  <a:gd name="T19" fmla="*/ 8 h 22"/>
                  <a:gd name="T20" fmla="*/ 9 w 23"/>
                  <a:gd name="T21" fmla="*/ 10 h 22"/>
                  <a:gd name="T22" fmla="*/ 9 w 23"/>
                  <a:gd name="T23" fmla="*/ 11 h 22"/>
                  <a:gd name="T24" fmla="*/ 10 w 23"/>
                  <a:gd name="T25" fmla="*/ 12 h 22"/>
                  <a:gd name="T26" fmla="*/ 10 w 23"/>
                  <a:gd name="T27" fmla="*/ 13 h 22"/>
                  <a:gd name="T28" fmla="*/ 11 w 23"/>
                  <a:gd name="T29" fmla="*/ 13 h 22"/>
                  <a:gd name="T30" fmla="*/ 10 w 23"/>
                  <a:gd name="T31" fmla="*/ 16 h 22"/>
                  <a:gd name="T32" fmla="*/ 10 w 23"/>
                  <a:gd name="T33" fmla="*/ 17 h 22"/>
                  <a:gd name="T34" fmla="*/ 11 w 23"/>
                  <a:gd name="T35" fmla="*/ 18 h 22"/>
                  <a:gd name="T36" fmla="*/ 14 w 23"/>
                  <a:gd name="T37" fmla="*/ 18 h 22"/>
                  <a:gd name="T38" fmla="*/ 15 w 23"/>
                  <a:gd name="T39" fmla="*/ 20 h 22"/>
                  <a:gd name="T40" fmla="*/ 16 w 23"/>
                  <a:gd name="T41" fmla="*/ 20 h 22"/>
                  <a:gd name="T42" fmla="*/ 18 w 23"/>
                  <a:gd name="T43" fmla="*/ 20 h 22"/>
                  <a:gd name="T44" fmla="*/ 18 w 23"/>
                  <a:gd name="T45" fmla="*/ 21 h 22"/>
                  <a:gd name="T46" fmla="*/ 19 w 23"/>
                  <a:gd name="T47" fmla="*/ 21 h 22"/>
                  <a:gd name="T48" fmla="*/ 19 w 23"/>
                  <a:gd name="T49" fmla="*/ 21 h 22"/>
                  <a:gd name="T50" fmla="*/ 20 w 23"/>
                  <a:gd name="T51" fmla="*/ 22 h 22"/>
                  <a:gd name="T52" fmla="*/ 21 w 23"/>
                  <a:gd name="T53" fmla="*/ 22 h 22"/>
                  <a:gd name="T54" fmla="*/ 20 w 23"/>
                  <a:gd name="T55" fmla="*/ 21 h 22"/>
                  <a:gd name="T56" fmla="*/ 20 w 23"/>
                  <a:gd name="T57" fmla="*/ 20 h 22"/>
                  <a:gd name="T58" fmla="*/ 20 w 23"/>
                  <a:gd name="T59" fmla="*/ 20 h 22"/>
                  <a:gd name="T60" fmla="*/ 21 w 23"/>
                  <a:gd name="T61" fmla="*/ 17 h 22"/>
                  <a:gd name="T62" fmla="*/ 21 w 23"/>
                  <a:gd name="T63" fmla="*/ 16 h 22"/>
                  <a:gd name="T64" fmla="*/ 21 w 23"/>
                  <a:gd name="T65" fmla="*/ 16 h 22"/>
                  <a:gd name="T66" fmla="*/ 23 w 23"/>
                  <a:gd name="T67" fmla="*/ 15 h 22"/>
                  <a:gd name="T68" fmla="*/ 16 w 23"/>
                  <a:gd name="T69" fmla="*/ 13 h 22"/>
                  <a:gd name="T70" fmla="*/ 14 w 23"/>
                  <a:gd name="T71" fmla="*/ 10 h 22"/>
                  <a:gd name="T72" fmla="*/ 14 w 23"/>
                  <a:gd name="T73" fmla="*/ 5 h 22"/>
                  <a:gd name="T74" fmla="*/ 14 w 23"/>
                  <a:gd name="T75" fmla="*/ 5 h 22"/>
                  <a:gd name="T76" fmla="*/ 13 w 23"/>
                  <a:gd name="T77" fmla="*/ 3 h 22"/>
                  <a:gd name="T78" fmla="*/ 13 w 23"/>
                  <a:gd name="T79" fmla="*/ 2 h 22"/>
                  <a:gd name="T80" fmla="*/ 11 w 23"/>
                  <a:gd name="T81" fmla="*/ 1 h 22"/>
                  <a:gd name="T82" fmla="*/ 11 w 23"/>
                  <a:gd name="T83" fmla="*/ 1 h 22"/>
                  <a:gd name="T84" fmla="*/ 10 w 23"/>
                  <a:gd name="T85" fmla="*/ 0 h 22"/>
                  <a:gd name="T86" fmla="*/ 9 w 23"/>
                  <a:gd name="T87" fmla="*/ 0 h 22"/>
                  <a:gd name="T88" fmla="*/ 8 w 23"/>
                  <a:gd name="T89" fmla="*/ 1 h 22"/>
                  <a:gd name="T90" fmla="*/ 8 w 23"/>
                  <a:gd name="T91" fmla="*/ 2 h 22"/>
                  <a:gd name="T92" fmla="*/ 8 w 23"/>
                  <a:gd name="T93" fmla="*/ 3 h 22"/>
                  <a:gd name="T94" fmla="*/ 6 w 23"/>
                  <a:gd name="T95" fmla="*/ 2 h 22"/>
                  <a:gd name="T96" fmla="*/ 6 w 23"/>
                  <a:gd name="T97" fmla="*/ 2 h 22"/>
                  <a:gd name="T98" fmla="*/ 6 w 23"/>
                  <a:gd name="T99" fmla="*/ 1 h 22"/>
                  <a:gd name="T100" fmla="*/ 4 w 23"/>
                  <a:gd name="T101" fmla="*/ 1 h 22"/>
                  <a:gd name="T102" fmla="*/ 4 w 23"/>
                  <a:gd name="T103" fmla="*/ 2 h 22"/>
                  <a:gd name="T104" fmla="*/ 3 w 23"/>
                  <a:gd name="T105" fmla="*/ 2 h 22"/>
                  <a:gd name="T106" fmla="*/ 3 w 23"/>
                  <a:gd name="T107" fmla="*/ 3 h 22"/>
                  <a:gd name="T108" fmla="*/ 3 w 23"/>
                  <a:gd name="T109" fmla="*/ 3 h 22"/>
                  <a:gd name="T110" fmla="*/ 3 w 23"/>
                  <a:gd name="T111" fmla="*/ 5 h 22"/>
                  <a:gd name="T112" fmla="*/ 3 w 23"/>
                  <a:gd name="T113" fmla="*/ 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3" h="22">
                    <a:moveTo>
                      <a:pt x="3" y="5"/>
                    </a:move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6" y="8"/>
                    </a:lnTo>
                    <a:lnTo>
                      <a:pt x="8" y="8"/>
                    </a:lnTo>
                    <a:lnTo>
                      <a:pt x="9" y="10"/>
                    </a:lnTo>
                    <a:lnTo>
                      <a:pt x="9" y="11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11" y="13"/>
                    </a:lnTo>
                    <a:lnTo>
                      <a:pt x="10" y="16"/>
                    </a:lnTo>
                    <a:lnTo>
                      <a:pt x="10" y="17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5" y="20"/>
                    </a:lnTo>
                    <a:lnTo>
                      <a:pt x="16" y="20"/>
                    </a:lnTo>
                    <a:lnTo>
                      <a:pt x="18" y="20"/>
                    </a:lnTo>
                    <a:lnTo>
                      <a:pt x="18" y="21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20" y="22"/>
                    </a:lnTo>
                    <a:lnTo>
                      <a:pt x="21" y="22"/>
                    </a:lnTo>
                    <a:lnTo>
                      <a:pt x="20" y="21"/>
                    </a:lnTo>
                    <a:lnTo>
                      <a:pt x="20" y="20"/>
                    </a:lnTo>
                    <a:lnTo>
                      <a:pt x="20" y="20"/>
                    </a:lnTo>
                    <a:lnTo>
                      <a:pt x="21" y="17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3" y="15"/>
                    </a:lnTo>
                    <a:lnTo>
                      <a:pt x="16" y="13"/>
                    </a:lnTo>
                    <a:lnTo>
                      <a:pt x="14" y="10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1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5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7" name="Freeform 1020"/>
              <p:cNvSpPr>
                <a:spLocks/>
              </p:cNvSpPr>
              <p:nvPr/>
            </p:nvSpPr>
            <p:spPr bwMode="auto">
              <a:xfrm>
                <a:off x="4618" y="2776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3 h 3"/>
                  <a:gd name="T6" fmla="*/ 1 w 1"/>
                  <a:gd name="T7" fmla="*/ 1 h 3"/>
                  <a:gd name="T8" fmla="*/ 1 w 1"/>
                  <a:gd name="T9" fmla="*/ 1 h 3"/>
                  <a:gd name="T10" fmla="*/ 1 w 1"/>
                  <a:gd name="T11" fmla="*/ 1 h 3"/>
                  <a:gd name="T12" fmla="*/ 1 w 1"/>
                  <a:gd name="T13" fmla="*/ 1 h 3"/>
                  <a:gd name="T14" fmla="*/ 0 w 1"/>
                  <a:gd name="T15" fmla="*/ 1 h 3"/>
                  <a:gd name="T16" fmla="*/ 0 w 1"/>
                  <a:gd name="T17" fmla="*/ 0 h 3"/>
                  <a:gd name="T18" fmla="*/ 0 w 1"/>
                  <a:gd name="T19" fmla="*/ 1 h 3"/>
                  <a:gd name="T20" fmla="*/ 0 w 1"/>
                  <a:gd name="T21" fmla="*/ 1 h 3"/>
                  <a:gd name="T22" fmla="*/ 0 w 1"/>
                  <a:gd name="T23" fmla="*/ 3 h 3"/>
                  <a:gd name="T24" fmla="*/ 0 w 1"/>
                  <a:gd name="T25" fmla="*/ 3 h 3"/>
                  <a:gd name="T26" fmla="*/ 0 w 1"/>
                  <a:gd name="T2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3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8" name="Freeform 1021"/>
              <p:cNvSpPr>
                <a:spLocks/>
              </p:cNvSpPr>
              <p:nvPr/>
            </p:nvSpPr>
            <p:spPr bwMode="auto">
              <a:xfrm>
                <a:off x="4629" y="2697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2 h 2"/>
                  <a:gd name="T10" fmla="*/ 1 w 1"/>
                  <a:gd name="T11" fmla="*/ 0 h 2"/>
                  <a:gd name="T12" fmla="*/ 0 w 1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79" name="Freeform 1022"/>
              <p:cNvSpPr>
                <a:spLocks/>
              </p:cNvSpPr>
              <p:nvPr/>
            </p:nvSpPr>
            <p:spPr bwMode="auto">
              <a:xfrm>
                <a:off x="4601" y="2815"/>
                <a:ext cx="3" cy="4"/>
              </a:xfrm>
              <a:custGeom>
                <a:avLst/>
                <a:gdLst>
                  <a:gd name="T0" fmla="*/ 2 w 3"/>
                  <a:gd name="T1" fmla="*/ 2 h 4"/>
                  <a:gd name="T2" fmla="*/ 0 w 3"/>
                  <a:gd name="T3" fmla="*/ 0 h 4"/>
                  <a:gd name="T4" fmla="*/ 0 w 3"/>
                  <a:gd name="T5" fmla="*/ 0 h 4"/>
                  <a:gd name="T6" fmla="*/ 2 w 3"/>
                  <a:gd name="T7" fmla="*/ 2 h 4"/>
                  <a:gd name="T8" fmla="*/ 2 w 3"/>
                  <a:gd name="T9" fmla="*/ 2 h 4"/>
                  <a:gd name="T10" fmla="*/ 2 w 3"/>
                  <a:gd name="T11" fmla="*/ 2 h 4"/>
                  <a:gd name="T12" fmla="*/ 3 w 3"/>
                  <a:gd name="T13" fmla="*/ 4 h 4"/>
                  <a:gd name="T14" fmla="*/ 3 w 3"/>
                  <a:gd name="T15" fmla="*/ 2 h 4"/>
                  <a:gd name="T16" fmla="*/ 2 w 3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2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0" name="Freeform 1023"/>
              <p:cNvSpPr>
                <a:spLocks/>
              </p:cNvSpPr>
              <p:nvPr/>
            </p:nvSpPr>
            <p:spPr bwMode="auto">
              <a:xfrm>
                <a:off x="4624" y="2774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1 h 2"/>
                  <a:gd name="T6" fmla="*/ 1 w 1"/>
                  <a:gd name="T7" fmla="*/ 0 h 2"/>
                  <a:gd name="T8" fmla="*/ 0 w 1"/>
                  <a:gd name="T9" fmla="*/ 1 h 2"/>
                  <a:gd name="T10" fmla="*/ 1 w 1"/>
                  <a:gd name="T11" fmla="*/ 2 h 2"/>
                  <a:gd name="T12" fmla="*/ 1 w 1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1" name="Freeform 1024"/>
              <p:cNvSpPr>
                <a:spLocks/>
              </p:cNvSpPr>
              <p:nvPr/>
            </p:nvSpPr>
            <p:spPr bwMode="auto">
              <a:xfrm>
                <a:off x="4598" y="2824"/>
                <a:ext cx="5" cy="3"/>
              </a:xfrm>
              <a:custGeom>
                <a:avLst/>
                <a:gdLst>
                  <a:gd name="T0" fmla="*/ 1 w 5"/>
                  <a:gd name="T1" fmla="*/ 0 h 3"/>
                  <a:gd name="T2" fmla="*/ 1 w 5"/>
                  <a:gd name="T3" fmla="*/ 0 h 3"/>
                  <a:gd name="T4" fmla="*/ 1 w 5"/>
                  <a:gd name="T5" fmla="*/ 0 h 3"/>
                  <a:gd name="T6" fmla="*/ 0 w 5"/>
                  <a:gd name="T7" fmla="*/ 0 h 3"/>
                  <a:gd name="T8" fmla="*/ 0 w 5"/>
                  <a:gd name="T9" fmla="*/ 1 h 3"/>
                  <a:gd name="T10" fmla="*/ 1 w 5"/>
                  <a:gd name="T11" fmla="*/ 2 h 3"/>
                  <a:gd name="T12" fmla="*/ 1 w 5"/>
                  <a:gd name="T13" fmla="*/ 3 h 3"/>
                  <a:gd name="T14" fmla="*/ 2 w 5"/>
                  <a:gd name="T15" fmla="*/ 2 h 3"/>
                  <a:gd name="T16" fmla="*/ 2 w 5"/>
                  <a:gd name="T17" fmla="*/ 3 h 3"/>
                  <a:gd name="T18" fmla="*/ 3 w 5"/>
                  <a:gd name="T19" fmla="*/ 2 h 3"/>
                  <a:gd name="T20" fmla="*/ 3 w 5"/>
                  <a:gd name="T21" fmla="*/ 2 h 3"/>
                  <a:gd name="T22" fmla="*/ 5 w 5"/>
                  <a:gd name="T23" fmla="*/ 1 h 3"/>
                  <a:gd name="T24" fmla="*/ 3 w 5"/>
                  <a:gd name="T25" fmla="*/ 1 h 3"/>
                  <a:gd name="T26" fmla="*/ 2 w 5"/>
                  <a:gd name="T27" fmla="*/ 0 h 3"/>
                  <a:gd name="T28" fmla="*/ 1 w 5"/>
                  <a:gd name="T2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3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2" name="Freeform 1025"/>
              <p:cNvSpPr>
                <a:spLocks/>
              </p:cNvSpPr>
              <p:nvPr/>
            </p:nvSpPr>
            <p:spPr bwMode="auto">
              <a:xfrm>
                <a:off x="5000" y="2295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0 w 2"/>
                  <a:gd name="T9" fmla="*/ 3 h 3"/>
                  <a:gd name="T10" fmla="*/ 0 w 2"/>
                  <a:gd name="T11" fmla="*/ 3 h 3"/>
                  <a:gd name="T12" fmla="*/ 1 w 2"/>
                  <a:gd name="T13" fmla="*/ 3 h 3"/>
                  <a:gd name="T14" fmla="*/ 2 w 2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2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3" name="Freeform 1026"/>
              <p:cNvSpPr>
                <a:spLocks/>
              </p:cNvSpPr>
              <p:nvPr/>
            </p:nvSpPr>
            <p:spPr bwMode="auto">
              <a:xfrm>
                <a:off x="4586" y="2821"/>
                <a:ext cx="4" cy="3"/>
              </a:xfrm>
              <a:custGeom>
                <a:avLst/>
                <a:gdLst>
                  <a:gd name="T0" fmla="*/ 2 w 4"/>
                  <a:gd name="T1" fmla="*/ 0 h 3"/>
                  <a:gd name="T2" fmla="*/ 0 w 4"/>
                  <a:gd name="T3" fmla="*/ 1 h 3"/>
                  <a:gd name="T4" fmla="*/ 0 w 4"/>
                  <a:gd name="T5" fmla="*/ 3 h 3"/>
                  <a:gd name="T6" fmla="*/ 3 w 4"/>
                  <a:gd name="T7" fmla="*/ 3 h 3"/>
                  <a:gd name="T8" fmla="*/ 4 w 4"/>
                  <a:gd name="T9" fmla="*/ 3 h 3"/>
                  <a:gd name="T10" fmla="*/ 4 w 4"/>
                  <a:gd name="T11" fmla="*/ 1 h 3"/>
                  <a:gd name="T12" fmla="*/ 4 w 4"/>
                  <a:gd name="T13" fmla="*/ 1 h 3"/>
                  <a:gd name="T14" fmla="*/ 3 w 4"/>
                  <a:gd name="T15" fmla="*/ 0 h 3"/>
                  <a:gd name="T16" fmla="*/ 2 w 4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4" name="Freeform 1027"/>
              <p:cNvSpPr>
                <a:spLocks/>
              </p:cNvSpPr>
              <p:nvPr/>
            </p:nvSpPr>
            <p:spPr bwMode="auto">
              <a:xfrm>
                <a:off x="4600" y="2819"/>
                <a:ext cx="8" cy="3"/>
              </a:xfrm>
              <a:custGeom>
                <a:avLst/>
                <a:gdLst>
                  <a:gd name="T0" fmla="*/ 6 w 8"/>
                  <a:gd name="T1" fmla="*/ 3 h 3"/>
                  <a:gd name="T2" fmla="*/ 6 w 8"/>
                  <a:gd name="T3" fmla="*/ 3 h 3"/>
                  <a:gd name="T4" fmla="*/ 8 w 8"/>
                  <a:gd name="T5" fmla="*/ 3 h 3"/>
                  <a:gd name="T6" fmla="*/ 8 w 8"/>
                  <a:gd name="T7" fmla="*/ 3 h 3"/>
                  <a:gd name="T8" fmla="*/ 8 w 8"/>
                  <a:gd name="T9" fmla="*/ 3 h 3"/>
                  <a:gd name="T10" fmla="*/ 6 w 8"/>
                  <a:gd name="T11" fmla="*/ 2 h 3"/>
                  <a:gd name="T12" fmla="*/ 5 w 8"/>
                  <a:gd name="T13" fmla="*/ 1 h 3"/>
                  <a:gd name="T14" fmla="*/ 5 w 8"/>
                  <a:gd name="T15" fmla="*/ 2 h 3"/>
                  <a:gd name="T16" fmla="*/ 5 w 8"/>
                  <a:gd name="T17" fmla="*/ 2 h 3"/>
                  <a:gd name="T18" fmla="*/ 4 w 8"/>
                  <a:gd name="T19" fmla="*/ 1 h 3"/>
                  <a:gd name="T20" fmla="*/ 3 w 8"/>
                  <a:gd name="T21" fmla="*/ 1 h 3"/>
                  <a:gd name="T22" fmla="*/ 3 w 8"/>
                  <a:gd name="T23" fmla="*/ 1 h 3"/>
                  <a:gd name="T24" fmla="*/ 3 w 8"/>
                  <a:gd name="T25" fmla="*/ 0 h 3"/>
                  <a:gd name="T26" fmla="*/ 1 w 8"/>
                  <a:gd name="T27" fmla="*/ 0 h 3"/>
                  <a:gd name="T28" fmla="*/ 1 w 8"/>
                  <a:gd name="T29" fmla="*/ 1 h 3"/>
                  <a:gd name="T30" fmla="*/ 0 w 8"/>
                  <a:gd name="T31" fmla="*/ 2 h 3"/>
                  <a:gd name="T32" fmla="*/ 0 w 8"/>
                  <a:gd name="T33" fmla="*/ 2 h 3"/>
                  <a:gd name="T34" fmla="*/ 1 w 8"/>
                  <a:gd name="T35" fmla="*/ 3 h 3"/>
                  <a:gd name="T36" fmla="*/ 4 w 8"/>
                  <a:gd name="T37" fmla="*/ 2 h 3"/>
                  <a:gd name="T38" fmla="*/ 6 w 8"/>
                  <a:gd name="T3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" h="3">
                    <a:moveTo>
                      <a:pt x="6" y="3"/>
                    </a:moveTo>
                    <a:lnTo>
                      <a:pt x="6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6" y="2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4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5" name="Freeform 1028"/>
              <p:cNvSpPr>
                <a:spLocks/>
              </p:cNvSpPr>
              <p:nvPr/>
            </p:nvSpPr>
            <p:spPr bwMode="auto">
              <a:xfrm>
                <a:off x="4609" y="2909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0 h 1"/>
                  <a:gd name="T4" fmla="*/ 2 w 2"/>
                  <a:gd name="T5" fmla="*/ 0 h 1"/>
                  <a:gd name="T6" fmla="*/ 1 w 2"/>
                  <a:gd name="T7" fmla="*/ 0 h 1"/>
                  <a:gd name="T8" fmla="*/ 0 w 2"/>
                  <a:gd name="T9" fmla="*/ 1 h 1"/>
                  <a:gd name="T10" fmla="*/ 1 w 2"/>
                  <a:gd name="T11" fmla="*/ 1 h 1"/>
                  <a:gd name="T12" fmla="*/ 1 w 2"/>
                  <a:gd name="T13" fmla="*/ 1 h 1"/>
                  <a:gd name="T14" fmla="*/ 2 w 2"/>
                  <a:gd name="T15" fmla="*/ 1 h 1"/>
                  <a:gd name="T16" fmla="*/ 2 w 2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6" name="Freeform 1029"/>
              <p:cNvSpPr>
                <a:spLocks/>
              </p:cNvSpPr>
              <p:nvPr/>
            </p:nvSpPr>
            <p:spPr bwMode="auto">
              <a:xfrm>
                <a:off x="4644" y="2854"/>
                <a:ext cx="10" cy="9"/>
              </a:xfrm>
              <a:custGeom>
                <a:avLst/>
                <a:gdLst>
                  <a:gd name="T0" fmla="*/ 0 w 10"/>
                  <a:gd name="T1" fmla="*/ 5 h 9"/>
                  <a:gd name="T2" fmla="*/ 0 w 10"/>
                  <a:gd name="T3" fmla="*/ 6 h 9"/>
                  <a:gd name="T4" fmla="*/ 0 w 10"/>
                  <a:gd name="T5" fmla="*/ 7 h 9"/>
                  <a:gd name="T6" fmla="*/ 0 w 10"/>
                  <a:gd name="T7" fmla="*/ 7 h 9"/>
                  <a:gd name="T8" fmla="*/ 0 w 10"/>
                  <a:gd name="T9" fmla="*/ 9 h 9"/>
                  <a:gd name="T10" fmla="*/ 1 w 10"/>
                  <a:gd name="T11" fmla="*/ 9 h 9"/>
                  <a:gd name="T12" fmla="*/ 2 w 10"/>
                  <a:gd name="T13" fmla="*/ 9 h 9"/>
                  <a:gd name="T14" fmla="*/ 4 w 10"/>
                  <a:gd name="T15" fmla="*/ 7 h 9"/>
                  <a:gd name="T16" fmla="*/ 4 w 10"/>
                  <a:gd name="T17" fmla="*/ 7 h 9"/>
                  <a:gd name="T18" fmla="*/ 5 w 10"/>
                  <a:gd name="T19" fmla="*/ 7 h 9"/>
                  <a:gd name="T20" fmla="*/ 5 w 10"/>
                  <a:gd name="T21" fmla="*/ 9 h 9"/>
                  <a:gd name="T22" fmla="*/ 5 w 10"/>
                  <a:gd name="T23" fmla="*/ 9 h 9"/>
                  <a:gd name="T24" fmla="*/ 6 w 10"/>
                  <a:gd name="T25" fmla="*/ 9 h 9"/>
                  <a:gd name="T26" fmla="*/ 6 w 10"/>
                  <a:gd name="T27" fmla="*/ 9 h 9"/>
                  <a:gd name="T28" fmla="*/ 7 w 10"/>
                  <a:gd name="T29" fmla="*/ 7 h 9"/>
                  <a:gd name="T30" fmla="*/ 7 w 10"/>
                  <a:gd name="T31" fmla="*/ 7 h 9"/>
                  <a:gd name="T32" fmla="*/ 9 w 10"/>
                  <a:gd name="T33" fmla="*/ 6 h 9"/>
                  <a:gd name="T34" fmla="*/ 10 w 10"/>
                  <a:gd name="T35" fmla="*/ 3 h 9"/>
                  <a:gd name="T36" fmla="*/ 9 w 10"/>
                  <a:gd name="T37" fmla="*/ 2 h 9"/>
                  <a:gd name="T38" fmla="*/ 6 w 10"/>
                  <a:gd name="T39" fmla="*/ 0 h 9"/>
                  <a:gd name="T40" fmla="*/ 4 w 10"/>
                  <a:gd name="T41" fmla="*/ 0 h 9"/>
                  <a:gd name="T42" fmla="*/ 4 w 10"/>
                  <a:gd name="T43" fmla="*/ 0 h 9"/>
                  <a:gd name="T44" fmla="*/ 1 w 10"/>
                  <a:gd name="T45" fmla="*/ 0 h 9"/>
                  <a:gd name="T46" fmla="*/ 0 w 10"/>
                  <a:gd name="T47" fmla="*/ 2 h 9"/>
                  <a:gd name="T48" fmla="*/ 0 w 10"/>
                  <a:gd name="T49" fmla="*/ 3 h 9"/>
                  <a:gd name="T50" fmla="*/ 0 w 10"/>
                  <a:gd name="T51" fmla="*/ 3 h 9"/>
                  <a:gd name="T52" fmla="*/ 0 w 10"/>
                  <a:gd name="T53" fmla="*/ 5 h 9"/>
                  <a:gd name="T54" fmla="*/ 0 w 10"/>
                  <a:gd name="T5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0" h="9">
                    <a:moveTo>
                      <a:pt x="0" y="5"/>
                    </a:move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10" y="3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7" name="Freeform 1030"/>
              <p:cNvSpPr>
                <a:spLocks/>
              </p:cNvSpPr>
              <p:nvPr/>
            </p:nvSpPr>
            <p:spPr bwMode="auto">
              <a:xfrm>
                <a:off x="4641" y="2857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  <a:gd name="T12" fmla="*/ 0 w 2"/>
                  <a:gd name="T13" fmla="*/ 2 h 2"/>
                  <a:gd name="T14" fmla="*/ 2 w 2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8" name="Freeform 1031"/>
              <p:cNvSpPr>
                <a:spLocks/>
              </p:cNvSpPr>
              <p:nvPr/>
            </p:nvSpPr>
            <p:spPr bwMode="auto">
              <a:xfrm>
                <a:off x="4649" y="2761"/>
                <a:ext cx="6" cy="8"/>
              </a:xfrm>
              <a:custGeom>
                <a:avLst/>
                <a:gdLst>
                  <a:gd name="T0" fmla="*/ 4 w 6"/>
                  <a:gd name="T1" fmla="*/ 5 h 8"/>
                  <a:gd name="T2" fmla="*/ 2 w 6"/>
                  <a:gd name="T3" fmla="*/ 5 h 8"/>
                  <a:gd name="T4" fmla="*/ 1 w 6"/>
                  <a:gd name="T5" fmla="*/ 6 h 8"/>
                  <a:gd name="T6" fmla="*/ 2 w 6"/>
                  <a:gd name="T7" fmla="*/ 8 h 8"/>
                  <a:gd name="T8" fmla="*/ 5 w 6"/>
                  <a:gd name="T9" fmla="*/ 6 h 8"/>
                  <a:gd name="T10" fmla="*/ 6 w 6"/>
                  <a:gd name="T11" fmla="*/ 5 h 8"/>
                  <a:gd name="T12" fmla="*/ 6 w 6"/>
                  <a:gd name="T13" fmla="*/ 4 h 8"/>
                  <a:gd name="T14" fmla="*/ 6 w 6"/>
                  <a:gd name="T15" fmla="*/ 3 h 8"/>
                  <a:gd name="T16" fmla="*/ 4 w 6"/>
                  <a:gd name="T17" fmla="*/ 0 h 8"/>
                  <a:gd name="T18" fmla="*/ 4 w 6"/>
                  <a:gd name="T19" fmla="*/ 0 h 8"/>
                  <a:gd name="T20" fmla="*/ 4 w 6"/>
                  <a:gd name="T21" fmla="*/ 0 h 8"/>
                  <a:gd name="T22" fmla="*/ 0 w 6"/>
                  <a:gd name="T23" fmla="*/ 1 h 8"/>
                  <a:gd name="T24" fmla="*/ 0 w 6"/>
                  <a:gd name="T25" fmla="*/ 3 h 8"/>
                  <a:gd name="T26" fmla="*/ 1 w 6"/>
                  <a:gd name="T27" fmla="*/ 4 h 8"/>
                  <a:gd name="T28" fmla="*/ 1 w 6"/>
                  <a:gd name="T29" fmla="*/ 5 h 8"/>
                  <a:gd name="T30" fmla="*/ 4 w 6"/>
                  <a:gd name="T31" fmla="*/ 5 h 8"/>
                  <a:gd name="T32" fmla="*/ 4 w 6"/>
                  <a:gd name="T33" fmla="*/ 5 h 8"/>
                  <a:gd name="T34" fmla="*/ 4 w 6"/>
                  <a:gd name="T3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8">
                    <a:moveTo>
                      <a:pt x="4" y="5"/>
                    </a:moveTo>
                    <a:lnTo>
                      <a:pt x="2" y="5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5" y="6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89" name="Freeform 1032"/>
              <p:cNvSpPr>
                <a:spLocks/>
              </p:cNvSpPr>
              <p:nvPr/>
            </p:nvSpPr>
            <p:spPr bwMode="auto">
              <a:xfrm>
                <a:off x="4661" y="2722"/>
                <a:ext cx="144" cy="154"/>
              </a:xfrm>
              <a:custGeom>
                <a:avLst/>
                <a:gdLst>
                  <a:gd name="T0" fmla="*/ 3 w 144"/>
                  <a:gd name="T1" fmla="*/ 93 h 154"/>
                  <a:gd name="T2" fmla="*/ 4 w 144"/>
                  <a:gd name="T3" fmla="*/ 98 h 154"/>
                  <a:gd name="T4" fmla="*/ 8 w 144"/>
                  <a:gd name="T5" fmla="*/ 105 h 154"/>
                  <a:gd name="T6" fmla="*/ 9 w 144"/>
                  <a:gd name="T7" fmla="*/ 108 h 154"/>
                  <a:gd name="T8" fmla="*/ 17 w 144"/>
                  <a:gd name="T9" fmla="*/ 118 h 154"/>
                  <a:gd name="T10" fmla="*/ 19 w 144"/>
                  <a:gd name="T11" fmla="*/ 133 h 154"/>
                  <a:gd name="T12" fmla="*/ 26 w 144"/>
                  <a:gd name="T13" fmla="*/ 138 h 154"/>
                  <a:gd name="T14" fmla="*/ 28 w 144"/>
                  <a:gd name="T15" fmla="*/ 138 h 154"/>
                  <a:gd name="T16" fmla="*/ 39 w 144"/>
                  <a:gd name="T17" fmla="*/ 137 h 154"/>
                  <a:gd name="T18" fmla="*/ 42 w 144"/>
                  <a:gd name="T19" fmla="*/ 146 h 154"/>
                  <a:gd name="T20" fmla="*/ 52 w 144"/>
                  <a:gd name="T21" fmla="*/ 143 h 154"/>
                  <a:gd name="T22" fmla="*/ 66 w 144"/>
                  <a:gd name="T23" fmla="*/ 141 h 154"/>
                  <a:gd name="T24" fmla="*/ 69 w 144"/>
                  <a:gd name="T25" fmla="*/ 144 h 154"/>
                  <a:gd name="T26" fmla="*/ 76 w 144"/>
                  <a:gd name="T27" fmla="*/ 142 h 154"/>
                  <a:gd name="T28" fmla="*/ 79 w 144"/>
                  <a:gd name="T29" fmla="*/ 143 h 154"/>
                  <a:gd name="T30" fmla="*/ 99 w 144"/>
                  <a:gd name="T31" fmla="*/ 146 h 154"/>
                  <a:gd name="T32" fmla="*/ 103 w 144"/>
                  <a:gd name="T33" fmla="*/ 139 h 154"/>
                  <a:gd name="T34" fmla="*/ 104 w 144"/>
                  <a:gd name="T35" fmla="*/ 135 h 154"/>
                  <a:gd name="T36" fmla="*/ 106 w 144"/>
                  <a:gd name="T37" fmla="*/ 132 h 154"/>
                  <a:gd name="T38" fmla="*/ 104 w 144"/>
                  <a:gd name="T39" fmla="*/ 125 h 154"/>
                  <a:gd name="T40" fmla="*/ 103 w 144"/>
                  <a:gd name="T41" fmla="*/ 120 h 154"/>
                  <a:gd name="T42" fmla="*/ 109 w 144"/>
                  <a:gd name="T43" fmla="*/ 115 h 154"/>
                  <a:gd name="T44" fmla="*/ 111 w 144"/>
                  <a:gd name="T45" fmla="*/ 112 h 154"/>
                  <a:gd name="T46" fmla="*/ 117 w 144"/>
                  <a:gd name="T47" fmla="*/ 109 h 154"/>
                  <a:gd name="T48" fmla="*/ 119 w 144"/>
                  <a:gd name="T49" fmla="*/ 100 h 154"/>
                  <a:gd name="T50" fmla="*/ 126 w 144"/>
                  <a:gd name="T51" fmla="*/ 85 h 154"/>
                  <a:gd name="T52" fmla="*/ 129 w 144"/>
                  <a:gd name="T53" fmla="*/ 84 h 154"/>
                  <a:gd name="T54" fmla="*/ 139 w 144"/>
                  <a:gd name="T55" fmla="*/ 82 h 154"/>
                  <a:gd name="T56" fmla="*/ 124 w 144"/>
                  <a:gd name="T57" fmla="*/ 69 h 154"/>
                  <a:gd name="T58" fmla="*/ 128 w 144"/>
                  <a:gd name="T59" fmla="*/ 64 h 154"/>
                  <a:gd name="T60" fmla="*/ 122 w 144"/>
                  <a:gd name="T61" fmla="*/ 58 h 154"/>
                  <a:gd name="T62" fmla="*/ 122 w 144"/>
                  <a:gd name="T63" fmla="*/ 54 h 154"/>
                  <a:gd name="T64" fmla="*/ 118 w 144"/>
                  <a:gd name="T65" fmla="*/ 49 h 154"/>
                  <a:gd name="T66" fmla="*/ 121 w 144"/>
                  <a:gd name="T67" fmla="*/ 47 h 154"/>
                  <a:gd name="T68" fmla="*/ 123 w 144"/>
                  <a:gd name="T69" fmla="*/ 44 h 154"/>
                  <a:gd name="T70" fmla="*/ 121 w 144"/>
                  <a:gd name="T71" fmla="*/ 39 h 154"/>
                  <a:gd name="T72" fmla="*/ 129 w 144"/>
                  <a:gd name="T73" fmla="*/ 38 h 154"/>
                  <a:gd name="T74" fmla="*/ 136 w 144"/>
                  <a:gd name="T75" fmla="*/ 34 h 154"/>
                  <a:gd name="T76" fmla="*/ 137 w 144"/>
                  <a:gd name="T77" fmla="*/ 28 h 154"/>
                  <a:gd name="T78" fmla="*/ 144 w 144"/>
                  <a:gd name="T79" fmla="*/ 23 h 154"/>
                  <a:gd name="T80" fmla="*/ 136 w 144"/>
                  <a:gd name="T81" fmla="*/ 19 h 154"/>
                  <a:gd name="T82" fmla="*/ 129 w 144"/>
                  <a:gd name="T83" fmla="*/ 18 h 154"/>
                  <a:gd name="T84" fmla="*/ 128 w 144"/>
                  <a:gd name="T85" fmla="*/ 14 h 154"/>
                  <a:gd name="T86" fmla="*/ 122 w 144"/>
                  <a:gd name="T87" fmla="*/ 13 h 154"/>
                  <a:gd name="T88" fmla="*/ 121 w 144"/>
                  <a:gd name="T89" fmla="*/ 7 h 154"/>
                  <a:gd name="T90" fmla="*/ 116 w 144"/>
                  <a:gd name="T91" fmla="*/ 0 h 154"/>
                  <a:gd name="T92" fmla="*/ 111 w 144"/>
                  <a:gd name="T93" fmla="*/ 3 h 154"/>
                  <a:gd name="T94" fmla="*/ 102 w 144"/>
                  <a:gd name="T95" fmla="*/ 12 h 154"/>
                  <a:gd name="T96" fmla="*/ 96 w 144"/>
                  <a:gd name="T97" fmla="*/ 20 h 154"/>
                  <a:gd name="T98" fmla="*/ 93 w 144"/>
                  <a:gd name="T99" fmla="*/ 25 h 154"/>
                  <a:gd name="T100" fmla="*/ 87 w 144"/>
                  <a:gd name="T101" fmla="*/ 28 h 154"/>
                  <a:gd name="T102" fmla="*/ 78 w 144"/>
                  <a:gd name="T103" fmla="*/ 33 h 154"/>
                  <a:gd name="T104" fmla="*/ 72 w 144"/>
                  <a:gd name="T105" fmla="*/ 35 h 154"/>
                  <a:gd name="T106" fmla="*/ 58 w 144"/>
                  <a:gd name="T107" fmla="*/ 53 h 154"/>
                  <a:gd name="T108" fmla="*/ 37 w 144"/>
                  <a:gd name="T109" fmla="*/ 59 h 154"/>
                  <a:gd name="T110" fmla="*/ 34 w 144"/>
                  <a:gd name="T111" fmla="*/ 64 h 154"/>
                  <a:gd name="T112" fmla="*/ 33 w 144"/>
                  <a:gd name="T113" fmla="*/ 69 h 154"/>
                  <a:gd name="T114" fmla="*/ 32 w 144"/>
                  <a:gd name="T115" fmla="*/ 77 h 154"/>
                  <a:gd name="T116" fmla="*/ 26 w 144"/>
                  <a:gd name="T117" fmla="*/ 75 h 154"/>
                  <a:gd name="T118" fmla="*/ 14 w 144"/>
                  <a:gd name="T119" fmla="*/ 73 h 154"/>
                  <a:gd name="T120" fmla="*/ 4 w 144"/>
                  <a:gd name="T121" fmla="*/ 74 h 154"/>
                  <a:gd name="T122" fmla="*/ 3 w 144"/>
                  <a:gd name="T123" fmla="*/ 79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4" h="154">
                    <a:moveTo>
                      <a:pt x="3" y="80"/>
                    </a:moveTo>
                    <a:lnTo>
                      <a:pt x="2" y="80"/>
                    </a:lnTo>
                    <a:lnTo>
                      <a:pt x="2" y="84"/>
                    </a:lnTo>
                    <a:lnTo>
                      <a:pt x="0" y="85"/>
                    </a:lnTo>
                    <a:lnTo>
                      <a:pt x="2" y="89"/>
                    </a:lnTo>
                    <a:lnTo>
                      <a:pt x="2" y="92"/>
                    </a:lnTo>
                    <a:lnTo>
                      <a:pt x="3" y="93"/>
                    </a:lnTo>
                    <a:lnTo>
                      <a:pt x="4" y="94"/>
                    </a:lnTo>
                    <a:lnTo>
                      <a:pt x="4" y="95"/>
                    </a:lnTo>
                    <a:lnTo>
                      <a:pt x="5" y="95"/>
                    </a:lnTo>
                    <a:lnTo>
                      <a:pt x="5" y="95"/>
                    </a:lnTo>
                    <a:lnTo>
                      <a:pt x="5" y="97"/>
                    </a:lnTo>
                    <a:lnTo>
                      <a:pt x="5" y="97"/>
                    </a:lnTo>
                    <a:lnTo>
                      <a:pt x="4" y="98"/>
                    </a:lnTo>
                    <a:lnTo>
                      <a:pt x="4" y="99"/>
                    </a:lnTo>
                    <a:lnTo>
                      <a:pt x="4" y="100"/>
                    </a:lnTo>
                    <a:lnTo>
                      <a:pt x="4" y="102"/>
                    </a:lnTo>
                    <a:lnTo>
                      <a:pt x="4" y="103"/>
                    </a:lnTo>
                    <a:lnTo>
                      <a:pt x="4" y="103"/>
                    </a:lnTo>
                    <a:lnTo>
                      <a:pt x="5" y="104"/>
                    </a:lnTo>
                    <a:lnTo>
                      <a:pt x="8" y="105"/>
                    </a:lnTo>
                    <a:lnTo>
                      <a:pt x="8" y="105"/>
                    </a:lnTo>
                    <a:lnTo>
                      <a:pt x="7" y="105"/>
                    </a:lnTo>
                    <a:lnTo>
                      <a:pt x="5" y="107"/>
                    </a:lnTo>
                    <a:lnTo>
                      <a:pt x="5" y="108"/>
                    </a:lnTo>
                    <a:lnTo>
                      <a:pt x="7" y="108"/>
                    </a:lnTo>
                    <a:lnTo>
                      <a:pt x="7" y="109"/>
                    </a:lnTo>
                    <a:lnTo>
                      <a:pt x="9" y="108"/>
                    </a:lnTo>
                    <a:lnTo>
                      <a:pt x="12" y="109"/>
                    </a:lnTo>
                    <a:lnTo>
                      <a:pt x="13" y="110"/>
                    </a:lnTo>
                    <a:lnTo>
                      <a:pt x="14" y="112"/>
                    </a:lnTo>
                    <a:lnTo>
                      <a:pt x="15" y="113"/>
                    </a:lnTo>
                    <a:lnTo>
                      <a:pt x="15" y="114"/>
                    </a:lnTo>
                    <a:lnTo>
                      <a:pt x="17" y="115"/>
                    </a:lnTo>
                    <a:lnTo>
                      <a:pt x="17" y="118"/>
                    </a:lnTo>
                    <a:lnTo>
                      <a:pt x="17" y="119"/>
                    </a:lnTo>
                    <a:lnTo>
                      <a:pt x="15" y="120"/>
                    </a:lnTo>
                    <a:lnTo>
                      <a:pt x="15" y="122"/>
                    </a:lnTo>
                    <a:lnTo>
                      <a:pt x="17" y="123"/>
                    </a:lnTo>
                    <a:lnTo>
                      <a:pt x="18" y="124"/>
                    </a:lnTo>
                    <a:lnTo>
                      <a:pt x="18" y="127"/>
                    </a:lnTo>
                    <a:lnTo>
                      <a:pt x="19" y="133"/>
                    </a:lnTo>
                    <a:lnTo>
                      <a:pt x="19" y="137"/>
                    </a:lnTo>
                    <a:lnTo>
                      <a:pt x="19" y="137"/>
                    </a:lnTo>
                    <a:lnTo>
                      <a:pt x="20" y="138"/>
                    </a:lnTo>
                    <a:lnTo>
                      <a:pt x="20" y="137"/>
                    </a:lnTo>
                    <a:lnTo>
                      <a:pt x="22" y="137"/>
                    </a:lnTo>
                    <a:lnTo>
                      <a:pt x="24" y="137"/>
                    </a:lnTo>
                    <a:lnTo>
                      <a:pt x="26" y="138"/>
                    </a:lnTo>
                    <a:lnTo>
                      <a:pt x="26" y="138"/>
                    </a:lnTo>
                    <a:lnTo>
                      <a:pt x="27" y="138"/>
                    </a:lnTo>
                    <a:lnTo>
                      <a:pt x="28" y="137"/>
                    </a:lnTo>
                    <a:lnTo>
                      <a:pt x="29" y="137"/>
                    </a:lnTo>
                    <a:lnTo>
                      <a:pt x="28" y="137"/>
                    </a:lnTo>
                    <a:lnTo>
                      <a:pt x="28" y="138"/>
                    </a:lnTo>
                    <a:lnTo>
                      <a:pt x="28" y="138"/>
                    </a:lnTo>
                    <a:lnTo>
                      <a:pt x="29" y="139"/>
                    </a:lnTo>
                    <a:lnTo>
                      <a:pt x="31" y="138"/>
                    </a:lnTo>
                    <a:lnTo>
                      <a:pt x="34" y="137"/>
                    </a:lnTo>
                    <a:lnTo>
                      <a:pt x="36" y="137"/>
                    </a:lnTo>
                    <a:lnTo>
                      <a:pt x="37" y="138"/>
                    </a:lnTo>
                    <a:lnTo>
                      <a:pt x="39" y="138"/>
                    </a:lnTo>
                    <a:lnTo>
                      <a:pt x="39" y="137"/>
                    </a:lnTo>
                    <a:lnTo>
                      <a:pt x="39" y="137"/>
                    </a:lnTo>
                    <a:lnTo>
                      <a:pt x="41" y="137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42"/>
                    </a:lnTo>
                    <a:lnTo>
                      <a:pt x="42" y="143"/>
                    </a:lnTo>
                    <a:lnTo>
                      <a:pt x="42" y="146"/>
                    </a:lnTo>
                    <a:lnTo>
                      <a:pt x="42" y="146"/>
                    </a:lnTo>
                    <a:lnTo>
                      <a:pt x="43" y="146"/>
                    </a:lnTo>
                    <a:lnTo>
                      <a:pt x="43" y="146"/>
                    </a:lnTo>
                    <a:lnTo>
                      <a:pt x="46" y="143"/>
                    </a:lnTo>
                    <a:lnTo>
                      <a:pt x="48" y="142"/>
                    </a:lnTo>
                    <a:lnTo>
                      <a:pt x="51" y="143"/>
                    </a:lnTo>
                    <a:lnTo>
                      <a:pt x="52" y="143"/>
                    </a:lnTo>
                    <a:lnTo>
                      <a:pt x="54" y="142"/>
                    </a:lnTo>
                    <a:lnTo>
                      <a:pt x="58" y="141"/>
                    </a:lnTo>
                    <a:lnTo>
                      <a:pt x="58" y="137"/>
                    </a:lnTo>
                    <a:lnTo>
                      <a:pt x="63" y="142"/>
                    </a:lnTo>
                    <a:lnTo>
                      <a:pt x="63" y="141"/>
                    </a:lnTo>
                    <a:lnTo>
                      <a:pt x="63" y="141"/>
                    </a:lnTo>
                    <a:lnTo>
                      <a:pt x="66" y="141"/>
                    </a:lnTo>
                    <a:lnTo>
                      <a:pt x="66" y="141"/>
                    </a:lnTo>
                    <a:lnTo>
                      <a:pt x="67" y="141"/>
                    </a:lnTo>
                    <a:lnTo>
                      <a:pt x="67" y="142"/>
                    </a:lnTo>
                    <a:lnTo>
                      <a:pt x="67" y="143"/>
                    </a:lnTo>
                    <a:lnTo>
                      <a:pt x="67" y="143"/>
                    </a:lnTo>
                    <a:lnTo>
                      <a:pt x="68" y="144"/>
                    </a:lnTo>
                    <a:lnTo>
                      <a:pt x="69" y="144"/>
                    </a:lnTo>
                    <a:lnTo>
                      <a:pt x="71" y="143"/>
                    </a:lnTo>
                    <a:lnTo>
                      <a:pt x="73" y="142"/>
                    </a:lnTo>
                    <a:lnTo>
                      <a:pt x="73" y="142"/>
                    </a:lnTo>
                    <a:lnTo>
                      <a:pt x="73" y="142"/>
                    </a:lnTo>
                    <a:lnTo>
                      <a:pt x="74" y="143"/>
                    </a:lnTo>
                    <a:lnTo>
                      <a:pt x="76" y="143"/>
                    </a:lnTo>
                    <a:lnTo>
                      <a:pt x="76" y="142"/>
                    </a:lnTo>
                    <a:lnTo>
                      <a:pt x="77" y="141"/>
                    </a:lnTo>
                    <a:lnTo>
                      <a:pt x="76" y="143"/>
                    </a:lnTo>
                    <a:lnTo>
                      <a:pt x="76" y="143"/>
                    </a:lnTo>
                    <a:lnTo>
                      <a:pt x="77" y="144"/>
                    </a:lnTo>
                    <a:lnTo>
                      <a:pt x="77" y="144"/>
                    </a:lnTo>
                    <a:lnTo>
                      <a:pt x="78" y="144"/>
                    </a:lnTo>
                    <a:lnTo>
                      <a:pt x="79" y="143"/>
                    </a:lnTo>
                    <a:lnTo>
                      <a:pt x="79" y="144"/>
                    </a:lnTo>
                    <a:lnTo>
                      <a:pt x="81" y="148"/>
                    </a:lnTo>
                    <a:lnTo>
                      <a:pt x="81" y="153"/>
                    </a:lnTo>
                    <a:lnTo>
                      <a:pt x="81" y="154"/>
                    </a:lnTo>
                    <a:lnTo>
                      <a:pt x="82" y="154"/>
                    </a:lnTo>
                    <a:lnTo>
                      <a:pt x="89" y="151"/>
                    </a:lnTo>
                    <a:lnTo>
                      <a:pt x="99" y="146"/>
                    </a:lnTo>
                    <a:lnTo>
                      <a:pt x="99" y="146"/>
                    </a:lnTo>
                    <a:lnTo>
                      <a:pt x="99" y="144"/>
                    </a:lnTo>
                    <a:lnTo>
                      <a:pt x="101" y="143"/>
                    </a:lnTo>
                    <a:lnTo>
                      <a:pt x="102" y="141"/>
                    </a:lnTo>
                    <a:lnTo>
                      <a:pt x="102" y="141"/>
                    </a:lnTo>
                    <a:lnTo>
                      <a:pt x="102" y="139"/>
                    </a:lnTo>
                    <a:lnTo>
                      <a:pt x="103" y="139"/>
                    </a:lnTo>
                    <a:lnTo>
                      <a:pt x="102" y="138"/>
                    </a:lnTo>
                    <a:lnTo>
                      <a:pt x="102" y="138"/>
                    </a:lnTo>
                    <a:lnTo>
                      <a:pt x="102" y="137"/>
                    </a:lnTo>
                    <a:lnTo>
                      <a:pt x="103" y="138"/>
                    </a:lnTo>
                    <a:lnTo>
                      <a:pt x="103" y="137"/>
                    </a:lnTo>
                    <a:lnTo>
                      <a:pt x="104" y="137"/>
                    </a:lnTo>
                    <a:lnTo>
                      <a:pt x="104" y="135"/>
                    </a:lnTo>
                    <a:lnTo>
                      <a:pt x="104" y="134"/>
                    </a:lnTo>
                    <a:lnTo>
                      <a:pt x="104" y="132"/>
                    </a:lnTo>
                    <a:lnTo>
                      <a:pt x="104" y="133"/>
                    </a:lnTo>
                    <a:lnTo>
                      <a:pt x="104" y="132"/>
                    </a:lnTo>
                    <a:lnTo>
                      <a:pt x="104" y="132"/>
                    </a:lnTo>
                    <a:lnTo>
                      <a:pt x="106" y="132"/>
                    </a:lnTo>
                    <a:lnTo>
                      <a:pt x="106" y="132"/>
                    </a:lnTo>
                    <a:lnTo>
                      <a:pt x="107" y="130"/>
                    </a:lnTo>
                    <a:lnTo>
                      <a:pt x="107" y="129"/>
                    </a:lnTo>
                    <a:lnTo>
                      <a:pt x="107" y="128"/>
                    </a:lnTo>
                    <a:lnTo>
                      <a:pt x="107" y="127"/>
                    </a:lnTo>
                    <a:lnTo>
                      <a:pt x="106" y="127"/>
                    </a:lnTo>
                    <a:lnTo>
                      <a:pt x="104" y="127"/>
                    </a:lnTo>
                    <a:lnTo>
                      <a:pt x="104" y="125"/>
                    </a:lnTo>
                    <a:lnTo>
                      <a:pt x="106" y="124"/>
                    </a:lnTo>
                    <a:lnTo>
                      <a:pt x="106" y="123"/>
                    </a:lnTo>
                    <a:lnTo>
                      <a:pt x="106" y="122"/>
                    </a:lnTo>
                    <a:lnTo>
                      <a:pt x="106" y="122"/>
                    </a:lnTo>
                    <a:lnTo>
                      <a:pt x="104" y="120"/>
                    </a:lnTo>
                    <a:lnTo>
                      <a:pt x="103" y="122"/>
                    </a:lnTo>
                    <a:lnTo>
                      <a:pt x="103" y="120"/>
                    </a:lnTo>
                    <a:lnTo>
                      <a:pt x="104" y="120"/>
                    </a:lnTo>
                    <a:lnTo>
                      <a:pt x="106" y="119"/>
                    </a:lnTo>
                    <a:lnTo>
                      <a:pt x="107" y="118"/>
                    </a:lnTo>
                    <a:lnTo>
                      <a:pt x="107" y="118"/>
                    </a:lnTo>
                    <a:lnTo>
                      <a:pt x="107" y="117"/>
                    </a:lnTo>
                    <a:lnTo>
                      <a:pt x="108" y="117"/>
                    </a:lnTo>
                    <a:lnTo>
                      <a:pt x="109" y="115"/>
                    </a:lnTo>
                    <a:lnTo>
                      <a:pt x="109" y="114"/>
                    </a:lnTo>
                    <a:lnTo>
                      <a:pt x="111" y="114"/>
                    </a:lnTo>
                    <a:lnTo>
                      <a:pt x="111" y="113"/>
                    </a:lnTo>
                    <a:lnTo>
                      <a:pt x="109" y="113"/>
                    </a:lnTo>
                    <a:lnTo>
                      <a:pt x="109" y="112"/>
                    </a:lnTo>
                    <a:lnTo>
                      <a:pt x="109" y="110"/>
                    </a:lnTo>
                    <a:lnTo>
                      <a:pt x="111" y="112"/>
                    </a:lnTo>
                    <a:lnTo>
                      <a:pt x="111" y="113"/>
                    </a:lnTo>
                    <a:lnTo>
                      <a:pt x="112" y="113"/>
                    </a:lnTo>
                    <a:lnTo>
                      <a:pt x="112" y="113"/>
                    </a:lnTo>
                    <a:lnTo>
                      <a:pt x="113" y="113"/>
                    </a:lnTo>
                    <a:lnTo>
                      <a:pt x="114" y="112"/>
                    </a:lnTo>
                    <a:lnTo>
                      <a:pt x="116" y="110"/>
                    </a:lnTo>
                    <a:lnTo>
                      <a:pt x="117" y="109"/>
                    </a:lnTo>
                    <a:lnTo>
                      <a:pt x="118" y="108"/>
                    </a:lnTo>
                    <a:lnTo>
                      <a:pt x="121" y="108"/>
                    </a:lnTo>
                    <a:lnTo>
                      <a:pt x="121" y="107"/>
                    </a:lnTo>
                    <a:lnTo>
                      <a:pt x="122" y="107"/>
                    </a:lnTo>
                    <a:lnTo>
                      <a:pt x="121" y="105"/>
                    </a:lnTo>
                    <a:lnTo>
                      <a:pt x="121" y="104"/>
                    </a:lnTo>
                    <a:lnTo>
                      <a:pt x="119" y="100"/>
                    </a:lnTo>
                    <a:lnTo>
                      <a:pt x="119" y="99"/>
                    </a:lnTo>
                    <a:lnTo>
                      <a:pt x="121" y="93"/>
                    </a:lnTo>
                    <a:lnTo>
                      <a:pt x="121" y="92"/>
                    </a:lnTo>
                    <a:lnTo>
                      <a:pt x="123" y="87"/>
                    </a:lnTo>
                    <a:lnTo>
                      <a:pt x="124" y="87"/>
                    </a:lnTo>
                    <a:lnTo>
                      <a:pt x="126" y="85"/>
                    </a:lnTo>
                    <a:lnTo>
                      <a:pt x="126" y="85"/>
                    </a:lnTo>
                    <a:lnTo>
                      <a:pt x="127" y="84"/>
                    </a:lnTo>
                    <a:lnTo>
                      <a:pt x="127" y="83"/>
                    </a:lnTo>
                    <a:lnTo>
                      <a:pt x="127" y="83"/>
                    </a:lnTo>
                    <a:lnTo>
                      <a:pt x="126" y="82"/>
                    </a:lnTo>
                    <a:lnTo>
                      <a:pt x="127" y="82"/>
                    </a:lnTo>
                    <a:lnTo>
                      <a:pt x="128" y="84"/>
                    </a:lnTo>
                    <a:lnTo>
                      <a:pt x="129" y="84"/>
                    </a:lnTo>
                    <a:lnTo>
                      <a:pt x="132" y="85"/>
                    </a:lnTo>
                    <a:lnTo>
                      <a:pt x="134" y="85"/>
                    </a:lnTo>
                    <a:lnTo>
                      <a:pt x="138" y="85"/>
                    </a:lnTo>
                    <a:lnTo>
                      <a:pt x="139" y="84"/>
                    </a:lnTo>
                    <a:lnTo>
                      <a:pt x="141" y="83"/>
                    </a:lnTo>
                    <a:lnTo>
                      <a:pt x="141" y="82"/>
                    </a:lnTo>
                    <a:lnTo>
                      <a:pt x="139" y="82"/>
                    </a:lnTo>
                    <a:lnTo>
                      <a:pt x="136" y="78"/>
                    </a:lnTo>
                    <a:lnTo>
                      <a:pt x="134" y="77"/>
                    </a:lnTo>
                    <a:lnTo>
                      <a:pt x="129" y="74"/>
                    </a:lnTo>
                    <a:lnTo>
                      <a:pt x="128" y="73"/>
                    </a:lnTo>
                    <a:lnTo>
                      <a:pt x="127" y="70"/>
                    </a:lnTo>
                    <a:lnTo>
                      <a:pt x="126" y="69"/>
                    </a:lnTo>
                    <a:lnTo>
                      <a:pt x="124" y="69"/>
                    </a:lnTo>
                    <a:lnTo>
                      <a:pt x="124" y="69"/>
                    </a:lnTo>
                    <a:lnTo>
                      <a:pt x="126" y="68"/>
                    </a:lnTo>
                    <a:lnTo>
                      <a:pt x="126" y="68"/>
                    </a:lnTo>
                    <a:lnTo>
                      <a:pt x="127" y="67"/>
                    </a:lnTo>
                    <a:lnTo>
                      <a:pt x="128" y="67"/>
                    </a:lnTo>
                    <a:lnTo>
                      <a:pt x="128" y="65"/>
                    </a:lnTo>
                    <a:lnTo>
                      <a:pt x="128" y="64"/>
                    </a:lnTo>
                    <a:lnTo>
                      <a:pt x="128" y="64"/>
                    </a:lnTo>
                    <a:lnTo>
                      <a:pt x="126" y="62"/>
                    </a:lnTo>
                    <a:lnTo>
                      <a:pt x="124" y="60"/>
                    </a:lnTo>
                    <a:lnTo>
                      <a:pt x="124" y="59"/>
                    </a:lnTo>
                    <a:lnTo>
                      <a:pt x="124" y="58"/>
                    </a:lnTo>
                    <a:lnTo>
                      <a:pt x="123" y="58"/>
                    </a:lnTo>
                    <a:lnTo>
                      <a:pt x="122" y="58"/>
                    </a:lnTo>
                    <a:lnTo>
                      <a:pt x="123" y="57"/>
                    </a:lnTo>
                    <a:lnTo>
                      <a:pt x="123" y="57"/>
                    </a:lnTo>
                    <a:lnTo>
                      <a:pt x="122" y="57"/>
                    </a:lnTo>
                    <a:lnTo>
                      <a:pt x="122" y="57"/>
                    </a:lnTo>
                    <a:lnTo>
                      <a:pt x="122" y="55"/>
                    </a:lnTo>
                    <a:lnTo>
                      <a:pt x="122" y="55"/>
                    </a:lnTo>
                    <a:lnTo>
                      <a:pt x="122" y="54"/>
                    </a:lnTo>
                    <a:lnTo>
                      <a:pt x="122" y="54"/>
                    </a:lnTo>
                    <a:lnTo>
                      <a:pt x="121" y="54"/>
                    </a:lnTo>
                    <a:lnTo>
                      <a:pt x="119" y="53"/>
                    </a:lnTo>
                    <a:lnTo>
                      <a:pt x="118" y="53"/>
                    </a:lnTo>
                    <a:lnTo>
                      <a:pt x="118" y="52"/>
                    </a:lnTo>
                    <a:lnTo>
                      <a:pt x="118" y="50"/>
                    </a:lnTo>
                    <a:lnTo>
                      <a:pt x="118" y="49"/>
                    </a:lnTo>
                    <a:lnTo>
                      <a:pt x="116" y="47"/>
                    </a:lnTo>
                    <a:lnTo>
                      <a:pt x="114" y="47"/>
                    </a:lnTo>
                    <a:lnTo>
                      <a:pt x="114" y="47"/>
                    </a:lnTo>
                    <a:lnTo>
                      <a:pt x="116" y="47"/>
                    </a:lnTo>
                    <a:lnTo>
                      <a:pt x="117" y="47"/>
                    </a:lnTo>
                    <a:lnTo>
                      <a:pt x="119" y="47"/>
                    </a:lnTo>
                    <a:lnTo>
                      <a:pt x="121" y="47"/>
                    </a:lnTo>
                    <a:lnTo>
                      <a:pt x="121" y="45"/>
                    </a:lnTo>
                    <a:lnTo>
                      <a:pt x="122" y="45"/>
                    </a:lnTo>
                    <a:lnTo>
                      <a:pt x="122" y="47"/>
                    </a:lnTo>
                    <a:lnTo>
                      <a:pt x="123" y="47"/>
                    </a:lnTo>
                    <a:lnTo>
                      <a:pt x="124" y="45"/>
                    </a:lnTo>
                    <a:lnTo>
                      <a:pt x="124" y="45"/>
                    </a:lnTo>
                    <a:lnTo>
                      <a:pt x="123" y="44"/>
                    </a:lnTo>
                    <a:lnTo>
                      <a:pt x="123" y="44"/>
                    </a:lnTo>
                    <a:lnTo>
                      <a:pt x="122" y="43"/>
                    </a:lnTo>
                    <a:lnTo>
                      <a:pt x="121" y="43"/>
                    </a:lnTo>
                    <a:lnTo>
                      <a:pt x="121" y="42"/>
                    </a:lnTo>
                    <a:lnTo>
                      <a:pt x="119" y="40"/>
                    </a:lnTo>
                    <a:lnTo>
                      <a:pt x="121" y="39"/>
                    </a:lnTo>
                    <a:lnTo>
                      <a:pt x="121" y="39"/>
                    </a:lnTo>
                    <a:lnTo>
                      <a:pt x="122" y="39"/>
                    </a:lnTo>
                    <a:lnTo>
                      <a:pt x="122" y="38"/>
                    </a:lnTo>
                    <a:lnTo>
                      <a:pt x="123" y="37"/>
                    </a:lnTo>
                    <a:lnTo>
                      <a:pt x="123" y="37"/>
                    </a:lnTo>
                    <a:lnTo>
                      <a:pt x="126" y="38"/>
                    </a:lnTo>
                    <a:lnTo>
                      <a:pt x="127" y="38"/>
                    </a:lnTo>
                    <a:lnTo>
                      <a:pt x="129" y="38"/>
                    </a:lnTo>
                    <a:lnTo>
                      <a:pt x="131" y="37"/>
                    </a:lnTo>
                    <a:lnTo>
                      <a:pt x="132" y="37"/>
                    </a:lnTo>
                    <a:lnTo>
                      <a:pt x="134" y="37"/>
                    </a:lnTo>
                    <a:lnTo>
                      <a:pt x="134" y="37"/>
                    </a:lnTo>
                    <a:lnTo>
                      <a:pt x="136" y="35"/>
                    </a:lnTo>
                    <a:lnTo>
                      <a:pt x="136" y="35"/>
                    </a:lnTo>
                    <a:lnTo>
                      <a:pt x="136" y="34"/>
                    </a:lnTo>
                    <a:lnTo>
                      <a:pt x="132" y="33"/>
                    </a:lnTo>
                    <a:lnTo>
                      <a:pt x="129" y="30"/>
                    </a:lnTo>
                    <a:lnTo>
                      <a:pt x="131" y="28"/>
                    </a:lnTo>
                    <a:lnTo>
                      <a:pt x="132" y="28"/>
                    </a:lnTo>
                    <a:lnTo>
                      <a:pt x="133" y="28"/>
                    </a:lnTo>
                    <a:lnTo>
                      <a:pt x="134" y="28"/>
                    </a:lnTo>
                    <a:lnTo>
                      <a:pt x="137" y="28"/>
                    </a:lnTo>
                    <a:lnTo>
                      <a:pt x="139" y="28"/>
                    </a:lnTo>
                    <a:lnTo>
                      <a:pt x="143" y="27"/>
                    </a:lnTo>
                    <a:lnTo>
                      <a:pt x="144" y="25"/>
                    </a:lnTo>
                    <a:lnTo>
                      <a:pt x="144" y="25"/>
                    </a:lnTo>
                    <a:lnTo>
                      <a:pt x="144" y="24"/>
                    </a:lnTo>
                    <a:lnTo>
                      <a:pt x="144" y="24"/>
                    </a:lnTo>
                    <a:lnTo>
                      <a:pt x="144" y="23"/>
                    </a:lnTo>
                    <a:lnTo>
                      <a:pt x="144" y="22"/>
                    </a:lnTo>
                    <a:lnTo>
                      <a:pt x="143" y="22"/>
                    </a:lnTo>
                    <a:lnTo>
                      <a:pt x="142" y="22"/>
                    </a:lnTo>
                    <a:lnTo>
                      <a:pt x="141" y="22"/>
                    </a:lnTo>
                    <a:lnTo>
                      <a:pt x="141" y="22"/>
                    </a:lnTo>
                    <a:lnTo>
                      <a:pt x="137" y="20"/>
                    </a:lnTo>
                    <a:lnTo>
                      <a:pt x="136" y="19"/>
                    </a:lnTo>
                    <a:lnTo>
                      <a:pt x="136" y="18"/>
                    </a:lnTo>
                    <a:lnTo>
                      <a:pt x="134" y="18"/>
                    </a:lnTo>
                    <a:lnTo>
                      <a:pt x="133" y="18"/>
                    </a:lnTo>
                    <a:lnTo>
                      <a:pt x="132" y="17"/>
                    </a:lnTo>
                    <a:lnTo>
                      <a:pt x="132" y="17"/>
                    </a:lnTo>
                    <a:lnTo>
                      <a:pt x="131" y="17"/>
                    </a:lnTo>
                    <a:lnTo>
                      <a:pt x="129" y="18"/>
                    </a:lnTo>
                    <a:lnTo>
                      <a:pt x="128" y="18"/>
                    </a:lnTo>
                    <a:lnTo>
                      <a:pt x="127" y="18"/>
                    </a:lnTo>
                    <a:lnTo>
                      <a:pt x="127" y="17"/>
                    </a:lnTo>
                    <a:lnTo>
                      <a:pt x="127" y="17"/>
                    </a:lnTo>
                    <a:lnTo>
                      <a:pt x="128" y="17"/>
                    </a:lnTo>
                    <a:lnTo>
                      <a:pt x="129" y="15"/>
                    </a:lnTo>
                    <a:lnTo>
                      <a:pt x="128" y="14"/>
                    </a:lnTo>
                    <a:lnTo>
                      <a:pt x="127" y="13"/>
                    </a:lnTo>
                    <a:lnTo>
                      <a:pt x="126" y="14"/>
                    </a:lnTo>
                    <a:lnTo>
                      <a:pt x="124" y="15"/>
                    </a:lnTo>
                    <a:lnTo>
                      <a:pt x="121" y="15"/>
                    </a:lnTo>
                    <a:lnTo>
                      <a:pt x="122" y="15"/>
                    </a:lnTo>
                    <a:lnTo>
                      <a:pt x="122" y="14"/>
                    </a:lnTo>
                    <a:lnTo>
                      <a:pt x="122" y="13"/>
                    </a:lnTo>
                    <a:lnTo>
                      <a:pt x="122" y="12"/>
                    </a:lnTo>
                    <a:lnTo>
                      <a:pt x="123" y="10"/>
                    </a:lnTo>
                    <a:lnTo>
                      <a:pt x="123" y="9"/>
                    </a:lnTo>
                    <a:lnTo>
                      <a:pt x="123" y="8"/>
                    </a:lnTo>
                    <a:lnTo>
                      <a:pt x="122" y="8"/>
                    </a:lnTo>
                    <a:lnTo>
                      <a:pt x="122" y="7"/>
                    </a:lnTo>
                    <a:lnTo>
                      <a:pt x="121" y="7"/>
                    </a:lnTo>
                    <a:lnTo>
                      <a:pt x="118" y="5"/>
                    </a:lnTo>
                    <a:lnTo>
                      <a:pt x="117" y="4"/>
                    </a:lnTo>
                    <a:lnTo>
                      <a:pt x="117" y="3"/>
                    </a:lnTo>
                    <a:lnTo>
                      <a:pt x="117" y="3"/>
                    </a:lnTo>
                    <a:lnTo>
                      <a:pt x="117" y="2"/>
                    </a:lnTo>
                    <a:lnTo>
                      <a:pt x="117" y="2"/>
                    </a:lnTo>
                    <a:lnTo>
                      <a:pt x="116" y="0"/>
                    </a:lnTo>
                    <a:lnTo>
                      <a:pt x="114" y="2"/>
                    </a:lnTo>
                    <a:lnTo>
                      <a:pt x="113" y="3"/>
                    </a:lnTo>
                    <a:lnTo>
                      <a:pt x="112" y="5"/>
                    </a:lnTo>
                    <a:lnTo>
                      <a:pt x="111" y="5"/>
                    </a:lnTo>
                    <a:lnTo>
                      <a:pt x="111" y="5"/>
                    </a:lnTo>
                    <a:lnTo>
                      <a:pt x="111" y="4"/>
                    </a:lnTo>
                    <a:lnTo>
                      <a:pt x="111" y="3"/>
                    </a:lnTo>
                    <a:lnTo>
                      <a:pt x="112" y="3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09" y="0"/>
                    </a:lnTo>
                    <a:lnTo>
                      <a:pt x="107" y="5"/>
                    </a:lnTo>
                    <a:lnTo>
                      <a:pt x="107" y="7"/>
                    </a:lnTo>
                    <a:lnTo>
                      <a:pt x="102" y="12"/>
                    </a:lnTo>
                    <a:lnTo>
                      <a:pt x="101" y="14"/>
                    </a:lnTo>
                    <a:lnTo>
                      <a:pt x="101" y="15"/>
                    </a:lnTo>
                    <a:lnTo>
                      <a:pt x="98" y="18"/>
                    </a:lnTo>
                    <a:lnTo>
                      <a:pt x="98" y="19"/>
                    </a:lnTo>
                    <a:lnTo>
                      <a:pt x="97" y="20"/>
                    </a:lnTo>
                    <a:lnTo>
                      <a:pt x="96" y="20"/>
                    </a:lnTo>
                    <a:lnTo>
                      <a:pt x="96" y="20"/>
                    </a:lnTo>
                    <a:lnTo>
                      <a:pt x="94" y="20"/>
                    </a:lnTo>
                    <a:lnTo>
                      <a:pt x="94" y="19"/>
                    </a:lnTo>
                    <a:lnTo>
                      <a:pt x="93" y="20"/>
                    </a:lnTo>
                    <a:lnTo>
                      <a:pt x="92" y="22"/>
                    </a:lnTo>
                    <a:lnTo>
                      <a:pt x="92" y="23"/>
                    </a:lnTo>
                    <a:lnTo>
                      <a:pt x="92" y="24"/>
                    </a:lnTo>
                    <a:lnTo>
                      <a:pt x="93" y="25"/>
                    </a:lnTo>
                    <a:lnTo>
                      <a:pt x="93" y="27"/>
                    </a:lnTo>
                    <a:lnTo>
                      <a:pt x="93" y="27"/>
                    </a:lnTo>
                    <a:lnTo>
                      <a:pt x="92" y="28"/>
                    </a:lnTo>
                    <a:lnTo>
                      <a:pt x="91" y="29"/>
                    </a:lnTo>
                    <a:lnTo>
                      <a:pt x="88" y="29"/>
                    </a:lnTo>
                    <a:lnTo>
                      <a:pt x="86" y="29"/>
                    </a:lnTo>
                    <a:lnTo>
                      <a:pt x="87" y="28"/>
                    </a:lnTo>
                    <a:lnTo>
                      <a:pt x="87" y="28"/>
                    </a:lnTo>
                    <a:lnTo>
                      <a:pt x="86" y="28"/>
                    </a:lnTo>
                    <a:lnTo>
                      <a:pt x="83" y="29"/>
                    </a:lnTo>
                    <a:lnTo>
                      <a:pt x="82" y="29"/>
                    </a:lnTo>
                    <a:lnTo>
                      <a:pt x="81" y="30"/>
                    </a:lnTo>
                    <a:lnTo>
                      <a:pt x="79" y="32"/>
                    </a:lnTo>
                    <a:lnTo>
                      <a:pt x="78" y="33"/>
                    </a:lnTo>
                    <a:lnTo>
                      <a:pt x="76" y="33"/>
                    </a:lnTo>
                    <a:lnTo>
                      <a:pt x="74" y="33"/>
                    </a:lnTo>
                    <a:lnTo>
                      <a:pt x="73" y="33"/>
                    </a:lnTo>
                    <a:lnTo>
                      <a:pt x="72" y="34"/>
                    </a:lnTo>
                    <a:lnTo>
                      <a:pt x="72" y="34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38"/>
                    </a:lnTo>
                    <a:lnTo>
                      <a:pt x="71" y="38"/>
                    </a:lnTo>
                    <a:lnTo>
                      <a:pt x="68" y="42"/>
                    </a:lnTo>
                    <a:lnTo>
                      <a:pt x="64" y="45"/>
                    </a:lnTo>
                    <a:lnTo>
                      <a:pt x="62" y="48"/>
                    </a:lnTo>
                    <a:lnTo>
                      <a:pt x="59" y="50"/>
                    </a:lnTo>
                    <a:lnTo>
                      <a:pt x="58" y="53"/>
                    </a:lnTo>
                    <a:lnTo>
                      <a:pt x="58" y="53"/>
                    </a:lnTo>
                    <a:lnTo>
                      <a:pt x="57" y="53"/>
                    </a:lnTo>
                    <a:lnTo>
                      <a:pt x="54" y="54"/>
                    </a:lnTo>
                    <a:lnTo>
                      <a:pt x="46" y="57"/>
                    </a:lnTo>
                    <a:lnTo>
                      <a:pt x="41" y="58"/>
                    </a:lnTo>
                    <a:lnTo>
                      <a:pt x="39" y="58"/>
                    </a:lnTo>
                    <a:lnTo>
                      <a:pt x="37" y="59"/>
                    </a:lnTo>
                    <a:lnTo>
                      <a:pt x="37" y="60"/>
                    </a:lnTo>
                    <a:lnTo>
                      <a:pt x="37" y="62"/>
                    </a:lnTo>
                    <a:lnTo>
                      <a:pt x="37" y="63"/>
                    </a:lnTo>
                    <a:lnTo>
                      <a:pt x="37" y="64"/>
                    </a:lnTo>
                    <a:lnTo>
                      <a:pt x="36" y="64"/>
                    </a:lnTo>
                    <a:lnTo>
                      <a:pt x="36" y="64"/>
                    </a:lnTo>
                    <a:lnTo>
                      <a:pt x="34" y="64"/>
                    </a:lnTo>
                    <a:lnTo>
                      <a:pt x="33" y="63"/>
                    </a:lnTo>
                    <a:lnTo>
                      <a:pt x="33" y="64"/>
                    </a:lnTo>
                    <a:lnTo>
                      <a:pt x="33" y="65"/>
                    </a:lnTo>
                    <a:lnTo>
                      <a:pt x="33" y="67"/>
                    </a:lnTo>
                    <a:lnTo>
                      <a:pt x="34" y="67"/>
                    </a:lnTo>
                    <a:lnTo>
                      <a:pt x="33" y="68"/>
                    </a:lnTo>
                    <a:lnTo>
                      <a:pt x="33" y="69"/>
                    </a:lnTo>
                    <a:lnTo>
                      <a:pt x="33" y="70"/>
                    </a:lnTo>
                    <a:lnTo>
                      <a:pt x="32" y="73"/>
                    </a:lnTo>
                    <a:lnTo>
                      <a:pt x="32" y="73"/>
                    </a:lnTo>
                    <a:lnTo>
                      <a:pt x="31" y="74"/>
                    </a:lnTo>
                    <a:lnTo>
                      <a:pt x="31" y="75"/>
                    </a:lnTo>
                    <a:lnTo>
                      <a:pt x="31" y="77"/>
                    </a:lnTo>
                    <a:lnTo>
                      <a:pt x="32" y="77"/>
                    </a:lnTo>
                    <a:lnTo>
                      <a:pt x="33" y="78"/>
                    </a:lnTo>
                    <a:lnTo>
                      <a:pt x="32" y="78"/>
                    </a:lnTo>
                    <a:lnTo>
                      <a:pt x="32" y="78"/>
                    </a:lnTo>
                    <a:lnTo>
                      <a:pt x="29" y="75"/>
                    </a:lnTo>
                    <a:lnTo>
                      <a:pt x="28" y="75"/>
                    </a:lnTo>
                    <a:lnTo>
                      <a:pt x="27" y="75"/>
                    </a:lnTo>
                    <a:lnTo>
                      <a:pt x="26" y="75"/>
                    </a:lnTo>
                    <a:lnTo>
                      <a:pt x="22" y="73"/>
                    </a:lnTo>
                    <a:lnTo>
                      <a:pt x="20" y="73"/>
                    </a:lnTo>
                    <a:lnTo>
                      <a:pt x="20" y="73"/>
                    </a:lnTo>
                    <a:lnTo>
                      <a:pt x="19" y="73"/>
                    </a:lnTo>
                    <a:lnTo>
                      <a:pt x="18" y="73"/>
                    </a:lnTo>
                    <a:lnTo>
                      <a:pt x="15" y="73"/>
                    </a:lnTo>
                    <a:lnTo>
                      <a:pt x="14" y="73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10" y="69"/>
                    </a:lnTo>
                    <a:lnTo>
                      <a:pt x="8" y="70"/>
                    </a:lnTo>
                    <a:lnTo>
                      <a:pt x="7" y="72"/>
                    </a:lnTo>
                    <a:lnTo>
                      <a:pt x="5" y="73"/>
                    </a:lnTo>
                    <a:lnTo>
                      <a:pt x="4" y="74"/>
                    </a:lnTo>
                    <a:lnTo>
                      <a:pt x="3" y="75"/>
                    </a:lnTo>
                    <a:lnTo>
                      <a:pt x="3" y="77"/>
                    </a:lnTo>
                    <a:lnTo>
                      <a:pt x="3" y="79"/>
                    </a:lnTo>
                    <a:lnTo>
                      <a:pt x="3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3" y="79"/>
                    </a:lnTo>
                    <a:lnTo>
                      <a:pt x="3" y="8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0" name="Freeform 1033"/>
              <p:cNvSpPr>
                <a:spLocks/>
              </p:cNvSpPr>
              <p:nvPr/>
            </p:nvSpPr>
            <p:spPr bwMode="auto">
              <a:xfrm>
                <a:off x="4589" y="2799"/>
                <a:ext cx="5" cy="2"/>
              </a:xfrm>
              <a:custGeom>
                <a:avLst/>
                <a:gdLst>
                  <a:gd name="T0" fmla="*/ 4 w 5"/>
                  <a:gd name="T1" fmla="*/ 0 h 2"/>
                  <a:gd name="T2" fmla="*/ 2 w 5"/>
                  <a:gd name="T3" fmla="*/ 0 h 2"/>
                  <a:gd name="T4" fmla="*/ 1 w 5"/>
                  <a:gd name="T5" fmla="*/ 0 h 2"/>
                  <a:gd name="T6" fmla="*/ 0 w 5"/>
                  <a:gd name="T7" fmla="*/ 1 h 2"/>
                  <a:gd name="T8" fmla="*/ 2 w 5"/>
                  <a:gd name="T9" fmla="*/ 2 h 2"/>
                  <a:gd name="T10" fmla="*/ 5 w 5"/>
                  <a:gd name="T11" fmla="*/ 1 h 2"/>
                  <a:gd name="T12" fmla="*/ 5 w 5"/>
                  <a:gd name="T13" fmla="*/ 1 h 2"/>
                  <a:gd name="T14" fmla="*/ 5 w 5"/>
                  <a:gd name="T15" fmla="*/ 1 h 2"/>
                  <a:gd name="T16" fmla="*/ 4 w 5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">
                    <a:moveTo>
                      <a:pt x="4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1" name="Freeform 1034"/>
              <p:cNvSpPr>
                <a:spLocks/>
              </p:cNvSpPr>
              <p:nvPr/>
            </p:nvSpPr>
            <p:spPr bwMode="auto">
              <a:xfrm>
                <a:off x="4636" y="2675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0 h 1"/>
                  <a:gd name="T4" fmla="*/ 2 w 2"/>
                  <a:gd name="T5" fmla="*/ 0 h 1"/>
                  <a:gd name="T6" fmla="*/ 0 w 2"/>
                  <a:gd name="T7" fmla="*/ 0 h 1"/>
                  <a:gd name="T8" fmla="*/ 0 w 2"/>
                  <a:gd name="T9" fmla="*/ 1 h 1"/>
                  <a:gd name="T10" fmla="*/ 2 w 2"/>
                  <a:gd name="T11" fmla="*/ 0 h 1"/>
                  <a:gd name="T12" fmla="*/ 2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2" name="Freeform 1035"/>
              <p:cNvSpPr>
                <a:spLocks/>
              </p:cNvSpPr>
              <p:nvPr/>
            </p:nvSpPr>
            <p:spPr bwMode="auto">
              <a:xfrm>
                <a:off x="4616" y="2963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0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0 h 1"/>
                  <a:gd name="T16" fmla="*/ 2 w 2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3" name="Freeform 1036"/>
              <p:cNvSpPr>
                <a:spLocks/>
              </p:cNvSpPr>
              <p:nvPr/>
            </p:nvSpPr>
            <p:spPr bwMode="auto">
              <a:xfrm>
                <a:off x="4631" y="2859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2 w 3"/>
                  <a:gd name="T3" fmla="*/ 1 h 1"/>
                  <a:gd name="T4" fmla="*/ 2 w 3"/>
                  <a:gd name="T5" fmla="*/ 1 h 1"/>
                  <a:gd name="T6" fmla="*/ 3 w 3"/>
                  <a:gd name="T7" fmla="*/ 1 h 1"/>
                  <a:gd name="T8" fmla="*/ 3 w 3"/>
                  <a:gd name="T9" fmla="*/ 1 h 1"/>
                  <a:gd name="T10" fmla="*/ 3 w 3"/>
                  <a:gd name="T11" fmla="*/ 0 h 1"/>
                  <a:gd name="T12" fmla="*/ 2 w 3"/>
                  <a:gd name="T13" fmla="*/ 0 h 1"/>
                  <a:gd name="T14" fmla="*/ 0 w 3"/>
                  <a:gd name="T15" fmla="*/ 0 h 1"/>
                  <a:gd name="T16" fmla="*/ 0 w 3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4" name="Freeform 1037"/>
              <p:cNvSpPr>
                <a:spLocks/>
              </p:cNvSpPr>
              <p:nvPr/>
            </p:nvSpPr>
            <p:spPr bwMode="auto">
              <a:xfrm>
                <a:off x="4611" y="2900"/>
                <a:ext cx="131" cy="39"/>
              </a:xfrm>
              <a:custGeom>
                <a:avLst/>
                <a:gdLst>
                  <a:gd name="T0" fmla="*/ 118 w 131"/>
                  <a:gd name="T1" fmla="*/ 35 h 39"/>
                  <a:gd name="T2" fmla="*/ 126 w 131"/>
                  <a:gd name="T3" fmla="*/ 38 h 39"/>
                  <a:gd name="T4" fmla="*/ 128 w 131"/>
                  <a:gd name="T5" fmla="*/ 39 h 39"/>
                  <a:gd name="T6" fmla="*/ 131 w 131"/>
                  <a:gd name="T7" fmla="*/ 39 h 39"/>
                  <a:gd name="T8" fmla="*/ 127 w 131"/>
                  <a:gd name="T9" fmla="*/ 34 h 39"/>
                  <a:gd name="T10" fmla="*/ 128 w 131"/>
                  <a:gd name="T11" fmla="*/ 29 h 39"/>
                  <a:gd name="T12" fmla="*/ 127 w 131"/>
                  <a:gd name="T13" fmla="*/ 25 h 39"/>
                  <a:gd name="T14" fmla="*/ 121 w 131"/>
                  <a:gd name="T15" fmla="*/ 24 h 39"/>
                  <a:gd name="T16" fmla="*/ 112 w 131"/>
                  <a:gd name="T17" fmla="*/ 25 h 39"/>
                  <a:gd name="T18" fmla="*/ 104 w 131"/>
                  <a:gd name="T19" fmla="*/ 21 h 39"/>
                  <a:gd name="T20" fmla="*/ 103 w 131"/>
                  <a:gd name="T21" fmla="*/ 18 h 39"/>
                  <a:gd name="T22" fmla="*/ 102 w 131"/>
                  <a:gd name="T23" fmla="*/ 14 h 39"/>
                  <a:gd name="T24" fmla="*/ 96 w 131"/>
                  <a:gd name="T25" fmla="*/ 14 h 39"/>
                  <a:gd name="T26" fmla="*/ 91 w 131"/>
                  <a:gd name="T27" fmla="*/ 11 h 39"/>
                  <a:gd name="T28" fmla="*/ 88 w 131"/>
                  <a:gd name="T29" fmla="*/ 10 h 39"/>
                  <a:gd name="T30" fmla="*/ 84 w 131"/>
                  <a:gd name="T31" fmla="*/ 11 h 39"/>
                  <a:gd name="T32" fmla="*/ 81 w 131"/>
                  <a:gd name="T33" fmla="*/ 8 h 39"/>
                  <a:gd name="T34" fmla="*/ 77 w 131"/>
                  <a:gd name="T35" fmla="*/ 8 h 39"/>
                  <a:gd name="T36" fmla="*/ 76 w 131"/>
                  <a:gd name="T37" fmla="*/ 9 h 39"/>
                  <a:gd name="T38" fmla="*/ 73 w 131"/>
                  <a:gd name="T39" fmla="*/ 14 h 39"/>
                  <a:gd name="T40" fmla="*/ 70 w 131"/>
                  <a:gd name="T41" fmla="*/ 14 h 39"/>
                  <a:gd name="T42" fmla="*/ 67 w 131"/>
                  <a:gd name="T43" fmla="*/ 14 h 39"/>
                  <a:gd name="T44" fmla="*/ 60 w 131"/>
                  <a:gd name="T45" fmla="*/ 13 h 39"/>
                  <a:gd name="T46" fmla="*/ 57 w 131"/>
                  <a:gd name="T47" fmla="*/ 13 h 39"/>
                  <a:gd name="T48" fmla="*/ 49 w 131"/>
                  <a:gd name="T49" fmla="*/ 13 h 39"/>
                  <a:gd name="T50" fmla="*/ 45 w 131"/>
                  <a:gd name="T51" fmla="*/ 9 h 39"/>
                  <a:gd name="T52" fmla="*/ 43 w 131"/>
                  <a:gd name="T53" fmla="*/ 5 h 39"/>
                  <a:gd name="T54" fmla="*/ 42 w 131"/>
                  <a:gd name="T55" fmla="*/ 5 h 39"/>
                  <a:gd name="T56" fmla="*/ 37 w 131"/>
                  <a:gd name="T57" fmla="*/ 4 h 39"/>
                  <a:gd name="T58" fmla="*/ 33 w 131"/>
                  <a:gd name="T59" fmla="*/ 4 h 39"/>
                  <a:gd name="T60" fmla="*/ 29 w 131"/>
                  <a:gd name="T61" fmla="*/ 1 h 39"/>
                  <a:gd name="T62" fmla="*/ 24 w 131"/>
                  <a:gd name="T63" fmla="*/ 1 h 39"/>
                  <a:gd name="T64" fmla="*/ 22 w 131"/>
                  <a:gd name="T65" fmla="*/ 3 h 39"/>
                  <a:gd name="T66" fmla="*/ 17 w 131"/>
                  <a:gd name="T67" fmla="*/ 1 h 39"/>
                  <a:gd name="T68" fmla="*/ 12 w 131"/>
                  <a:gd name="T69" fmla="*/ 0 h 39"/>
                  <a:gd name="T70" fmla="*/ 9 w 131"/>
                  <a:gd name="T71" fmla="*/ 3 h 39"/>
                  <a:gd name="T72" fmla="*/ 7 w 131"/>
                  <a:gd name="T73" fmla="*/ 8 h 39"/>
                  <a:gd name="T74" fmla="*/ 5 w 131"/>
                  <a:gd name="T75" fmla="*/ 10 h 39"/>
                  <a:gd name="T76" fmla="*/ 3 w 131"/>
                  <a:gd name="T77" fmla="*/ 11 h 39"/>
                  <a:gd name="T78" fmla="*/ 2 w 131"/>
                  <a:gd name="T79" fmla="*/ 10 h 39"/>
                  <a:gd name="T80" fmla="*/ 0 w 131"/>
                  <a:gd name="T81" fmla="*/ 13 h 39"/>
                  <a:gd name="T82" fmla="*/ 3 w 131"/>
                  <a:gd name="T83" fmla="*/ 13 h 39"/>
                  <a:gd name="T84" fmla="*/ 7 w 131"/>
                  <a:gd name="T85" fmla="*/ 13 h 39"/>
                  <a:gd name="T86" fmla="*/ 13 w 131"/>
                  <a:gd name="T87" fmla="*/ 14 h 39"/>
                  <a:gd name="T88" fmla="*/ 17 w 131"/>
                  <a:gd name="T89" fmla="*/ 18 h 39"/>
                  <a:gd name="T90" fmla="*/ 17 w 131"/>
                  <a:gd name="T91" fmla="*/ 20 h 39"/>
                  <a:gd name="T92" fmla="*/ 25 w 131"/>
                  <a:gd name="T93" fmla="*/ 21 h 39"/>
                  <a:gd name="T94" fmla="*/ 33 w 131"/>
                  <a:gd name="T95" fmla="*/ 23 h 39"/>
                  <a:gd name="T96" fmla="*/ 37 w 131"/>
                  <a:gd name="T97" fmla="*/ 25 h 39"/>
                  <a:gd name="T98" fmla="*/ 44 w 131"/>
                  <a:gd name="T99" fmla="*/ 26 h 39"/>
                  <a:gd name="T100" fmla="*/ 49 w 131"/>
                  <a:gd name="T101" fmla="*/ 24 h 39"/>
                  <a:gd name="T102" fmla="*/ 55 w 131"/>
                  <a:gd name="T103" fmla="*/ 25 h 39"/>
                  <a:gd name="T104" fmla="*/ 67 w 131"/>
                  <a:gd name="T105" fmla="*/ 28 h 39"/>
                  <a:gd name="T106" fmla="*/ 81 w 131"/>
                  <a:gd name="T107" fmla="*/ 33 h 39"/>
                  <a:gd name="T108" fmla="*/ 96 w 131"/>
                  <a:gd name="T109" fmla="*/ 34 h 39"/>
                  <a:gd name="T110" fmla="*/ 103 w 131"/>
                  <a:gd name="T111" fmla="*/ 34 h 39"/>
                  <a:gd name="T112" fmla="*/ 108 w 131"/>
                  <a:gd name="T113" fmla="*/ 3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1" h="39">
                    <a:moveTo>
                      <a:pt x="109" y="33"/>
                    </a:moveTo>
                    <a:lnTo>
                      <a:pt x="112" y="33"/>
                    </a:lnTo>
                    <a:lnTo>
                      <a:pt x="118" y="35"/>
                    </a:lnTo>
                    <a:lnTo>
                      <a:pt x="121" y="36"/>
                    </a:lnTo>
                    <a:lnTo>
                      <a:pt x="124" y="38"/>
                    </a:lnTo>
                    <a:lnTo>
                      <a:pt x="126" y="38"/>
                    </a:lnTo>
                    <a:lnTo>
                      <a:pt x="127" y="38"/>
                    </a:lnTo>
                    <a:lnTo>
                      <a:pt x="127" y="39"/>
                    </a:lnTo>
                    <a:lnTo>
                      <a:pt x="128" y="39"/>
                    </a:lnTo>
                    <a:lnTo>
                      <a:pt x="129" y="39"/>
                    </a:lnTo>
                    <a:lnTo>
                      <a:pt x="131" y="39"/>
                    </a:lnTo>
                    <a:lnTo>
                      <a:pt x="131" y="39"/>
                    </a:lnTo>
                    <a:lnTo>
                      <a:pt x="128" y="38"/>
                    </a:lnTo>
                    <a:lnTo>
                      <a:pt x="128" y="36"/>
                    </a:lnTo>
                    <a:lnTo>
                      <a:pt x="127" y="34"/>
                    </a:lnTo>
                    <a:lnTo>
                      <a:pt x="127" y="34"/>
                    </a:lnTo>
                    <a:lnTo>
                      <a:pt x="127" y="33"/>
                    </a:lnTo>
                    <a:lnTo>
                      <a:pt x="128" y="29"/>
                    </a:lnTo>
                    <a:lnTo>
                      <a:pt x="128" y="28"/>
                    </a:lnTo>
                    <a:lnTo>
                      <a:pt x="127" y="26"/>
                    </a:lnTo>
                    <a:lnTo>
                      <a:pt x="127" y="25"/>
                    </a:lnTo>
                    <a:lnTo>
                      <a:pt x="123" y="24"/>
                    </a:lnTo>
                    <a:lnTo>
                      <a:pt x="122" y="24"/>
                    </a:lnTo>
                    <a:lnTo>
                      <a:pt x="121" y="24"/>
                    </a:lnTo>
                    <a:lnTo>
                      <a:pt x="118" y="25"/>
                    </a:lnTo>
                    <a:lnTo>
                      <a:pt x="114" y="25"/>
                    </a:lnTo>
                    <a:lnTo>
                      <a:pt x="112" y="25"/>
                    </a:lnTo>
                    <a:lnTo>
                      <a:pt x="108" y="24"/>
                    </a:lnTo>
                    <a:lnTo>
                      <a:pt x="106" y="23"/>
                    </a:lnTo>
                    <a:lnTo>
                      <a:pt x="104" y="21"/>
                    </a:lnTo>
                    <a:lnTo>
                      <a:pt x="106" y="19"/>
                    </a:lnTo>
                    <a:lnTo>
                      <a:pt x="104" y="19"/>
                    </a:lnTo>
                    <a:lnTo>
                      <a:pt x="103" y="18"/>
                    </a:lnTo>
                    <a:lnTo>
                      <a:pt x="103" y="18"/>
                    </a:lnTo>
                    <a:lnTo>
                      <a:pt x="102" y="15"/>
                    </a:lnTo>
                    <a:lnTo>
                      <a:pt x="102" y="14"/>
                    </a:lnTo>
                    <a:lnTo>
                      <a:pt x="101" y="14"/>
                    </a:lnTo>
                    <a:lnTo>
                      <a:pt x="98" y="14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3"/>
                    </a:lnTo>
                    <a:lnTo>
                      <a:pt x="91" y="11"/>
                    </a:lnTo>
                    <a:lnTo>
                      <a:pt x="89" y="11"/>
                    </a:lnTo>
                    <a:lnTo>
                      <a:pt x="89" y="11"/>
                    </a:lnTo>
                    <a:lnTo>
                      <a:pt x="88" y="10"/>
                    </a:lnTo>
                    <a:lnTo>
                      <a:pt x="87" y="10"/>
                    </a:lnTo>
                    <a:lnTo>
                      <a:pt x="86" y="11"/>
                    </a:lnTo>
                    <a:lnTo>
                      <a:pt x="84" y="11"/>
                    </a:lnTo>
                    <a:lnTo>
                      <a:pt x="83" y="10"/>
                    </a:lnTo>
                    <a:lnTo>
                      <a:pt x="82" y="10"/>
                    </a:lnTo>
                    <a:lnTo>
                      <a:pt x="81" y="8"/>
                    </a:lnTo>
                    <a:lnTo>
                      <a:pt x="79" y="8"/>
                    </a:lnTo>
                    <a:lnTo>
                      <a:pt x="78" y="8"/>
                    </a:lnTo>
                    <a:lnTo>
                      <a:pt x="77" y="8"/>
                    </a:lnTo>
                    <a:lnTo>
                      <a:pt x="77" y="8"/>
                    </a:lnTo>
                    <a:lnTo>
                      <a:pt x="76" y="9"/>
                    </a:lnTo>
                    <a:lnTo>
                      <a:pt x="76" y="9"/>
                    </a:lnTo>
                    <a:lnTo>
                      <a:pt x="76" y="11"/>
                    </a:lnTo>
                    <a:lnTo>
                      <a:pt x="74" y="13"/>
                    </a:lnTo>
                    <a:lnTo>
                      <a:pt x="73" y="14"/>
                    </a:lnTo>
                    <a:lnTo>
                      <a:pt x="72" y="14"/>
                    </a:lnTo>
                    <a:lnTo>
                      <a:pt x="72" y="14"/>
                    </a:lnTo>
                    <a:lnTo>
                      <a:pt x="70" y="14"/>
                    </a:lnTo>
                    <a:lnTo>
                      <a:pt x="69" y="14"/>
                    </a:lnTo>
                    <a:lnTo>
                      <a:pt x="69" y="14"/>
                    </a:lnTo>
                    <a:lnTo>
                      <a:pt x="67" y="14"/>
                    </a:lnTo>
                    <a:lnTo>
                      <a:pt x="65" y="14"/>
                    </a:lnTo>
                    <a:lnTo>
                      <a:pt x="64" y="14"/>
                    </a:lnTo>
                    <a:lnTo>
                      <a:pt x="60" y="13"/>
                    </a:lnTo>
                    <a:lnTo>
                      <a:pt x="59" y="13"/>
                    </a:lnTo>
                    <a:lnTo>
                      <a:pt x="58" y="13"/>
                    </a:lnTo>
                    <a:lnTo>
                      <a:pt x="57" y="13"/>
                    </a:lnTo>
                    <a:lnTo>
                      <a:pt x="53" y="13"/>
                    </a:lnTo>
                    <a:lnTo>
                      <a:pt x="50" y="13"/>
                    </a:lnTo>
                    <a:lnTo>
                      <a:pt x="49" y="13"/>
                    </a:lnTo>
                    <a:lnTo>
                      <a:pt x="48" y="13"/>
                    </a:lnTo>
                    <a:lnTo>
                      <a:pt x="47" y="11"/>
                    </a:lnTo>
                    <a:lnTo>
                      <a:pt x="45" y="9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0" y="5"/>
                    </a:lnTo>
                    <a:lnTo>
                      <a:pt x="38" y="5"/>
                    </a:lnTo>
                    <a:lnTo>
                      <a:pt x="37" y="4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3" y="4"/>
                    </a:lnTo>
                    <a:lnTo>
                      <a:pt x="32" y="3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4" y="1"/>
                    </a:lnTo>
                    <a:lnTo>
                      <a:pt x="24" y="3"/>
                    </a:lnTo>
                    <a:lnTo>
                      <a:pt x="23" y="3"/>
                    </a:lnTo>
                    <a:lnTo>
                      <a:pt x="22" y="3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1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9" y="3"/>
                    </a:lnTo>
                    <a:lnTo>
                      <a:pt x="8" y="8"/>
                    </a:lnTo>
                    <a:lnTo>
                      <a:pt x="7" y="8"/>
                    </a:lnTo>
                    <a:lnTo>
                      <a:pt x="7" y="8"/>
                    </a:lnTo>
                    <a:lnTo>
                      <a:pt x="5" y="8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5" y="13"/>
                    </a:lnTo>
                    <a:lnTo>
                      <a:pt x="7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3" y="14"/>
                    </a:lnTo>
                    <a:lnTo>
                      <a:pt x="18" y="16"/>
                    </a:lnTo>
                    <a:lnTo>
                      <a:pt x="18" y="16"/>
                    </a:lnTo>
                    <a:lnTo>
                      <a:pt x="17" y="18"/>
                    </a:lnTo>
                    <a:lnTo>
                      <a:pt x="17" y="19"/>
                    </a:lnTo>
                    <a:lnTo>
                      <a:pt x="17" y="19"/>
                    </a:lnTo>
                    <a:lnTo>
                      <a:pt x="17" y="20"/>
                    </a:lnTo>
                    <a:lnTo>
                      <a:pt x="18" y="20"/>
                    </a:lnTo>
                    <a:lnTo>
                      <a:pt x="19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3"/>
                    </a:lnTo>
                    <a:lnTo>
                      <a:pt x="33" y="23"/>
                    </a:lnTo>
                    <a:lnTo>
                      <a:pt x="34" y="24"/>
                    </a:lnTo>
                    <a:lnTo>
                      <a:pt x="35" y="25"/>
                    </a:lnTo>
                    <a:lnTo>
                      <a:pt x="37" y="25"/>
                    </a:lnTo>
                    <a:lnTo>
                      <a:pt x="42" y="26"/>
                    </a:lnTo>
                    <a:lnTo>
                      <a:pt x="43" y="26"/>
                    </a:lnTo>
                    <a:lnTo>
                      <a:pt x="44" y="26"/>
                    </a:lnTo>
                    <a:lnTo>
                      <a:pt x="45" y="25"/>
                    </a:lnTo>
                    <a:lnTo>
                      <a:pt x="47" y="25"/>
                    </a:lnTo>
                    <a:lnTo>
                      <a:pt x="49" y="24"/>
                    </a:lnTo>
                    <a:lnTo>
                      <a:pt x="50" y="24"/>
                    </a:lnTo>
                    <a:lnTo>
                      <a:pt x="52" y="25"/>
                    </a:lnTo>
                    <a:lnTo>
                      <a:pt x="55" y="25"/>
                    </a:lnTo>
                    <a:lnTo>
                      <a:pt x="57" y="25"/>
                    </a:lnTo>
                    <a:lnTo>
                      <a:pt x="64" y="26"/>
                    </a:lnTo>
                    <a:lnTo>
                      <a:pt x="67" y="28"/>
                    </a:lnTo>
                    <a:lnTo>
                      <a:pt x="74" y="31"/>
                    </a:lnTo>
                    <a:lnTo>
                      <a:pt x="78" y="31"/>
                    </a:lnTo>
                    <a:lnTo>
                      <a:pt x="81" y="33"/>
                    </a:lnTo>
                    <a:lnTo>
                      <a:pt x="84" y="33"/>
                    </a:lnTo>
                    <a:lnTo>
                      <a:pt x="87" y="33"/>
                    </a:lnTo>
                    <a:lnTo>
                      <a:pt x="96" y="34"/>
                    </a:lnTo>
                    <a:lnTo>
                      <a:pt x="99" y="34"/>
                    </a:lnTo>
                    <a:lnTo>
                      <a:pt x="102" y="34"/>
                    </a:lnTo>
                    <a:lnTo>
                      <a:pt x="103" y="34"/>
                    </a:lnTo>
                    <a:lnTo>
                      <a:pt x="104" y="34"/>
                    </a:lnTo>
                    <a:lnTo>
                      <a:pt x="107" y="34"/>
                    </a:lnTo>
                    <a:lnTo>
                      <a:pt x="108" y="33"/>
                    </a:lnTo>
                    <a:lnTo>
                      <a:pt x="109" y="3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5" name="Freeform 1038"/>
              <p:cNvSpPr>
                <a:spLocks/>
              </p:cNvSpPr>
              <p:nvPr/>
            </p:nvSpPr>
            <p:spPr bwMode="auto">
              <a:xfrm>
                <a:off x="4511" y="2655"/>
                <a:ext cx="0" cy="2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2 h 2"/>
                  <a:gd name="T4" fmla="*/ 2 h 2"/>
                  <a:gd name="T5" fmla="*/ 1 h 2"/>
                  <a:gd name="T6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6" name="Freeform 1039"/>
              <p:cNvSpPr>
                <a:spLocks/>
              </p:cNvSpPr>
              <p:nvPr/>
            </p:nvSpPr>
            <p:spPr bwMode="auto">
              <a:xfrm>
                <a:off x="4525" y="2714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0 h 2"/>
                  <a:gd name="T6" fmla="*/ 0 w 1"/>
                  <a:gd name="T7" fmla="*/ 1 h 2"/>
                  <a:gd name="T8" fmla="*/ 0 w 1"/>
                  <a:gd name="T9" fmla="*/ 1 h 2"/>
                  <a:gd name="T10" fmla="*/ 1 w 1"/>
                  <a:gd name="T11" fmla="*/ 2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7" name="Freeform 1040"/>
              <p:cNvSpPr>
                <a:spLocks/>
              </p:cNvSpPr>
              <p:nvPr/>
            </p:nvSpPr>
            <p:spPr bwMode="auto">
              <a:xfrm>
                <a:off x="4532" y="2726"/>
                <a:ext cx="2" cy="3"/>
              </a:xfrm>
              <a:custGeom>
                <a:avLst/>
                <a:gdLst>
                  <a:gd name="T0" fmla="*/ 0 w 2"/>
                  <a:gd name="T1" fmla="*/ 1 h 3"/>
                  <a:gd name="T2" fmla="*/ 2 w 2"/>
                  <a:gd name="T3" fmla="*/ 3 h 3"/>
                  <a:gd name="T4" fmla="*/ 2 w 2"/>
                  <a:gd name="T5" fmla="*/ 3 h 3"/>
                  <a:gd name="T6" fmla="*/ 2 w 2"/>
                  <a:gd name="T7" fmla="*/ 3 h 3"/>
                  <a:gd name="T8" fmla="*/ 2 w 2"/>
                  <a:gd name="T9" fmla="*/ 0 h 3"/>
                  <a:gd name="T10" fmla="*/ 0 w 2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8" name="Freeform 1041"/>
              <p:cNvSpPr>
                <a:spLocks/>
              </p:cNvSpPr>
              <p:nvPr/>
            </p:nvSpPr>
            <p:spPr bwMode="auto">
              <a:xfrm>
                <a:off x="4517" y="2707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3 h 3"/>
                  <a:gd name="T8" fmla="*/ 2 w 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899" name="Freeform 1042"/>
              <p:cNvSpPr>
                <a:spLocks/>
              </p:cNvSpPr>
              <p:nvPr/>
            </p:nvSpPr>
            <p:spPr bwMode="auto">
              <a:xfrm>
                <a:off x="4556" y="2776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1 h 1"/>
                  <a:gd name="T5" fmla="*/ 1 h 1"/>
                  <a:gd name="T6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0" name="Freeform 1043"/>
              <p:cNvSpPr>
                <a:spLocks/>
              </p:cNvSpPr>
              <p:nvPr/>
            </p:nvSpPr>
            <p:spPr bwMode="auto">
              <a:xfrm>
                <a:off x="4534" y="2730"/>
                <a:ext cx="3" cy="2"/>
              </a:xfrm>
              <a:custGeom>
                <a:avLst/>
                <a:gdLst>
                  <a:gd name="T0" fmla="*/ 0 w 3"/>
                  <a:gd name="T1" fmla="*/ 1 h 2"/>
                  <a:gd name="T2" fmla="*/ 0 w 3"/>
                  <a:gd name="T3" fmla="*/ 1 h 2"/>
                  <a:gd name="T4" fmla="*/ 1 w 3"/>
                  <a:gd name="T5" fmla="*/ 2 h 2"/>
                  <a:gd name="T6" fmla="*/ 1 w 3"/>
                  <a:gd name="T7" fmla="*/ 2 h 2"/>
                  <a:gd name="T8" fmla="*/ 2 w 3"/>
                  <a:gd name="T9" fmla="*/ 1 h 2"/>
                  <a:gd name="T10" fmla="*/ 2 w 3"/>
                  <a:gd name="T11" fmla="*/ 2 h 2"/>
                  <a:gd name="T12" fmla="*/ 2 w 3"/>
                  <a:gd name="T13" fmla="*/ 1 h 2"/>
                  <a:gd name="T14" fmla="*/ 3 w 3"/>
                  <a:gd name="T15" fmla="*/ 1 h 2"/>
                  <a:gd name="T16" fmla="*/ 2 w 3"/>
                  <a:gd name="T17" fmla="*/ 0 h 2"/>
                  <a:gd name="T18" fmla="*/ 2 w 3"/>
                  <a:gd name="T19" fmla="*/ 0 h 2"/>
                  <a:gd name="T20" fmla="*/ 1 w 3"/>
                  <a:gd name="T21" fmla="*/ 0 h 2"/>
                  <a:gd name="T22" fmla="*/ 0 w 3"/>
                  <a:gd name="T23" fmla="*/ 0 h 2"/>
                  <a:gd name="T24" fmla="*/ 0 w 3"/>
                  <a:gd name="T25" fmla="*/ 0 h 2"/>
                  <a:gd name="T26" fmla="*/ 0 w 3"/>
                  <a:gd name="T2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1" name="Freeform 1044"/>
              <p:cNvSpPr>
                <a:spLocks/>
              </p:cNvSpPr>
              <p:nvPr/>
            </p:nvSpPr>
            <p:spPr bwMode="auto">
              <a:xfrm>
                <a:off x="4541" y="2744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0 w 1"/>
                  <a:gd name="T5" fmla="*/ 0 h 2"/>
                  <a:gd name="T6" fmla="*/ 0 w 1"/>
                  <a:gd name="T7" fmla="*/ 0 h 2"/>
                  <a:gd name="T8" fmla="*/ 0 w 1"/>
                  <a:gd name="T9" fmla="*/ 2 h 2"/>
                  <a:gd name="T10" fmla="*/ 1 w 1"/>
                  <a:gd name="T11" fmla="*/ 2 h 2"/>
                  <a:gd name="T12" fmla="*/ 1 w 1"/>
                  <a:gd name="T13" fmla="*/ 2 h 2"/>
                  <a:gd name="T14" fmla="*/ 1 w 1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2" name="Freeform 1045"/>
              <p:cNvSpPr>
                <a:spLocks/>
              </p:cNvSpPr>
              <p:nvPr/>
            </p:nvSpPr>
            <p:spPr bwMode="auto">
              <a:xfrm>
                <a:off x="4511" y="2667"/>
                <a:ext cx="4" cy="3"/>
              </a:xfrm>
              <a:custGeom>
                <a:avLst/>
                <a:gdLst>
                  <a:gd name="T0" fmla="*/ 1 w 4"/>
                  <a:gd name="T1" fmla="*/ 0 h 3"/>
                  <a:gd name="T2" fmla="*/ 0 w 4"/>
                  <a:gd name="T3" fmla="*/ 1 h 3"/>
                  <a:gd name="T4" fmla="*/ 1 w 4"/>
                  <a:gd name="T5" fmla="*/ 1 h 3"/>
                  <a:gd name="T6" fmla="*/ 3 w 4"/>
                  <a:gd name="T7" fmla="*/ 1 h 3"/>
                  <a:gd name="T8" fmla="*/ 3 w 4"/>
                  <a:gd name="T9" fmla="*/ 3 h 3"/>
                  <a:gd name="T10" fmla="*/ 3 w 4"/>
                  <a:gd name="T11" fmla="*/ 3 h 3"/>
                  <a:gd name="T12" fmla="*/ 4 w 4"/>
                  <a:gd name="T13" fmla="*/ 3 h 3"/>
                  <a:gd name="T14" fmla="*/ 4 w 4"/>
                  <a:gd name="T15" fmla="*/ 3 h 3"/>
                  <a:gd name="T16" fmla="*/ 3 w 4"/>
                  <a:gd name="T17" fmla="*/ 0 h 3"/>
                  <a:gd name="T18" fmla="*/ 1 w 4"/>
                  <a:gd name="T19" fmla="*/ 0 h 3"/>
                  <a:gd name="T20" fmla="*/ 1 w 4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3" name="Freeform 1046"/>
              <p:cNvSpPr>
                <a:spLocks/>
              </p:cNvSpPr>
              <p:nvPr/>
            </p:nvSpPr>
            <p:spPr bwMode="auto">
              <a:xfrm>
                <a:off x="4658" y="2538"/>
                <a:ext cx="34" cy="28"/>
              </a:xfrm>
              <a:custGeom>
                <a:avLst/>
                <a:gdLst>
                  <a:gd name="T0" fmla="*/ 3 w 34"/>
                  <a:gd name="T1" fmla="*/ 9 h 28"/>
                  <a:gd name="T2" fmla="*/ 1 w 34"/>
                  <a:gd name="T3" fmla="*/ 12 h 28"/>
                  <a:gd name="T4" fmla="*/ 1 w 34"/>
                  <a:gd name="T5" fmla="*/ 13 h 28"/>
                  <a:gd name="T6" fmla="*/ 0 w 34"/>
                  <a:gd name="T7" fmla="*/ 18 h 28"/>
                  <a:gd name="T8" fmla="*/ 1 w 34"/>
                  <a:gd name="T9" fmla="*/ 23 h 28"/>
                  <a:gd name="T10" fmla="*/ 6 w 34"/>
                  <a:gd name="T11" fmla="*/ 25 h 28"/>
                  <a:gd name="T12" fmla="*/ 10 w 34"/>
                  <a:gd name="T13" fmla="*/ 27 h 28"/>
                  <a:gd name="T14" fmla="*/ 12 w 34"/>
                  <a:gd name="T15" fmla="*/ 28 h 28"/>
                  <a:gd name="T16" fmla="*/ 15 w 34"/>
                  <a:gd name="T17" fmla="*/ 27 h 28"/>
                  <a:gd name="T18" fmla="*/ 16 w 34"/>
                  <a:gd name="T19" fmla="*/ 25 h 28"/>
                  <a:gd name="T20" fmla="*/ 18 w 34"/>
                  <a:gd name="T21" fmla="*/ 24 h 28"/>
                  <a:gd name="T22" fmla="*/ 20 w 34"/>
                  <a:gd name="T23" fmla="*/ 24 h 28"/>
                  <a:gd name="T24" fmla="*/ 20 w 34"/>
                  <a:gd name="T25" fmla="*/ 23 h 28"/>
                  <a:gd name="T26" fmla="*/ 22 w 34"/>
                  <a:gd name="T27" fmla="*/ 22 h 28"/>
                  <a:gd name="T28" fmla="*/ 23 w 34"/>
                  <a:gd name="T29" fmla="*/ 20 h 28"/>
                  <a:gd name="T30" fmla="*/ 26 w 34"/>
                  <a:gd name="T31" fmla="*/ 20 h 28"/>
                  <a:gd name="T32" fmla="*/ 26 w 34"/>
                  <a:gd name="T33" fmla="*/ 17 h 28"/>
                  <a:gd name="T34" fmla="*/ 27 w 34"/>
                  <a:gd name="T35" fmla="*/ 14 h 28"/>
                  <a:gd name="T36" fmla="*/ 27 w 34"/>
                  <a:gd name="T37" fmla="*/ 13 h 28"/>
                  <a:gd name="T38" fmla="*/ 31 w 34"/>
                  <a:gd name="T39" fmla="*/ 8 h 28"/>
                  <a:gd name="T40" fmla="*/ 34 w 34"/>
                  <a:gd name="T41" fmla="*/ 7 h 28"/>
                  <a:gd name="T42" fmla="*/ 32 w 34"/>
                  <a:gd name="T43" fmla="*/ 4 h 28"/>
                  <a:gd name="T44" fmla="*/ 31 w 34"/>
                  <a:gd name="T45" fmla="*/ 2 h 28"/>
                  <a:gd name="T46" fmla="*/ 30 w 34"/>
                  <a:gd name="T47" fmla="*/ 2 h 28"/>
                  <a:gd name="T48" fmla="*/ 29 w 34"/>
                  <a:gd name="T49" fmla="*/ 0 h 28"/>
                  <a:gd name="T50" fmla="*/ 27 w 34"/>
                  <a:gd name="T51" fmla="*/ 0 h 28"/>
                  <a:gd name="T52" fmla="*/ 25 w 34"/>
                  <a:gd name="T53" fmla="*/ 2 h 28"/>
                  <a:gd name="T54" fmla="*/ 25 w 34"/>
                  <a:gd name="T55" fmla="*/ 2 h 28"/>
                  <a:gd name="T56" fmla="*/ 23 w 34"/>
                  <a:gd name="T57" fmla="*/ 2 h 28"/>
                  <a:gd name="T58" fmla="*/ 21 w 34"/>
                  <a:gd name="T59" fmla="*/ 2 h 28"/>
                  <a:gd name="T60" fmla="*/ 18 w 34"/>
                  <a:gd name="T61" fmla="*/ 3 h 28"/>
                  <a:gd name="T62" fmla="*/ 13 w 34"/>
                  <a:gd name="T63" fmla="*/ 3 h 28"/>
                  <a:gd name="T64" fmla="*/ 11 w 34"/>
                  <a:gd name="T65" fmla="*/ 4 h 28"/>
                  <a:gd name="T66" fmla="*/ 8 w 34"/>
                  <a:gd name="T67" fmla="*/ 4 h 28"/>
                  <a:gd name="T68" fmla="*/ 7 w 34"/>
                  <a:gd name="T69" fmla="*/ 5 h 28"/>
                  <a:gd name="T70" fmla="*/ 10 w 34"/>
                  <a:gd name="T71" fmla="*/ 5 h 28"/>
                  <a:gd name="T72" fmla="*/ 6 w 34"/>
                  <a:gd name="T73" fmla="*/ 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" h="28">
                    <a:moveTo>
                      <a:pt x="6" y="8"/>
                    </a:moveTo>
                    <a:lnTo>
                      <a:pt x="3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9"/>
                    </a:lnTo>
                    <a:lnTo>
                      <a:pt x="1" y="23"/>
                    </a:lnTo>
                    <a:lnTo>
                      <a:pt x="5" y="24"/>
                    </a:lnTo>
                    <a:lnTo>
                      <a:pt x="6" y="25"/>
                    </a:lnTo>
                    <a:lnTo>
                      <a:pt x="7" y="25"/>
                    </a:lnTo>
                    <a:lnTo>
                      <a:pt x="10" y="27"/>
                    </a:lnTo>
                    <a:lnTo>
                      <a:pt x="11" y="27"/>
                    </a:lnTo>
                    <a:lnTo>
                      <a:pt x="12" y="28"/>
                    </a:lnTo>
                    <a:lnTo>
                      <a:pt x="13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6" y="25"/>
                    </a:lnTo>
                    <a:lnTo>
                      <a:pt x="17" y="25"/>
                    </a:lnTo>
                    <a:lnTo>
                      <a:pt x="18" y="24"/>
                    </a:lnTo>
                    <a:lnTo>
                      <a:pt x="20" y="24"/>
                    </a:lnTo>
                    <a:lnTo>
                      <a:pt x="20" y="24"/>
                    </a:lnTo>
                    <a:lnTo>
                      <a:pt x="20" y="24"/>
                    </a:lnTo>
                    <a:lnTo>
                      <a:pt x="20" y="23"/>
                    </a:lnTo>
                    <a:lnTo>
                      <a:pt x="21" y="23"/>
                    </a:lnTo>
                    <a:lnTo>
                      <a:pt x="22" y="22"/>
                    </a:lnTo>
                    <a:lnTo>
                      <a:pt x="23" y="20"/>
                    </a:lnTo>
                    <a:lnTo>
                      <a:pt x="23" y="20"/>
                    </a:lnTo>
                    <a:lnTo>
                      <a:pt x="25" y="20"/>
                    </a:lnTo>
                    <a:lnTo>
                      <a:pt x="26" y="20"/>
                    </a:lnTo>
                    <a:lnTo>
                      <a:pt x="26" y="19"/>
                    </a:lnTo>
                    <a:lnTo>
                      <a:pt x="26" y="17"/>
                    </a:lnTo>
                    <a:lnTo>
                      <a:pt x="27" y="15"/>
                    </a:lnTo>
                    <a:lnTo>
                      <a:pt x="27" y="14"/>
                    </a:lnTo>
                    <a:lnTo>
                      <a:pt x="27" y="14"/>
                    </a:lnTo>
                    <a:lnTo>
                      <a:pt x="27" y="13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2" y="8"/>
                    </a:lnTo>
                    <a:lnTo>
                      <a:pt x="34" y="7"/>
                    </a:lnTo>
                    <a:lnTo>
                      <a:pt x="34" y="5"/>
                    </a:lnTo>
                    <a:lnTo>
                      <a:pt x="32" y="4"/>
                    </a:lnTo>
                    <a:lnTo>
                      <a:pt x="32" y="3"/>
                    </a:lnTo>
                    <a:lnTo>
                      <a:pt x="31" y="2"/>
                    </a:lnTo>
                    <a:lnTo>
                      <a:pt x="31" y="2"/>
                    </a:lnTo>
                    <a:lnTo>
                      <a:pt x="30" y="2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3"/>
                    </a:lnTo>
                    <a:lnTo>
                      <a:pt x="25" y="2"/>
                    </a:lnTo>
                    <a:lnTo>
                      <a:pt x="25" y="2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2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2"/>
                    </a:lnTo>
                    <a:lnTo>
                      <a:pt x="18" y="3"/>
                    </a:lnTo>
                    <a:lnTo>
                      <a:pt x="15" y="2"/>
                    </a:lnTo>
                    <a:lnTo>
                      <a:pt x="13" y="3"/>
                    </a:lnTo>
                    <a:lnTo>
                      <a:pt x="12" y="3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10" y="5"/>
                    </a:lnTo>
                    <a:lnTo>
                      <a:pt x="7" y="7"/>
                    </a:lnTo>
                    <a:lnTo>
                      <a:pt x="6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4" name="Freeform 1047"/>
              <p:cNvSpPr>
                <a:spLocks/>
              </p:cNvSpPr>
              <p:nvPr/>
            </p:nvSpPr>
            <p:spPr bwMode="auto">
              <a:xfrm>
                <a:off x="4510" y="264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5" name="Freeform 1048"/>
              <p:cNvSpPr>
                <a:spLocks/>
              </p:cNvSpPr>
              <p:nvPr/>
            </p:nvSpPr>
            <p:spPr bwMode="auto">
              <a:xfrm>
                <a:off x="4514" y="2706"/>
                <a:ext cx="2" cy="5"/>
              </a:xfrm>
              <a:custGeom>
                <a:avLst/>
                <a:gdLst>
                  <a:gd name="T0" fmla="*/ 1 w 2"/>
                  <a:gd name="T1" fmla="*/ 1 h 5"/>
                  <a:gd name="T2" fmla="*/ 1 w 2"/>
                  <a:gd name="T3" fmla="*/ 0 h 5"/>
                  <a:gd name="T4" fmla="*/ 1 w 2"/>
                  <a:gd name="T5" fmla="*/ 0 h 5"/>
                  <a:gd name="T6" fmla="*/ 0 w 2"/>
                  <a:gd name="T7" fmla="*/ 4 h 5"/>
                  <a:gd name="T8" fmla="*/ 1 w 2"/>
                  <a:gd name="T9" fmla="*/ 5 h 5"/>
                  <a:gd name="T10" fmla="*/ 1 w 2"/>
                  <a:gd name="T11" fmla="*/ 5 h 5"/>
                  <a:gd name="T12" fmla="*/ 1 w 2"/>
                  <a:gd name="T13" fmla="*/ 5 h 5"/>
                  <a:gd name="T14" fmla="*/ 2 w 2"/>
                  <a:gd name="T15" fmla="*/ 5 h 5"/>
                  <a:gd name="T16" fmla="*/ 2 w 2"/>
                  <a:gd name="T17" fmla="*/ 4 h 5"/>
                  <a:gd name="T18" fmla="*/ 2 w 2"/>
                  <a:gd name="T19" fmla="*/ 3 h 5"/>
                  <a:gd name="T20" fmla="*/ 2 w 2"/>
                  <a:gd name="T21" fmla="*/ 1 h 5"/>
                  <a:gd name="T22" fmla="*/ 1 w 2"/>
                  <a:gd name="T2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5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6" name="Freeform 1049"/>
              <p:cNvSpPr>
                <a:spLocks/>
              </p:cNvSpPr>
              <p:nvPr/>
            </p:nvSpPr>
            <p:spPr bwMode="auto">
              <a:xfrm>
                <a:off x="4569" y="2800"/>
                <a:ext cx="4" cy="5"/>
              </a:xfrm>
              <a:custGeom>
                <a:avLst/>
                <a:gdLst>
                  <a:gd name="T0" fmla="*/ 2 w 4"/>
                  <a:gd name="T1" fmla="*/ 0 h 5"/>
                  <a:gd name="T2" fmla="*/ 1 w 4"/>
                  <a:gd name="T3" fmla="*/ 0 h 5"/>
                  <a:gd name="T4" fmla="*/ 1 w 4"/>
                  <a:gd name="T5" fmla="*/ 0 h 5"/>
                  <a:gd name="T6" fmla="*/ 0 w 4"/>
                  <a:gd name="T7" fmla="*/ 0 h 5"/>
                  <a:gd name="T8" fmla="*/ 0 w 4"/>
                  <a:gd name="T9" fmla="*/ 1 h 5"/>
                  <a:gd name="T10" fmla="*/ 1 w 4"/>
                  <a:gd name="T11" fmla="*/ 2 h 5"/>
                  <a:gd name="T12" fmla="*/ 1 w 4"/>
                  <a:gd name="T13" fmla="*/ 4 h 5"/>
                  <a:gd name="T14" fmla="*/ 1 w 4"/>
                  <a:gd name="T15" fmla="*/ 5 h 5"/>
                  <a:gd name="T16" fmla="*/ 2 w 4"/>
                  <a:gd name="T17" fmla="*/ 5 h 5"/>
                  <a:gd name="T18" fmla="*/ 4 w 4"/>
                  <a:gd name="T19" fmla="*/ 5 h 5"/>
                  <a:gd name="T20" fmla="*/ 4 w 4"/>
                  <a:gd name="T21" fmla="*/ 4 h 5"/>
                  <a:gd name="T22" fmla="*/ 4 w 4"/>
                  <a:gd name="T23" fmla="*/ 2 h 5"/>
                  <a:gd name="T24" fmla="*/ 4 w 4"/>
                  <a:gd name="T25" fmla="*/ 1 h 5"/>
                  <a:gd name="T26" fmla="*/ 2 w 4"/>
                  <a:gd name="T27" fmla="*/ 1 h 5"/>
                  <a:gd name="T28" fmla="*/ 2 w 4"/>
                  <a:gd name="T2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7" name="Freeform 1050"/>
              <p:cNvSpPr>
                <a:spLocks/>
              </p:cNvSpPr>
              <p:nvPr/>
            </p:nvSpPr>
            <p:spPr bwMode="auto">
              <a:xfrm>
                <a:off x="4512" y="2656"/>
                <a:ext cx="3" cy="4"/>
              </a:xfrm>
              <a:custGeom>
                <a:avLst/>
                <a:gdLst>
                  <a:gd name="T0" fmla="*/ 2 w 3"/>
                  <a:gd name="T1" fmla="*/ 2 h 4"/>
                  <a:gd name="T2" fmla="*/ 0 w 3"/>
                  <a:gd name="T3" fmla="*/ 4 h 4"/>
                  <a:gd name="T4" fmla="*/ 2 w 3"/>
                  <a:gd name="T5" fmla="*/ 4 h 4"/>
                  <a:gd name="T6" fmla="*/ 2 w 3"/>
                  <a:gd name="T7" fmla="*/ 4 h 4"/>
                  <a:gd name="T8" fmla="*/ 2 w 3"/>
                  <a:gd name="T9" fmla="*/ 4 h 4"/>
                  <a:gd name="T10" fmla="*/ 2 w 3"/>
                  <a:gd name="T11" fmla="*/ 4 h 4"/>
                  <a:gd name="T12" fmla="*/ 3 w 3"/>
                  <a:gd name="T13" fmla="*/ 2 h 4"/>
                  <a:gd name="T14" fmla="*/ 3 w 3"/>
                  <a:gd name="T15" fmla="*/ 1 h 4"/>
                  <a:gd name="T16" fmla="*/ 3 w 3"/>
                  <a:gd name="T17" fmla="*/ 0 h 4"/>
                  <a:gd name="T18" fmla="*/ 3 w 3"/>
                  <a:gd name="T19" fmla="*/ 0 h 4"/>
                  <a:gd name="T20" fmla="*/ 2 w 3"/>
                  <a:gd name="T21" fmla="*/ 1 h 4"/>
                  <a:gd name="T22" fmla="*/ 2 w 3"/>
                  <a:gd name="T2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2" y="2"/>
                    </a:move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8" name="Freeform 1051"/>
              <p:cNvSpPr>
                <a:spLocks/>
              </p:cNvSpPr>
              <p:nvPr/>
            </p:nvSpPr>
            <p:spPr bwMode="auto">
              <a:xfrm>
                <a:off x="4585" y="2806"/>
                <a:ext cx="1" cy="4"/>
              </a:xfrm>
              <a:custGeom>
                <a:avLst/>
                <a:gdLst>
                  <a:gd name="T0" fmla="*/ 0 w 1"/>
                  <a:gd name="T1" fmla="*/ 1 h 4"/>
                  <a:gd name="T2" fmla="*/ 1 w 1"/>
                  <a:gd name="T3" fmla="*/ 4 h 4"/>
                  <a:gd name="T4" fmla="*/ 1 w 1"/>
                  <a:gd name="T5" fmla="*/ 4 h 4"/>
                  <a:gd name="T6" fmla="*/ 1 w 1"/>
                  <a:gd name="T7" fmla="*/ 3 h 4"/>
                  <a:gd name="T8" fmla="*/ 1 w 1"/>
                  <a:gd name="T9" fmla="*/ 1 h 4"/>
                  <a:gd name="T10" fmla="*/ 1 w 1"/>
                  <a:gd name="T11" fmla="*/ 1 h 4"/>
                  <a:gd name="T12" fmla="*/ 0 w 1"/>
                  <a:gd name="T13" fmla="*/ 0 h 4"/>
                  <a:gd name="T14" fmla="*/ 0 w 1"/>
                  <a:gd name="T15" fmla="*/ 1 h 4"/>
                  <a:gd name="T16" fmla="*/ 0 w 1"/>
                  <a:gd name="T1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0" y="1"/>
                    </a:move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09" name="Freeform 1052"/>
              <p:cNvSpPr>
                <a:spLocks/>
              </p:cNvSpPr>
              <p:nvPr/>
            </p:nvSpPr>
            <p:spPr bwMode="auto">
              <a:xfrm>
                <a:off x="4584" y="2802"/>
                <a:ext cx="2" cy="3"/>
              </a:xfrm>
              <a:custGeom>
                <a:avLst/>
                <a:gdLst>
                  <a:gd name="T0" fmla="*/ 1 w 2"/>
                  <a:gd name="T1" fmla="*/ 2 h 3"/>
                  <a:gd name="T2" fmla="*/ 1 w 2"/>
                  <a:gd name="T3" fmla="*/ 0 h 3"/>
                  <a:gd name="T4" fmla="*/ 1 w 2"/>
                  <a:gd name="T5" fmla="*/ 2 h 3"/>
                  <a:gd name="T6" fmla="*/ 0 w 2"/>
                  <a:gd name="T7" fmla="*/ 2 h 3"/>
                  <a:gd name="T8" fmla="*/ 1 w 2"/>
                  <a:gd name="T9" fmla="*/ 3 h 3"/>
                  <a:gd name="T10" fmla="*/ 2 w 2"/>
                  <a:gd name="T11" fmla="*/ 3 h 3"/>
                  <a:gd name="T12" fmla="*/ 2 w 2"/>
                  <a:gd name="T13" fmla="*/ 2 h 3"/>
                  <a:gd name="T14" fmla="*/ 1 w 2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0" name="Freeform 1053"/>
              <p:cNvSpPr>
                <a:spLocks/>
              </p:cNvSpPr>
              <p:nvPr/>
            </p:nvSpPr>
            <p:spPr bwMode="auto">
              <a:xfrm>
                <a:off x="4593" y="2802"/>
                <a:ext cx="3" cy="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0 h 3"/>
                  <a:gd name="T4" fmla="*/ 0 w 3"/>
                  <a:gd name="T5" fmla="*/ 0 h 3"/>
                  <a:gd name="T6" fmla="*/ 0 w 3"/>
                  <a:gd name="T7" fmla="*/ 2 h 3"/>
                  <a:gd name="T8" fmla="*/ 0 w 3"/>
                  <a:gd name="T9" fmla="*/ 2 h 3"/>
                  <a:gd name="T10" fmla="*/ 0 w 3"/>
                  <a:gd name="T11" fmla="*/ 2 h 3"/>
                  <a:gd name="T12" fmla="*/ 1 w 3"/>
                  <a:gd name="T13" fmla="*/ 3 h 3"/>
                  <a:gd name="T14" fmla="*/ 2 w 3"/>
                  <a:gd name="T15" fmla="*/ 3 h 3"/>
                  <a:gd name="T16" fmla="*/ 2 w 3"/>
                  <a:gd name="T17" fmla="*/ 2 h 3"/>
                  <a:gd name="T18" fmla="*/ 3 w 3"/>
                  <a:gd name="T19" fmla="*/ 2 h 3"/>
                  <a:gd name="T20" fmla="*/ 3 w 3"/>
                  <a:gd name="T21" fmla="*/ 0 h 3"/>
                  <a:gd name="T22" fmla="*/ 2 w 3"/>
                  <a:gd name="T23" fmla="*/ 0 h 3"/>
                  <a:gd name="T24" fmla="*/ 1 w 3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1" name="Freeform 1054"/>
              <p:cNvSpPr>
                <a:spLocks/>
              </p:cNvSpPr>
              <p:nvPr/>
            </p:nvSpPr>
            <p:spPr bwMode="auto">
              <a:xfrm>
                <a:off x="4558" y="2790"/>
                <a:ext cx="5" cy="5"/>
              </a:xfrm>
              <a:custGeom>
                <a:avLst/>
                <a:gdLst>
                  <a:gd name="T0" fmla="*/ 1 w 5"/>
                  <a:gd name="T1" fmla="*/ 5 h 5"/>
                  <a:gd name="T2" fmla="*/ 2 w 5"/>
                  <a:gd name="T3" fmla="*/ 5 h 5"/>
                  <a:gd name="T4" fmla="*/ 5 w 5"/>
                  <a:gd name="T5" fmla="*/ 4 h 5"/>
                  <a:gd name="T6" fmla="*/ 5 w 5"/>
                  <a:gd name="T7" fmla="*/ 2 h 5"/>
                  <a:gd name="T8" fmla="*/ 5 w 5"/>
                  <a:gd name="T9" fmla="*/ 2 h 5"/>
                  <a:gd name="T10" fmla="*/ 5 w 5"/>
                  <a:gd name="T11" fmla="*/ 1 h 5"/>
                  <a:gd name="T12" fmla="*/ 5 w 5"/>
                  <a:gd name="T13" fmla="*/ 0 h 5"/>
                  <a:gd name="T14" fmla="*/ 3 w 5"/>
                  <a:gd name="T15" fmla="*/ 0 h 5"/>
                  <a:gd name="T16" fmla="*/ 2 w 5"/>
                  <a:gd name="T17" fmla="*/ 0 h 5"/>
                  <a:gd name="T18" fmla="*/ 1 w 5"/>
                  <a:gd name="T19" fmla="*/ 0 h 5"/>
                  <a:gd name="T20" fmla="*/ 0 w 5"/>
                  <a:gd name="T21" fmla="*/ 1 h 5"/>
                  <a:gd name="T22" fmla="*/ 0 w 5"/>
                  <a:gd name="T23" fmla="*/ 2 h 5"/>
                  <a:gd name="T24" fmla="*/ 1 w 5"/>
                  <a:gd name="T25" fmla="*/ 5 h 5"/>
                  <a:gd name="T26" fmla="*/ 1 w 5"/>
                  <a:gd name="T2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" h="5">
                    <a:moveTo>
                      <a:pt x="1" y="5"/>
                    </a:moveTo>
                    <a:lnTo>
                      <a:pt x="2" y="5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5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2" name="Freeform 1055"/>
              <p:cNvSpPr>
                <a:spLocks/>
              </p:cNvSpPr>
              <p:nvPr/>
            </p:nvSpPr>
            <p:spPr bwMode="auto">
              <a:xfrm>
                <a:off x="4581" y="2809"/>
                <a:ext cx="3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2 h 2"/>
                  <a:gd name="T4" fmla="*/ 3 w 3"/>
                  <a:gd name="T5" fmla="*/ 1 h 2"/>
                  <a:gd name="T6" fmla="*/ 3 w 3"/>
                  <a:gd name="T7" fmla="*/ 0 h 2"/>
                  <a:gd name="T8" fmla="*/ 2 w 3"/>
                  <a:gd name="T9" fmla="*/ 0 h 2"/>
                  <a:gd name="T10" fmla="*/ 2 w 3"/>
                  <a:gd name="T11" fmla="*/ 1 h 2"/>
                  <a:gd name="T12" fmla="*/ 0 w 3"/>
                  <a:gd name="T13" fmla="*/ 2 h 2"/>
                  <a:gd name="T14" fmla="*/ 2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3" name="Freeform 1056"/>
              <p:cNvSpPr>
                <a:spLocks/>
              </p:cNvSpPr>
              <p:nvPr/>
            </p:nvSpPr>
            <p:spPr bwMode="auto">
              <a:xfrm>
                <a:off x="4576" y="2802"/>
                <a:ext cx="7" cy="5"/>
              </a:xfrm>
              <a:custGeom>
                <a:avLst/>
                <a:gdLst>
                  <a:gd name="T0" fmla="*/ 4 w 7"/>
                  <a:gd name="T1" fmla="*/ 2 h 5"/>
                  <a:gd name="T2" fmla="*/ 2 w 7"/>
                  <a:gd name="T3" fmla="*/ 0 h 5"/>
                  <a:gd name="T4" fmla="*/ 0 w 7"/>
                  <a:gd name="T5" fmla="*/ 0 h 5"/>
                  <a:gd name="T6" fmla="*/ 0 w 7"/>
                  <a:gd name="T7" fmla="*/ 2 h 5"/>
                  <a:gd name="T8" fmla="*/ 0 w 7"/>
                  <a:gd name="T9" fmla="*/ 2 h 5"/>
                  <a:gd name="T10" fmla="*/ 2 w 7"/>
                  <a:gd name="T11" fmla="*/ 3 h 5"/>
                  <a:gd name="T12" fmla="*/ 3 w 7"/>
                  <a:gd name="T13" fmla="*/ 3 h 5"/>
                  <a:gd name="T14" fmla="*/ 3 w 7"/>
                  <a:gd name="T15" fmla="*/ 4 h 5"/>
                  <a:gd name="T16" fmla="*/ 4 w 7"/>
                  <a:gd name="T17" fmla="*/ 4 h 5"/>
                  <a:gd name="T18" fmla="*/ 5 w 7"/>
                  <a:gd name="T19" fmla="*/ 5 h 5"/>
                  <a:gd name="T20" fmla="*/ 5 w 7"/>
                  <a:gd name="T21" fmla="*/ 5 h 5"/>
                  <a:gd name="T22" fmla="*/ 7 w 7"/>
                  <a:gd name="T23" fmla="*/ 4 h 5"/>
                  <a:gd name="T24" fmla="*/ 5 w 7"/>
                  <a:gd name="T25" fmla="*/ 3 h 5"/>
                  <a:gd name="T26" fmla="*/ 4 w 7"/>
                  <a:gd name="T2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5">
                    <a:moveTo>
                      <a:pt x="4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5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4" name="Freeform 1057"/>
              <p:cNvSpPr>
                <a:spLocks/>
              </p:cNvSpPr>
              <p:nvPr/>
            </p:nvSpPr>
            <p:spPr bwMode="auto">
              <a:xfrm>
                <a:off x="4566" y="2796"/>
                <a:ext cx="7" cy="4"/>
              </a:xfrm>
              <a:custGeom>
                <a:avLst/>
                <a:gdLst>
                  <a:gd name="T0" fmla="*/ 7 w 7"/>
                  <a:gd name="T1" fmla="*/ 1 h 4"/>
                  <a:gd name="T2" fmla="*/ 0 w 7"/>
                  <a:gd name="T3" fmla="*/ 0 h 4"/>
                  <a:gd name="T4" fmla="*/ 0 w 7"/>
                  <a:gd name="T5" fmla="*/ 0 h 4"/>
                  <a:gd name="T6" fmla="*/ 0 w 7"/>
                  <a:gd name="T7" fmla="*/ 0 h 4"/>
                  <a:gd name="T8" fmla="*/ 0 w 7"/>
                  <a:gd name="T9" fmla="*/ 1 h 4"/>
                  <a:gd name="T10" fmla="*/ 2 w 7"/>
                  <a:gd name="T11" fmla="*/ 1 h 4"/>
                  <a:gd name="T12" fmla="*/ 3 w 7"/>
                  <a:gd name="T13" fmla="*/ 3 h 4"/>
                  <a:gd name="T14" fmla="*/ 4 w 7"/>
                  <a:gd name="T15" fmla="*/ 3 h 4"/>
                  <a:gd name="T16" fmla="*/ 5 w 7"/>
                  <a:gd name="T17" fmla="*/ 3 h 4"/>
                  <a:gd name="T18" fmla="*/ 7 w 7"/>
                  <a:gd name="T19" fmla="*/ 4 h 4"/>
                  <a:gd name="T20" fmla="*/ 7 w 7"/>
                  <a:gd name="T21" fmla="*/ 4 h 4"/>
                  <a:gd name="T22" fmla="*/ 7 w 7"/>
                  <a:gd name="T23" fmla="*/ 3 h 4"/>
                  <a:gd name="T24" fmla="*/ 7 w 7"/>
                  <a:gd name="T2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4">
                    <a:moveTo>
                      <a:pt x="7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5" name="Freeform 1058"/>
              <p:cNvSpPr>
                <a:spLocks/>
              </p:cNvSpPr>
              <p:nvPr/>
            </p:nvSpPr>
            <p:spPr bwMode="auto">
              <a:xfrm>
                <a:off x="4573" y="2802"/>
                <a:ext cx="7" cy="7"/>
              </a:xfrm>
              <a:custGeom>
                <a:avLst/>
                <a:gdLst>
                  <a:gd name="T0" fmla="*/ 1 w 7"/>
                  <a:gd name="T1" fmla="*/ 0 h 7"/>
                  <a:gd name="T2" fmla="*/ 0 w 7"/>
                  <a:gd name="T3" fmla="*/ 2 h 7"/>
                  <a:gd name="T4" fmla="*/ 0 w 7"/>
                  <a:gd name="T5" fmla="*/ 3 h 7"/>
                  <a:gd name="T6" fmla="*/ 0 w 7"/>
                  <a:gd name="T7" fmla="*/ 3 h 7"/>
                  <a:gd name="T8" fmla="*/ 0 w 7"/>
                  <a:gd name="T9" fmla="*/ 4 h 7"/>
                  <a:gd name="T10" fmla="*/ 0 w 7"/>
                  <a:gd name="T11" fmla="*/ 4 h 7"/>
                  <a:gd name="T12" fmla="*/ 1 w 7"/>
                  <a:gd name="T13" fmla="*/ 5 h 7"/>
                  <a:gd name="T14" fmla="*/ 3 w 7"/>
                  <a:gd name="T15" fmla="*/ 5 h 7"/>
                  <a:gd name="T16" fmla="*/ 3 w 7"/>
                  <a:gd name="T17" fmla="*/ 5 h 7"/>
                  <a:gd name="T18" fmla="*/ 7 w 7"/>
                  <a:gd name="T19" fmla="*/ 7 h 7"/>
                  <a:gd name="T20" fmla="*/ 7 w 7"/>
                  <a:gd name="T21" fmla="*/ 7 h 7"/>
                  <a:gd name="T22" fmla="*/ 7 w 7"/>
                  <a:gd name="T23" fmla="*/ 7 h 7"/>
                  <a:gd name="T24" fmla="*/ 7 w 7"/>
                  <a:gd name="T25" fmla="*/ 4 h 7"/>
                  <a:gd name="T26" fmla="*/ 6 w 7"/>
                  <a:gd name="T27" fmla="*/ 4 h 7"/>
                  <a:gd name="T28" fmla="*/ 3 w 7"/>
                  <a:gd name="T29" fmla="*/ 3 h 7"/>
                  <a:gd name="T30" fmla="*/ 3 w 7"/>
                  <a:gd name="T31" fmla="*/ 3 h 7"/>
                  <a:gd name="T32" fmla="*/ 2 w 7"/>
                  <a:gd name="T33" fmla="*/ 2 h 7"/>
                  <a:gd name="T34" fmla="*/ 1 w 7"/>
                  <a:gd name="T3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" h="7">
                    <a:moveTo>
                      <a:pt x="1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6" name="Freeform 1059"/>
              <p:cNvSpPr>
                <a:spLocks/>
              </p:cNvSpPr>
              <p:nvPr/>
            </p:nvSpPr>
            <p:spPr bwMode="auto">
              <a:xfrm>
                <a:off x="4595" y="2806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0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  <a:gd name="T8" fmla="*/ 3 w 3"/>
                  <a:gd name="T9" fmla="*/ 1 h 1"/>
                  <a:gd name="T10" fmla="*/ 1 w 3"/>
                  <a:gd name="T11" fmla="*/ 0 h 1"/>
                  <a:gd name="T12" fmla="*/ 1 w 3"/>
                  <a:gd name="T13" fmla="*/ 0 h 1"/>
                  <a:gd name="T14" fmla="*/ 0 w 3"/>
                  <a:gd name="T15" fmla="*/ 0 h 1"/>
                  <a:gd name="T16" fmla="*/ 0 w 3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7" name="Freeform 1060"/>
              <p:cNvSpPr>
                <a:spLocks/>
              </p:cNvSpPr>
              <p:nvPr/>
            </p:nvSpPr>
            <p:spPr bwMode="auto">
              <a:xfrm>
                <a:off x="4843" y="2622"/>
                <a:ext cx="4" cy="3"/>
              </a:xfrm>
              <a:custGeom>
                <a:avLst/>
                <a:gdLst>
                  <a:gd name="T0" fmla="*/ 0 w 4"/>
                  <a:gd name="T1" fmla="*/ 0 h 3"/>
                  <a:gd name="T2" fmla="*/ 4 w 4"/>
                  <a:gd name="T3" fmla="*/ 3 h 3"/>
                  <a:gd name="T4" fmla="*/ 4 w 4"/>
                  <a:gd name="T5" fmla="*/ 3 h 3"/>
                  <a:gd name="T6" fmla="*/ 0 w 4"/>
                  <a:gd name="T7" fmla="*/ 0 h 3"/>
                  <a:gd name="T8" fmla="*/ 0 w 4"/>
                  <a:gd name="T9" fmla="*/ 0 h 3"/>
                  <a:gd name="T10" fmla="*/ 0 w 4"/>
                  <a:gd name="T11" fmla="*/ 0 h 3"/>
                  <a:gd name="T12" fmla="*/ 0 w 4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lnTo>
                      <a:pt x="4" y="3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8" name="Freeform 1061"/>
              <p:cNvSpPr>
                <a:spLocks/>
              </p:cNvSpPr>
              <p:nvPr/>
            </p:nvSpPr>
            <p:spPr bwMode="auto">
              <a:xfrm>
                <a:off x="4902" y="2339"/>
                <a:ext cx="10" cy="5"/>
              </a:xfrm>
              <a:custGeom>
                <a:avLst/>
                <a:gdLst>
                  <a:gd name="T0" fmla="*/ 0 w 10"/>
                  <a:gd name="T1" fmla="*/ 3 h 5"/>
                  <a:gd name="T2" fmla="*/ 0 w 10"/>
                  <a:gd name="T3" fmla="*/ 4 h 5"/>
                  <a:gd name="T4" fmla="*/ 0 w 10"/>
                  <a:gd name="T5" fmla="*/ 4 h 5"/>
                  <a:gd name="T6" fmla="*/ 1 w 10"/>
                  <a:gd name="T7" fmla="*/ 5 h 5"/>
                  <a:gd name="T8" fmla="*/ 1 w 10"/>
                  <a:gd name="T9" fmla="*/ 5 h 5"/>
                  <a:gd name="T10" fmla="*/ 1 w 10"/>
                  <a:gd name="T11" fmla="*/ 5 h 5"/>
                  <a:gd name="T12" fmla="*/ 2 w 10"/>
                  <a:gd name="T13" fmla="*/ 5 h 5"/>
                  <a:gd name="T14" fmla="*/ 6 w 10"/>
                  <a:gd name="T15" fmla="*/ 5 h 5"/>
                  <a:gd name="T16" fmla="*/ 7 w 10"/>
                  <a:gd name="T17" fmla="*/ 4 h 5"/>
                  <a:gd name="T18" fmla="*/ 10 w 10"/>
                  <a:gd name="T19" fmla="*/ 4 h 5"/>
                  <a:gd name="T20" fmla="*/ 10 w 10"/>
                  <a:gd name="T21" fmla="*/ 3 h 5"/>
                  <a:gd name="T22" fmla="*/ 10 w 10"/>
                  <a:gd name="T23" fmla="*/ 1 h 5"/>
                  <a:gd name="T24" fmla="*/ 10 w 10"/>
                  <a:gd name="T25" fmla="*/ 0 h 5"/>
                  <a:gd name="T26" fmla="*/ 9 w 10"/>
                  <a:gd name="T27" fmla="*/ 0 h 5"/>
                  <a:gd name="T28" fmla="*/ 7 w 10"/>
                  <a:gd name="T29" fmla="*/ 0 h 5"/>
                  <a:gd name="T30" fmla="*/ 2 w 10"/>
                  <a:gd name="T31" fmla="*/ 1 h 5"/>
                  <a:gd name="T32" fmla="*/ 0 w 10"/>
                  <a:gd name="T3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" h="5">
                    <a:moveTo>
                      <a:pt x="0" y="3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7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19" name="Freeform 1062"/>
              <p:cNvSpPr>
                <a:spLocks/>
              </p:cNvSpPr>
              <p:nvPr/>
            </p:nvSpPr>
            <p:spPr bwMode="auto">
              <a:xfrm>
                <a:off x="4919" y="2789"/>
                <a:ext cx="20" cy="42"/>
              </a:xfrm>
              <a:custGeom>
                <a:avLst/>
                <a:gdLst>
                  <a:gd name="T0" fmla="*/ 2 w 20"/>
                  <a:gd name="T1" fmla="*/ 17 h 42"/>
                  <a:gd name="T2" fmla="*/ 3 w 20"/>
                  <a:gd name="T3" fmla="*/ 18 h 42"/>
                  <a:gd name="T4" fmla="*/ 2 w 20"/>
                  <a:gd name="T5" fmla="*/ 20 h 42"/>
                  <a:gd name="T6" fmla="*/ 2 w 20"/>
                  <a:gd name="T7" fmla="*/ 23 h 42"/>
                  <a:gd name="T8" fmla="*/ 4 w 20"/>
                  <a:gd name="T9" fmla="*/ 25 h 42"/>
                  <a:gd name="T10" fmla="*/ 4 w 20"/>
                  <a:gd name="T11" fmla="*/ 27 h 42"/>
                  <a:gd name="T12" fmla="*/ 4 w 20"/>
                  <a:gd name="T13" fmla="*/ 31 h 42"/>
                  <a:gd name="T14" fmla="*/ 4 w 20"/>
                  <a:gd name="T15" fmla="*/ 33 h 42"/>
                  <a:gd name="T16" fmla="*/ 7 w 20"/>
                  <a:gd name="T17" fmla="*/ 35 h 42"/>
                  <a:gd name="T18" fmla="*/ 8 w 20"/>
                  <a:gd name="T19" fmla="*/ 38 h 42"/>
                  <a:gd name="T20" fmla="*/ 12 w 20"/>
                  <a:gd name="T21" fmla="*/ 41 h 42"/>
                  <a:gd name="T22" fmla="*/ 14 w 20"/>
                  <a:gd name="T23" fmla="*/ 42 h 42"/>
                  <a:gd name="T24" fmla="*/ 12 w 20"/>
                  <a:gd name="T25" fmla="*/ 40 h 42"/>
                  <a:gd name="T26" fmla="*/ 8 w 20"/>
                  <a:gd name="T27" fmla="*/ 33 h 42"/>
                  <a:gd name="T28" fmla="*/ 7 w 20"/>
                  <a:gd name="T29" fmla="*/ 27 h 42"/>
                  <a:gd name="T30" fmla="*/ 7 w 20"/>
                  <a:gd name="T31" fmla="*/ 26 h 42"/>
                  <a:gd name="T32" fmla="*/ 7 w 20"/>
                  <a:gd name="T33" fmla="*/ 23 h 42"/>
                  <a:gd name="T34" fmla="*/ 9 w 20"/>
                  <a:gd name="T35" fmla="*/ 23 h 42"/>
                  <a:gd name="T36" fmla="*/ 13 w 20"/>
                  <a:gd name="T37" fmla="*/ 25 h 42"/>
                  <a:gd name="T38" fmla="*/ 15 w 20"/>
                  <a:gd name="T39" fmla="*/ 25 h 42"/>
                  <a:gd name="T40" fmla="*/ 20 w 20"/>
                  <a:gd name="T41" fmla="*/ 26 h 42"/>
                  <a:gd name="T42" fmla="*/ 19 w 20"/>
                  <a:gd name="T43" fmla="*/ 25 h 42"/>
                  <a:gd name="T44" fmla="*/ 18 w 20"/>
                  <a:gd name="T45" fmla="*/ 23 h 42"/>
                  <a:gd name="T46" fmla="*/ 17 w 20"/>
                  <a:gd name="T47" fmla="*/ 22 h 42"/>
                  <a:gd name="T48" fmla="*/ 12 w 20"/>
                  <a:gd name="T49" fmla="*/ 20 h 42"/>
                  <a:gd name="T50" fmla="*/ 13 w 20"/>
                  <a:gd name="T51" fmla="*/ 17 h 42"/>
                  <a:gd name="T52" fmla="*/ 15 w 20"/>
                  <a:gd name="T53" fmla="*/ 16 h 42"/>
                  <a:gd name="T54" fmla="*/ 18 w 20"/>
                  <a:gd name="T55" fmla="*/ 15 h 42"/>
                  <a:gd name="T56" fmla="*/ 18 w 20"/>
                  <a:gd name="T57" fmla="*/ 10 h 42"/>
                  <a:gd name="T58" fmla="*/ 18 w 20"/>
                  <a:gd name="T59" fmla="*/ 8 h 42"/>
                  <a:gd name="T60" fmla="*/ 14 w 20"/>
                  <a:gd name="T61" fmla="*/ 8 h 42"/>
                  <a:gd name="T62" fmla="*/ 10 w 20"/>
                  <a:gd name="T63" fmla="*/ 11 h 42"/>
                  <a:gd name="T64" fmla="*/ 10 w 20"/>
                  <a:gd name="T65" fmla="*/ 13 h 42"/>
                  <a:gd name="T66" fmla="*/ 9 w 20"/>
                  <a:gd name="T67" fmla="*/ 15 h 42"/>
                  <a:gd name="T68" fmla="*/ 7 w 20"/>
                  <a:gd name="T69" fmla="*/ 17 h 42"/>
                  <a:gd name="T70" fmla="*/ 7 w 20"/>
                  <a:gd name="T71" fmla="*/ 18 h 42"/>
                  <a:gd name="T72" fmla="*/ 4 w 20"/>
                  <a:gd name="T73" fmla="*/ 18 h 42"/>
                  <a:gd name="T74" fmla="*/ 3 w 20"/>
                  <a:gd name="T75" fmla="*/ 17 h 42"/>
                  <a:gd name="T76" fmla="*/ 3 w 20"/>
                  <a:gd name="T77" fmla="*/ 16 h 42"/>
                  <a:gd name="T78" fmla="*/ 8 w 20"/>
                  <a:gd name="T79" fmla="*/ 12 h 42"/>
                  <a:gd name="T80" fmla="*/ 9 w 20"/>
                  <a:gd name="T81" fmla="*/ 10 h 42"/>
                  <a:gd name="T82" fmla="*/ 8 w 20"/>
                  <a:gd name="T83" fmla="*/ 6 h 42"/>
                  <a:gd name="T84" fmla="*/ 7 w 20"/>
                  <a:gd name="T85" fmla="*/ 5 h 42"/>
                  <a:gd name="T86" fmla="*/ 7 w 20"/>
                  <a:gd name="T87" fmla="*/ 3 h 42"/>
                  <a:gd name="T88" fmla="*/ 9 w 20"/>
                  <a:gd name="T89" fmla="*/ 0 h 42"/>
                  <a:gd name="T90" fmla="*/ 8 w 20"/>
                  <a:gd name="T91" fmla="*/ 0 h 42"/>
                  <a:gd name="T92" fmla="*/ 4 w 20"/>
                  <a:gd name="T93" fmla="*/ 2 h 42"/>
                  <a:gd name="T94" fmla="*/ 2 w 20"/>
                  <a:gd name="T95" fmla="*/ 6 h 42"/>
                  <a:gd name="T96" fmla="*/ 2 w 20"/>
                  <a:gd name="T97" fmla="*/ 8 h 42"/>
                  <a:gd name="T98" fmla="*/ 0 w 20"/>
                  <a:gd name="T9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" h="42">
                    <a:moveTo>
                      <a:pt x="0" y="13"/>
                    </a:moveTo>
                    <a:lnTo>
                      <a:pt x="2" y="17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4" y="25"/>
                    </a:lnTo>
                    <a:lnTo>
                      <a:pt x="4" y="26"/>
                    </a:lnTo>
                    <a:lnTo>
                      <a:pt x="4" y="27"/>
                    </a:lnTo>
                    <a:lnTo>
                      <a:pt x="4" y="30"/>
                    </a:lnTo>
                    <a:lnTo>
                      <a:pt x="4" y="31"/>
                    </a:lnTo>
                    <a:lnTo>
                      <a:pt x="4" y="32"/>
                    </a:lnTo>
                    <a:lnTo>
                      <a:pt x="4" y="33"/>
                    </a:lnTo>
                    <a:lnTo>
                      <a:pt x="4" y="33"/>
                    </a:lnTo>
                    <a:lnTo>
                      <a:pt x="7" y="35"/>
                    </a:lnTo>
                    <a:lnTo>
                      <a:pt x="7" y="36"/>
                    </a:lnTo>
                    <a:lnTo>
                      <a:pt x="8" y="38"/>
                    </a:lnTo>
                    <a:lnTo>
                      <a:pt x="9" y="40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4" y="42"/>
                    </a:lnTo>
                    <a:lnTo>
                      <a:pt x="13" y="41"/>
                    </a:lnTo>
                    <a:lnTo>
                      <a:pt x="12" y="40"/>
                    </a:lnTo>
                    <a:lnTo>
                      <a:pt x="9" y="36"/>
                    </a:lnTo>
                    <a:lnTo>
                      <a:pt x="8" y="33"/>
                    </a:lnTo>
                    <a:lnTo>
                      <a:pt x="7" y="28"/>
                    </a:lnTo>
                    <a:lnTo>
                      <a:pt x="7" y="27"/>
                    </a:lnTo>
                    <a:lnTo>
                      <a:pt x="7" y="27"/>
                    </a:lnTo>
                    <a:lnTo>
                      <a:pt x="7" y="26"/>
                    </a:lnTo>
                    <a:lnTo>
                      <a:pt x="7" y="25"/>
                    </a:lnTo>
                    <a:lnTo>
                      <a:pt x="7" y="23"/>
                    </a:lnTo>
                    <a:lnTo>
                      <a:pt x="8" y="23"/>
                    </a:lnTo>
                    <a:lnTo>
                      <a:pt x="9" y="23"/>
                    </a:lnTo>
                    <a:lnTo>
                      <a:pt x="12" y="23"/>
                    </a:lnTo>
                    <a:lnTo>
                      <a:pt x="13" y="25"/>
                    </a:lnTo>
                    <a:lnTo>
                      <a:pt x="14" y="25"/>
                    </a:lnTo>
                    <a:lnTo>
                      <a:pt x="15" y="25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19" y="26"/>
                    </a:lnTo>
                    <a:lnTo>
                      <a:pt x="19" y="25"/>
                    </a:lnTo>
                    <a:lnTo>
                      <a:pt x="18" y="25"/>
                    </a:lnTo>
                    <a:lnTo>
                      <a:pt x="18" y="23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14" y="21"/>
                    </a:lnTo>
                    <a:lnTo>
                      <a:pt x="12" y="20"/>
                    </a:lnTo>
                    <a:lnTo>
                      <a:pt x="12" y="18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5" y="16"/>
                    </a:lnTo>
                    <a:lnTo>
                      <a:pt x="18" y="15"/>
                    </a:lnTo>
                    <a:lnTo>
                      <a:pt x="18" y="15"/>
                    </a:lnTo>
                    <a:lnTo>
                      <a:pt x="18" y="11"/>
                    </a:lnTo>
                    <a:lnTo>
                      <a:pt x="18" y="10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5" y="8"/>
                    </a:lnTo>
                    <a:lnTo>
                      <a:pt x="14" y="8"/>
                    </a:lnTo>
                    <a:lnTo>
                      <a:pt x="12" y="11"/>
                    </a:lnTo>
                    <a:lnTo>
                      <a:pt x="10" y="11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8" y="15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7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7" y="13"/>
                    </a:lnTo>
                    <a:lnTo>
                      <a:pt x="8" y="12"/>
                    </a:lnTo>
                    <a:lnTo>
                      <a:pt x="8" y="11"/>
                    </a:lnTo>
                    <a:lnTo>
                      <a:pt x="9" y="10"/>
                    </a:lnTo>
                    <a:lnTo>
                      <a:pt x="9" y="8"/>
                    </a:lnTo>
                    <a:lnTo>
                      <a:pt x="8" y="6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4" y="2"/>
                    </a:lnTo>
                    <a:lnTo>
                      <a:pt x="3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0" name="Freeform 1063"/>
              <p:cNvSpPr>
                <a:spLocks/>
              </p:cNvSpPr>
              <p:nvPr/>
            </p:nvSpPr>
            <p:spPr bwMode="auto">
              <a:xfrm>
                <a:off x="4881" y="2269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0 w 1"/>
                  <a:gd name="T13" fmla="*/ 1 h 1"/>
                  <a:gd name="T14" fmla="*/ 0 w 1"/>
                  <a:gd name="T15" fmla="*/ 1 h 1"/>
                  <a:gd name="T16" fmla="*/ 0 w 1"/>
                  <a:gd name="T17" fmla="*/ 1 h 1"/>
                  <a:gd name="T18" fmla="*/ 0 w 1"/>
                  <a:gd name="T19" fmla="*/ 1 h 1"/>
                  <a:gd name="T20" fmla="*/ 1 w 1"/>
                  <a:gd name="T21" fmla="*/ 1 h 1"/>
                  <a:gd name="T22" fmla="*/ 1 w 1"/>
                  <a:gd name="T2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1" name="Freeform 1064"/>
              <p:cNvSpPr>
                <a:spLocks/>
              </p:cNvSpPr>
              <p:nvPr/>
            </p:nvSpPr>
            <p:spPr bwMode="auto">
              <a:xfrm>
                <a:off x="4908" y="2327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1 w 3"/>
                  <a:gd name="T3" fmla="*/ 0 h 1"/>
                  <a:gd name="T4" fmla="*/ 0 w 3"/>
                  <a:gd name="T5" fmla="*/ 0 h 1"/>
                  <a:gd name="T6" fmla="*/ 0 w 3"/>
                  <a:gd name="T7" fmla="*/ 0 h 1"/>
                  <a:gd name="T8" fmla="*/ 1 w 3"/>
                  <a:gd name="T9" fmla="*/ 1 h 1"/>
                  <a:gd name="T10" fmla="*/ 3 w 3"/>
                  <a:gd name="T11" fmla="*/ 1 h 1"/>
                  <a:gd name="T12" fmla="*/ 1 w 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2" name="Freeform 1065"/>
              <p:cNvSpPr>
                <a:spLocks/>
              </p:cNvSpPr>
              <p:nvPr/>
            </p:nvSpPr>
            <p:spPr bwMode="auto">
              <a:xfrm>
                <a:off x="4867" y="2476"/>
                <a:ext cx="4" cy="2"/>
              </a:xfrm>
              <a:custGeom>
                <a:avLst/>
                <a:gdLst>
                  <a:gd name="T0" fmla="*/ 2 w 4"/>
                  <a:gd name="T1" fmla="*/ 2 h 2"/>
                  <a:gd name="T2" fmla="*/ 4 w 4"/>
                  <a:gd name="T3" fmla="*/ 2 h 2"/>
                  <a:gd name="T4" fmla="*/ 4 w 4"/>
                  <a:gd name="T5" fmla="*/ 1 h 2"/>
                  <a:gd name="T6" fmla="*/ 4 w 4"/>
                  <a:gd name="T7" fmla="*/ 1 h 2"/>
                  <a:gd name="T8" fmla="*/ 1 w 4"/>
                  <a:gd name="T9" fmla="*/ 0 h 2"/>
                  <a:gd name="T10" fmla="*/ 1 w 4"/>
                  <a:gd name="T11" fmla="*/ 1 h 2"/>
                  <a:gd name="T12" fmla="*/ 1 w 4"/>
                  <a:gd name="T13" fmla="*/ 1 h 2"/>
                  <a:gd name="T14" fmla="*/ 0 w 4"/>
                  <a:gd name="T15" fmla="*/ 1 h 2"/>
                  <a:gd name="T16" fmla="*/ 0 w 4"/>
                  <a:gd name="T17" fmla="*/ 2 h 2"/>
                  <a:gd name="T18" fmla="*/ 1 w 4"/>
                  <a:gd name="T19" fmla="*/ 2 h 2"/>
                  <a:gd name="T20" fmla="*/ 2 w 4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lnTo>
                      <a:pt x="4" y="2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3" name="Freeform 1066"/>
              <p:cNvSpPr>
                <a:spLocks/>
              </p:cNvSpPr>
              <p:nvPr/>
            </p:nvSpPr>
            <p:spPr bwMode="auto">
              <a:xfrm>
                <a:off x="4872" y="2623"/>
                <a:ext cx="6" cy="8"/>
              </a:xfrm>
              <a:custGeom>
                <a:avLst/>
                <a:gdLst>
                  <a:gd name="T0" fmla="*/ 1 w 6"/>
                  <a:gd name="T1" fmla="*/ 8 h 8"/>
                  <a:gd name="T2" fmla="*/ 2 w 6"/>
                  <a:gd name="T3" fmla="*/ 8 h 8"/>
                  <a:gd name="T4" fmla="*/ 4 w 6"/>
                  <a:gd name="T5" fmla="*/ 8 h 8"/>
                  <a:gd name="T6" fmla="*/ 4 w 6"/>
                  <a:gd name="T7" fmla="*/ 8 h 8"/>
                  <a:gd name="T8" fmla="*/ 5 w 6"/>
                  <a:gd name="T9" fmla="*/ 8 h 8"/>
                  <a:gd name="T10" fmla="*/ 5 w 6"/>
                  <a:gd name="T11" fmla="*/ 7 h 8"/>
                  <a:gd name="T12" fmla="*/ 5 w 6"/>
                  <a:gd name="T13" fmla="*/ 7 h 8"/>
                  <a:gd name="T14" fmla="*/ 5 w 6"/>
                  <a:gd name="T15" fmla="*/ 5 h 8"/>
                  <a:gd name="T16" fmla="*/ 6 w 6"/>
                  <a:gd name="T17" fmla="*/ 4 h 8"/>
                  <a:gd name="T18" fmla="*/ 5 w 6"/>
                  <a:gd name="T19" fmla="*/ 3 h 8"/>
                  <a:gd name="T20" fmla="*/ 4 w 6"/>
                  <a:gd name="T21" fmla="*/ 3 h 8"/>
                  <a:gd name="T22" fmla="*/ 2 w 6"/>
                  <a:gd name="T23" fmla="*/ 0 h 8"/>
                  <a:gd name="T24" fmla="*/ 2 w 6"/>
                  <a:gd name="T25" fmla="*/ 0 h 8"/>
                  <a:gd name="T26" fmla="*/ 2 w 6"/>
                  <a:gd name="T27" fmla="*/ 2 h 8"/>
                  <a:gd name="T28" fmla="*/ 1 w 6"/>
                  <a:gd name="T29" fmla="*/ 2 h 8"/>
                  <a:gd name="T30" fmla="*/ 1 w 6"/>
                  <a:gd name="T31" fmla="*/ 4 h 8"/>
                  <a:gd name="T32" fmla="*/ 0 w 6"/>
                  <a:gd name="T33" fmla="*/ 7 h 8"/>
                  <a:gd name="T34" fmla="*/ 1 w 6"/>
                  <a:gd name="T3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8">
                    <a:moveTo>
                      <a:pt x="1" y="8"/>
                    </a:moveTo>
                    <a:lnTo>
                      <a:pt x="2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1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4" name="Freeform 1067"/>
              <p:cNvSpPr>
                <a:spLocks/>
              </p:cNvSpPr>
              <p:nvPr/>
            </p:nvSpPr>
            <p:spPr bwMode="auto">
              <a:xfrm>
                <a:off x="4922" y="2439"/>
                <a:ext cx="10" cy="13"/>
              </a:xfrm>
              <a:custGeom>
                <a:avLst/>
                <a:gdLst>
                  <a:gd name="T0" fmla="*/ 1 w 10"/>
                  <a:gd name="T1" fmla="*/ 9 h 13"/>
                  <a:gd name="T2" fmla="*/ 0 w 10"/>
                  <a:gd name="T3" fmla="*/ 10 h 13"/>
                  <a:gd name="T4" fmla="*/ 0 w 10"/>
                  <a:gd name="T5" fmla="*/ 12 h 13"/>
                  <a:gd name="T6" fmla="*/ 0 w 10"/>
                  <a:gd name="T7" fmla="*/ 13 h 13"/>
                  <a:gd name="T8" fmla="*/ 1 w 10"/>
                  <a:gd name="T9" fmla="*/ 13 h 13"/>
                  <a:gd name="T10" fmla="*/ 2 w 10"/>
                  <a:gd name="T11" fmla="*/ 12 h 13"/>
                  <a:gd name="T12" fmla="*/ 2 w 10"/>
                  <a:gd name="T13" fmla="*/ 12 h 13"/>
                  <a:gd name="T14" fmla="*/ 2 w 10"/>
                  <a:gd name="T15" fmla="*/ 10 h 13"/>
                  <a:gd name="T16" fmla="*/ 2 w 10"/>
                  <a:gd name="T17" fmla="*/ 10 h 13"/>
                  <a:gd name="T18" fmla="*/ 4 w 10"/>
                  <a:gd name="T19" fmla="*/ 9 h 13"/>
                  <a:gd name="T20" fmla="*/ 4 w 10"/>
                  <a:gd name="T21" fmla="*/ 9 h 13"/>
                  <a:gd name="T22" fmla="*/ 4 w 10"/>
                  <a:gd name="T23" fmla="*/ 8 h 13"/>
                  <a:gd name="T24" fmla="*/ 4 w 10"/>
                  <a:gd name="T25" fmla="*/ 8 h 13"/>
                  <a:gd name="T26" fmla="*/ 5 w 10"/>
                  <a:gd name="T27" fmla="*/ 7 h 13"/>
                  <a:gd name="T28" fmla="*/ 6 w 10"/>
                  <a:gd name="T29" fmla="*/ 5 h 13"/>
                  <a:gd name="T30" fmla="*/ 7 w 10"/>
                  <a:gd name="T31" fmla="*/ 5 h 13"/>
                  <a:gd name="T32" fmla="*/ 7 w 10"/>
                  <a:gd name="T33" fmla="*/ 5 h 13"/>
                  <a:gd name="T34" fmla="*/ 9 w 10"/>
                  <a:gd name="T35" fmla="*/ 4 h 13"/>
                  <a:gd name="T36" fmla="*/ 10 w 10"/>
                  <a:gd name="T37" fmla="*/ 3 h 13"/>
                  <a:gd name="T38" fmla="*/ 10 w 10"/>
                  <a:gd name="T39" fmla="*/ 2 h 13"/>
                  <a:gd name="T40" fmla="*/ 9 w 10"/>
                  <a:gd name="T41" fmla="*/ 0 h 13"/>
                  <a:gd name="T42" fmla="*/ 9 w 10"/>
                  <a:gd name="T43" fmla="*/ 2 h 13"/>
                  <a:gd name="T44" fmla="*/ 7 w 10"/>
                  <a:gd name="T45" fmla="*/ 3 h 13"/>
                  <a:gd name="T46" fmla="*/ 6 w 10"/>
                  <a:gd name="T47" fmla="*/ 4 h 13"/>
                  <a:gd name="T48" fmla="*/ 6 w 10"/>
                  <a:gd name="T49" fmla="*/ 4 h 13"/>
                  <a:gd name="T50" fmla="*/ 6 w 10"/>
                  <a:gd name="T51" fmla="*/ 4 h 13"/>
                  <a:gd name="T52" fmla="*/ 5 w 10"/>
                  <a:gd name="T53" fmla="*/ 4 h 13"/>
                  <a:gd name="T54" fmla="*/ 4 w 10"/>
                  <a:gd name="T55" fmla="*/ 4 h 13"/>
                  <a:gd name="T56" fmla="*/ 4 w 10"/>
                  <a:gd name="T57" fmla="*/ 4 h 13"/>
                  <a:gd name="T58" fmla="*/ 4 w 10"/>
                  <a:gd name="T59" fmla="*/ 4 h 13"/>
                  <a:gd name="T60" fmla="*/ 5 w 10"/>
                  <a:gd name="T61" fmla="*/ 5 h 13"/>
                  <a:gd name="T62" fmla="*/ 4 w 10"/>
                  <a:gd name="T63" fmla="*/ 5 h 13"/>
                  <a:gd name="T64" fmla="*/ 2 w 10"/>
                  <a:gd name="T65" fmla="*/ 7 h 13"/>
                  <a:gd name="T66" fmla="*/ 2 w 10"/>
                  <a:gd name="T67" fmla="*/ 7 h 13"/>
                  <a:gd name="T68" fmla="*/ 1 w 10"/>
                  <a:gd name="T69" fmla="*/ 8 h 13"/>
                  <a:gd name="T70" fmla="*/ 1 w 10"/>
                  <a:gd name="T71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" h="13">
                    <a:moveTo>
                      <a:pt x="1" y="9"/>
                    </a:moveTo>
                    <a:lnTo>
                      <a:pt x="0" y="10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1" y="13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5" y="7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1" y="8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5" name="Freeform 1068"/>
              <p:cNvSpPr>
                <a:spLocks/>
              </p:cNvSpPr>
              <p:nvPr/>
            </p:nvSpPr>
            <p:spPr bwMode="auto">
              <a:xfrm>
                <a:off x="4876" y="2645"/>
                <a:ext cx="20" cy="21"/>
              </a:xfrm>
              <a:custGeom>
                <a:avLst/>
                <a:gdLst>
                  <a:gd name="T0" fmla="*/ 0 w 20"/>
                  <a:gd name="T1" fmla="*/ 0 h 21"/>
                  <a:gd name="T2" fmla="*/ 0 w 20"/>
                  <a:gd name="T3" fmla="*/ 2 h 21"/>
                  <a:gd name="T4" fmla="*/ 1 w 20"/>
                  <a:gd name="T5" fmla="*/ 5 h 21"/>
                  <a:gd name="T6" fmla="*/ 2 w 20"/>
                  <a:gd name="T7" fmla="*/ 6 h 21"/>
                  <a:gd name="T8" fmla="*/ 3 w 20"/>
                  <a:gd name="T9" fmla="*/ 7 h 21"/>
                  <a:gd name="T10" fmla="*/ 3 w 20"/>
                  <a:gd name="T11" fmla="*/ 7 h 21"/>
                  <a:gd name="T12" fmla="*/ 5 w 20"/>
                  <a:gd name="T13" fmla="*/ 7 h 21"/>
                  <a:gd name="T14" fmla="*/ 6 w 20"/>
                  <a:gd name="T15" fmla="*/ 8 h 21"/>
                  <a:gd name="T16" fmla="*/ 7 w 20"/>
                  <a:gd name="T17" fmla="*/ 10 h 21"/>
                  <a:gd name="T18" fmla="*/ 7 w 20"/>
                  <a:gd name="T19" fmla="*/ 10 h 21"/>
                  <a:gd name="T20" fmla="*/ 8 w 20"/>
                  <a:gd name="T21" fmla="*/ 11 h 21"/>
                  <a:gd name="T22" fmla="*/ 8 w 20"/>
                  <a:gd name="T23" fmla="*/ 11 h 21"/>
                  <a:gd name="T24" fmla="*/ 10 w 20"/>
                  <a:gd name="T25" fmla="*/ 11 h 21"/>
                  <a:gd name="T26" fmla="*/ 10 w 20"/>
                  <a:gd name="T27" fmla="*/ 12 h 21"/>
                  <a:gd name="T28" fmla="*/ 10 w 20"/>
                  <a:gd name="T29" fmla="*/ 12 h 21"/>
                  <a:gd name="T30" fmla="*/ 8 w 20"/>
                  <a:gd name="T31" fmla="*/ 13 h 21"/>
                  <a:gd name="T32" fmla="*/ 8 w 20"/>
                  <a:gd name="T33" fmla="*/ 15 h 21"/>
                  <a:gd name="T34" fmla="*/ 10 w 20"/>
                  <a:gd name="T35" fmla="*/ 17 h 21"/>
                  <a:gd name="T36" fmla="*/ 11 w 20"/>
                  <a:gd name="T37" fmla="*/ 17 h 21"/>
                  <a:gd name="T38" fmla="*/ 12 w 20"/>
                  <a:gd name="T39" fmla="*/ 18 h 21"/>
                  <a:gd name="T40" fmla="*/ 13 w 20"/>
                  <a:gd name="T41" fmla="*/ 20 h 21"/>
                  <a:gd name="T42" fmla="*/ 13 w 20"/>
                  <a:gd name="T43" fmla="*/ 20 h 21"/>
                  <a:gd name="T44" fmla="*/ 16 w 20"/>
                  <a:gd name="T45" fmla="*/ 20 h 21"/>
                  <a:gd name="T46" fmla="*/ 18 w 20"/>
                  <a:gd name="T47" fmla="*/ 20 h 21"/>
                  <a:gd name="T48" fmla="*/ 18 w 20"/>
                  <a:gd name="T49" fmla="*/ 20 h 21"/>
                  <a:gd name="T50" fmla="*/ 20 w 20"/>
                  <a:gd name="T51" fmla="*/ 21 h 21"/>
                  <a:gd name="T52" fmla="*/ 20 w 20"/>
                  <a:gd name="T53" fmla="*/ 21 h 21"/>
                  <a:gd name="T54" fmla="*/ 20 w 20"/>
                  <a:gd name="T55" fmla="*/ 20 h 21"/>
                  <a:gd name="T56" fmla="*/ 18 w 20"/>
                  <a:gd name="T57" fmla="*/ 18 h 21"/>
                  <a:gd name="T58" fmla="*/ 17 w 20"/>
                  <a:gd name="T59" fmla="*/ 18 h 21"/>
                  <a:gd name="T60" fmla="*/ 17 w 20"/>
                  <a:gd name="T61" fmla="*/ 17 h 21"/>
                  <a:gd name="T62" fmla="*/ 18 w 20"/>
                  <a:gd name="T63" fmla="*/ 17 h 21"/>
                  <a:gd name="T64" fmla="*/ 18 w 20"/>
                  <a:gd name="T65" fmla="*/ 16 h 21"/>
                  <a:gd name="T66" fmla="*/ 17 w 20"/>
                  <a:gd name="T67" fmla="*/ 15 h 21"/>
                  <a:gd name="T68" fmla="*/ 16 w 20"/>
                  <a:gd name="T69" fmla="*/ 13 h 21"/>
                  <a:gd name="T70" fmla="*/ 17 w 20"/>
                  <a:gd name="T71" fmla="*/ 12 h 21"/>
                  <a:gd name="T72" fmla="*/ 16 w 20"/>
                  <a:gd name="T73" fmla="*/ 12 h 21"/>
                  <a:gd name="T74" fmla="*/ 16 w 20"/>
                  <a:gd name="T75" fmla="*/ 11 h 21"/>
                  <a:gd name="T76" fmla="*/ 16 w 20"/>
                  <a:gd name="T77" fmla="*/ 8 h 21"/>
                  <a:gd name="T78" fmla="*/ 17 w 20"/>
                  <a:gd name="T79" fmla="*/ 7 h 21"/>
                  <a:gd name="T80" fmla="*/ 17 w 20"/>
                  <a:gd name="T81" fmla="*/ 6 h 21"/>
                  <a:gd name="T82" fmla="*/ 17 w 20"/>
                  <a:gd name="T83" fmla="*/ 5 h 21"/>
                  <a:gd name="T84" fmla="*/ 16 w 20"/>
                  <a:gd name="T85" fmla="*/ 5 h 21"/>
                  <a:gd name="T86" fmla="*/ 16 w 20"/>
                  <a:gd name="T87" fmla="*/ 3 h 21"/>
                  <a:gd name="T88" fmla="*/ 15 w 20"/>
                  <a:gd name="T89" fmla="*/ 3 h 21"/>
                  <a:gd name="T90" fmla="*/ 15 w 20"/>
                  <a:gd name="T91" fmla="*/ 3 h 21"/>
                  <a:gd name="T92" fmla="*/ 15 w 20"/>
                  <a:gd name="T93" fmla="*/ 2 h 21"/>
                  <a:gd name="T94" fmla="*/ 13 w 20"/>
                  <a:gd name="T95" fmla="*/ 1 h 21"/>
                  <a:gd name="T96" fmla="*/ 13 w 20"/>
                  <a:gd name="T97" fmla="*/ 1 h 21"/>
                  <a:gd name="T98" fmla="*/ 12 w 20"/>
                  <a:gd name="T99" fmla="*/ 0 h 21"/>
                  <a:gd name="T100" fmla="*/ 7 w 20"/>
                  <a:gd name="T101" fmla="*/ 0 h 21"/>
                  <a:gd name="T102" fmla="*/ 3 w 20"/>
                  <a:gd name="T103" fmla="*/ 1 h 21"/>
                  <a:gd name="T104" fmla="*/ 0 w 20"/>
                  <a:gd name="T10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" h="21">
                    <a:moveTo>
                      <a:pt x="0" y="0"/>
                    </a:moveTo>
                    <a:lnTo>
                      <a:pt x="0" y="2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6" y="8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8" y="11"/>
                    </a:lnTo>
                    <a:lnTo>
                      <a:pt x="8" y="11"/>
                    </a:lnTo>
                    <a:lnTo>
                      <a:pt x="10" y="11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8" y="15"/>
                    </a:lnTo>
                    <a:lnTo>
                      <a:pt x="10" y="17"/>
                    </a:lnTo>
                    <a:lnTo>
                      <a:pt x="11" y="17"/>
                    </a:lnTo>
                    <a:lnTo>
                      <a:pt x="12" y="18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6" y="20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20" y="20"/>
                    </a:lnTo>
                    <a:lnTo>
                      <a:pt x="18" y="18"/>
                    </a:lnTo>
                    <a:lnTo>
                      <a:pt x="17" y="18"/>
                    </a:lnTo>
                    <a:lnTo>
                      <a:pt x="17" y="17"/>
                    </a:lnTo>
                    <a:lnTo>
                      <a:pt x="18" y="17"/>
                    </a:lnTo>
                    <a:lnTo>
                      <a:pt x="18" y="16"/>
                    </a:lnTo>
                    <a:lnTo>
                      <a:pt x="17" y="15"/>
                    </a:lnTo>
                    <a:lnTo>
                      <a:pt x="16" y="13"/>
                    </a:lnTo>
                    <a:lnTo>
                      <a:pt x="17" y="12"/>
                    </a:lnTo>
                    <a:lnTo>
                      <a:pt x="16" y="12"/>
                    </a:lnTo>
                    <a:lnTo>
                      <a:pt x="16" y="11"/>
                    </a:lnTo>
                    <a:lnTo>
                      <a:pt x="16" y="8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6" y="5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6" name="Freeform 1069"/>
              <p:cNvSpPr>
                <a:spLocks/>
              </p:cNvSpPr>
              <p:nvPr/>
            </p:nvSpPr>
            <p:spPr bwMode="auto">
              <a:xfrm>
                <a:off x="4873" y="2473"/>
                <a:ext cx="3" cy="4"/>
              </a:xfrm>
              <a:custGeom>
                <a:avLst/>
                <a:gdLst>
                  <a:gd name="T0" fmla="*/ 1 w 3"/>
                  <a:gd name="T1" fmla="*/ 4 h 4"/>
                  <a:gd name="T2" fmla="*/ 1 w 3"/>
                  <a:gd name="T3" fmla="*/ 4 h 4"/>
                  <a:gd name="T4" fmla="*/ 3 w 3"/>
                  <a:gd name="T5" fmla="*/ 1 h 4"/>
                  <a:gd name="T6" fmla="*/ 3 w 3"/>
                  <a:gd name="T7" fmla="*/ 1 h 4"/>
                  <a:gd name="T8" fmla="*/ 3 w 3"/>
                  <a:gd name="T9" fmla="*/ 0 h 4"/>
                  <a:gd name="T10" fmla="*/ 1 w 3"/>
                  <a:gd name="T11" fmla="*/ 3 h 4"/>
                  <a:gd name="T12" fmla="*/ 1 w 3"/>
                  <a:gd name="T13" fmla="*/ 3 h 4"/>
                  <a:gd name="T14" fmla="*/ 0 w 3"/>
                  <a:gd name="T15" fmla="*/ 3 h 4"/>
                  <a:gd name="T16" fmla="*/ 0 w 3"/>
                  <a:gd name="T17" fmla="*/ 3 h 4"/>
                  <a:gd name="T18" fmla="*/ 0 w 3"/>
                  <a:gd name="T19" fmla="*/ 4 h 4"/>
                  <a:gd name="T20" fmla="*/ 1 w 3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lnTo>
                      <a:pt x="1" y="4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7" name="Freeform 1070"/>
              <p:cNvSpPr>
                <a:spLocks/>
              </p:cNvSpPr>
              <p:nvPr/>
            </p:nvSpPr>
            <p:spPr bwMode="auto">
              <a:xfrm>
                <a:off x="4889" y="2469"/>
                <a:ext cx="3" cy="3"/>
              </a:xfrm>
              <a:custGeom>
                <a:avLst/>
                <a:gdLst>
                  <a:gd name="T0" fmla="*/ 3 w 3"/>
                  <a:gd name="T1" fmla="*/ 2 h 3"/>
                  <a:gd name="T2" fmla="*/ 2 w 3"/>
                  <a:gd name="T3" fmla="*/ 2 h 3"/>
                  <a:gd name="T4" fmla="*/ 2 w 3"/>
                  <a:gd name="T5" fmla="*/ 2 h 3"/>
                  <a:gd name="T6" fmla="*/ 0 w 3"/>
                  <a:gd name="T7" fmla="*/ 0 h 3"/>
                  <a:gd name="T8" fmla="*/ 0 w 3"/>
                  <a:gd name="T9" fmla="*/ 0 h 3"/>
                  <a:gd name="T10" fmla="*/ 0 w 3"/>
                  <a:gd name="T11" fmla="*/ 3 h 3"/>
                  <a:gd name="T12" fmla="*/ 2 w 3"/>
                  <a:gd name="T13" fmla="*/ 3 h 3"/>
                  <a:gd name="T14" fmla="*/ 3 w 3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3">
                    <a:moveTo>
                      <a:pt x="3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8" name="Freeform 1071"/>
              <p:cNvSpPr>
                <a:spLocks/>
              </p:cNvSpPr>
              <p:nvPr/>
            </p:nvSpPr>
            <p:spPr bwMode="auto">
              <a:xfrm>
                <a:off x="4949" y="2333"/>
                <a:ext cx="34" cy="45"/>
              </a:xfrm>
              <a:custGeom>
                <a:avLst/>
                <a:gdLst>
                  <a:gd name="T0" fmla="*/ 2 w 34"/>
                  <a:gd name="T1" fmla="*/ 11 h 45"/>
                  <a:gd name="T2" fmla="*/ 5 w 34"/>
                  <a:gd name="T3" fmla="*/ 15 h 45"/>
                  <a:gd name="T4" fmla="*/ 4 w 34"/>
                  <a:gd name="T5" fmla="*/ 16 h 45"/>
                  <a:gd name="T6" fmla="*/ 2 w 34"/>
                  <a:gd name="T7" fmla="*/ 15 h 45"/>
                  <a:gd name="T8" fmla="*/ 3 w 34"/>
                  <a:gd name="T9" fmla="*/ 17 h 45"/>
                  <a:gd name="T10" fmla="*/ 3 w 34"/>
                  <a:gd name="T11" fmla="*/ 21 h 45"/>
                  <a:gd name="T12" fmla="*/ 7 w 34"/>
                  <a:gd name="T13" fmla="*/ 19 h 45"/>
                  <a:gd name="T14" fmla="*/ 9 w 34"/>
                  <a:gd name="T15" fmla="*/ 20 h 45"/>
                  <a:gd name="T16" fmla="*/ 10 w 34"/>
                  <a:gd name="T17" fmla="*/ 19 h 45"/>
                  <a:gd name="T18" fmla="*/ 10 w 34"/>
                  <a:gd name="T19" fmla="*/ 16 h 45"/>
                  <a:gd name="T20" fmla="*/ 8 w 34"/>
                  <a:gd name="T21" fmla="*/ 16 h 45"/>
                  <a:gd name="T22" fmla="*/ 8 w 34"/>
                  <a:gd name="T23" fmla="*/ 12 h 45"/>
                  <a:gd name="T24" fmla="*/ 12 w 34"/>
                  <a:gd name="T25" fmla="*/ 14 h 45"/>
                  <a:gd name="T26" fmla="*/ 14 w 34"/>
                  <a:gd name="T27" fmla="*/ 19 h 45"/>
                  <a:gd name="T28" fmla="*/ 16 w 34"/>
                  <a:gd name="T29" fmla="*/ 20 h 45"/>
                  <a:gd name="T30" fmla="*/ 12 w 34"/>
                  <a:gd name="T31" fmla="*/ 26 h 45"/>
                  <a:gd name="T32" fmla="*/ 9 w 34"/>
                  <a:gd name="T33" fmla="*/ 29 h 45"/>
                  <a:gd name="T34" fmla="*/ 9 w 34"/>
                  <a:gd name="T35" fmla="*/ 34 h 45"/>
                  <a:gd name="T36" fmla="*/ 10 w 34"/>
                  <a:gd name="T37" fmla="*/ 36 h 45"/>
                  <a:gd name="T38" fmla="*/ 9 w 34"/>
                  <a:gd name="T39" fmla="*/ 39 h 45"/>
                  <a:gd name="T40" fmla="*/ 9 w 34"/>
                  <a:gd name="T41" fmla="*/ 41 h 45"/>
                  <a:gd name="T42" fmla="*/ 14 w 34"/>
                  <a:gd name="T43" fmla="*/ 43 h 45"/>
                  <a:gd name="T44" fmla="*/ 13 w 34"/>
                  <a:gd name="T45" fmla="*/ 39 h 45"/>
                  <a:gd name="T46" fmla="*/ 14 w 34"/>
                  <a:gd name="T47" fmla="*/ 35 h 45"/>
                  <a:gd name="T48" fmla="*/ 17 w 34"/>
                  <a:gd name="T49" fmla="*/ 35 h 45"/>
                  <a:gd name="T50" fmla="*/ 17 w 34"/>
                  <a:gd name="T51" fmla="*/ 36 h 45"/>
                  <a:gd name="T52" fmla="*/ 16 w 34"/>
                  <a:gd name="T53" fmla="*/ 38 h 45"/>
                  <a:gd name="T54" fmla="*/ 17 w 34"/>
                  <a:gd name="T55" fmla="*/ 43 h 45"/>
                  <a:gd name="T56" fmla="*/ 16 w 34"/>
                  <a:gd name="T57" fmla="*/ 44 h 45"/>
                  <a:gd name="T58" fmla="*/ 22 w 34"/>
                  <a:gd name="T59" fmla="*/ 41 h 45"/>
                  <a:gd name="T60" fmla="*/ 22 w 34"/>
                  <a:gd name="T61" fmla="*/ 39 h 45"/>
                  <a:gd name="T62" fmla="*/ 27 w 34"/>
                  <a:gd name="T63" fmla="*/ 35 h 45"/>
                  <a:gd name="T64" fmla="*/ 27 w 34"/>
                  <a:gd name="T65" fmla="*/ 30 h 45"/>
                  <a:gd name="T66" fmla="*/ 28 w 34"/>
                  <a:gd name="T67" fmla="*/ 25 h 45"/>
                  <a:gd name="T68" fmla="*/ 33 w 34"/>
                  <a:gd name="T69" fmla="*/ 17 h 45"/>
                  <a:gd name="T70" fmla="*/ 33 w 34"/>
                  <a:gd name="T71" fmla="*/ 15 h 45"/>
                  <a:gd name="T72" fmla="*/ 33 w 34"/>
                  <a:gd name="T73" fmla="*/ 14 h 45"/>
                  <a:gd name="T74" fmla="*/ 33 w 34"/>
                  <a:gd name="T75" fmla="*/ 11 h 45"/>
                  <a:gd name="T76" fmla="*/ 28 w 34"/>
                  <a:gd name="T77" fmla="*/ 9 h 45"/>
                  <a:gd name="T78" fmla="*/ 29 w 34"/>
                  <a:gd name="T79" fmla="*/ 5 h 45"/>
                  <a:gd name="T80" fmla="*/ 27 w 34"/>
                  <a:gd name="T81" fmla="*/ 5 h 45"/>
                  <a:gd name="T82" fmla="*/ 24 w 34"/>
                  <a:gd name="T83" fmla="*/ 6 h 45"/>
                  <a:gd name="T84" fmla="*/ 21 w 34"/>
                  <a:gd name="T85" fmla="*/ 2 h 45"/>
                  <a:gd name="T86" fmla="*/ 16 w 34"/>
                  <a:gd name="T87" fmla="*/ 0 h 45"/>
                  <a:gd name="T88" fmla="*/ 13 w 34"/>
                  <a:gd name="T89" fmla="*/ 2 h 45"/>
                  <a:gd name="T90" fmla="*/ 10 w 34"/>
                  <a:gd name="T91" fmla="*/ 5 h 45"/>
                  <a:gd name="T92" fmla="*/ 8 w 34"/>
                  <a:gd name="T93" fmla="*/ 6 h 45"/>
                  <a:gd name="T94" fmla="*/ 4 w 34"/>
                  <a:gd name="T95" fmla="*/ 7 h 45"/>
                  <a:gd name="T96" fmla="*/ 4 w 34"/>
                  <a:gd name="T97" fmla="*/ 10 h 45"/>
                  <a:gd name="T98" fmla="*/ 0 w 34"/>
                  <a:gd name="T9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4" h="45">
                    <a:moveTo>
                      <a:pt x="0" y="10"/>
                    </a:moveTo>
                    <a:lnTo>
                      <a:pt x="0" y="11"/>
                    </a:lnTo>
                    <a:lnTo>
                      <a:pt x="2" y="11"/>
                    </a:lnTo>
                    <a:lnTo>
                      <a:pt x="3" y="14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7"/>
                    </a:lnTo>
                    <a:lnTo>
                      <a:pt x="4" y="17"/>
                    </a:lnTo>
                    <a:lnTo>
                      <a:pt x="4" y="16"/>
                    </a:lnTo>
                    <a:lnTo>
                      <a:pt x="3" y="15"/>
                    </a:lnTo>
                    <a:lnTo>
                      <a:pt x="2" y="14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4" y="19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0"/>
                    </a:lnTo>
                    <a:lnTo>
                      <a:pt x="5" y="19"/>
                    </a:lnTo>
                    <a:lnTo>
                      <a:pt x="7" y="19"/>
                    </a:lnTo>
                    <a:lnTo>
                      <a:pt x="8" y="19"/>
                    </a:lnTo>
                    <a:lnTo>
                      <a:pt x="9" y="19"/>
                    </a:lnTo>
                    <a:lnTo>
                      <a:pt x="9" y="20"/>
                    </a:lnTo>
                    <a:lnTo>
                      <a:pt x="10" y="20"/>
                    </a:lnTo>
                    <a:lnTo>
                      <a:pt x="10" y="19"/>
                    </a:lnTo>
                    <a:lnTo>
                      <a:pt x="10" y="19"/>
                    </a:lnTo>
                    <a:lnTo>
                      <a:pt x="10" y="17"/>
                    </a:lnTo>
                    <a:lnTo>
                      <a:pt x="10" y="17"/>
                    </a:lnTo>
                    <a:lnTo>
                      <a:pt x="10" y="16"/>
                    </a:lnTo>
                    <a:lnTo>
                      <a:pt x="9" y="17"/>
                    </a:lnTo>
                    <a:lnTo>
                      <a:pt x="8" y="17"/>
                    </a:lnTo>
                    <a:lnTo>
                      <a:pt x="8" y="16"/>
                    </a:lnTo>
                    <a:lnTo>
                      <a:pt x="8" y="15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2" y="14"/>
                    </a:lnTo>
                    <a:lnTo>
                      <a:pt x="12" y="15"/>
                    </a:lnTo>
                    <a:lnTo>
                      <a:pt x="14" y="17"/>
                    </a:lnTo>
                    <a:lnTo>
                      <a:pt x="14" y="19"/>
                    </a:lnTo>
                    <a:lnTo>
                      <a:pt x="13" y="20"/>
                    </a:lnTo>
                    <a:lnTo>
                      <a:pt x="14" y="20"/>
                    </a:lnTo>
                    <a:lnTo>
                      <a:pt x="16" y="20"/>
                    </a:lnTo>
                    <a:lnTo>
                      <a:pt x="14" y="22"/>
                    </a:lnTo>
                    <a:lnTo>
                      <a:pt x="13" y="25"/>
                    </a:lnTo>
                    <a:lnTo>
                      <a:pt x="12" y="26"/>
                    </a:lnTo>
                    <a:lnTo>
                      <a:pt x="10" y="27"/>
                    </a:lnTo>
                    <a:lnTo>
                      <a:pt x="9" y="29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9" y="33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9" y="35"/>
                    </a:lnTo>
                    <a:lnTo>
                      <a:pt x="10" y="36"/>
                    </a:lnTo>
                    <a:lnTo>
                      <a:pt x="10" y="38"/>
                    </a:lnTo>
                    <a:lnTo>
                      <a:pt x="10" y="39"/>
                    </a:lnTo>
                    <a:lnTo>
                      <a:pt x="9" y="39"/>
                    </a:lnTo>
                    <a:lnTo>
                      <a:pt x="8" y="39"/>
                    </a:lnTo>
                    <a:lnTo>
                      <a:pt x="9" y="41"/>
                    </a:lnTo>
                    <a:lnTo>
                      <a:pt x="9" y="41"/>
                    </a:lnTo>
                    <a:lnTo>
                      <a:pt x="10" y="41"/>
                    </a:lnTo>
                    <a:lnTo>
                      <a:pt x="14" y="43"/>
                    </a:lnTo>
                    <a:lnTo>
                      <a:pt x="14" y="43"/>
                    </a:lnTo>
                    <a:lnTo>
                      <a:pt x="16" y="41"/>
                    </a:lnTo>
                    <a:lnTo>
                      <a:pt x="14" y="40"/>
                    </a:lnTo>
                    <a:lnTo>
                      <a:pt x="13" y="39"/>
                    </a:lnTo>
                    <a:lnTo>
                      <a:pt x="13" y="39"/>
                    </a:lnTo>
                    <a:lnTo>
                      <a:pt x="14" y="36"/>
                    </a:lnTo>
                    <a:lnTo>
                      <a:pt x="14" y="35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35"/>
                    </a:lnTo>
                    <a:lnTo>
                      <a:pt x="17" y="35"/>
                    </a:lnTo>
                    <a:lnTo>
                      <a:pt x="17" y="36"/>
                    </a:lnTo>
                    <a:lnTo>
                      <a:pt x="17" y="36"/>
                    </a:lnTo>
                    <a:lnTo>
                      <a:pt x="17" y="36"/>
                    </a:lnTo>
                    <a:lnTo>
                      <a:pt x="16" y="36"/>
                    </a:lnTo>
                    <a:lnTo>
                      <a:pt x="16" y="38"/>
                    </a:lnTo>
                    <a:lnTo>
                      <a:pt x="17" y="40"/>
                    </a:lnTo>
                    <a:lnTo>
                      <a:pt x="17" y="41"/>
                    </a:lnTo>
                    <a:lnTo>
                      <a:pt x="17" y="43"/>
                    </a:lnTo>
                    <a:lnTo>
                      <a:pt x="17" y="44"/>
                    </a:lnTo>
                    <a:lnTo>
                      <a:pt x="16" y="44"/>
                    </a:lnTo>
                    <a:lnTo>
                      <a:pt x="16" y="44"/>
                    </a:lnTo>
                    <a:lnTo>
                      <a:pt x="16" y="45"/>
                    </a:lnTo>
                    <a:lnTo>
                      <a:pt x="18" y="44"/>
                    </a:lnTo>
                    <a:lnTo>
                      <a:pt x="22" y="41"/>
                    </a:lnTo>
                    <a:lnTo>
                      <a:pt x="21" y="40"/>
                    </a:lnTo>
                    <a:lnTo>
                      <a:pt x="21" y="39"/>
                    </a:lnTo>
                    <a:lnTo>
                      <a:pt x="22" y="39"/>
                    </a:lnTo>
                    <a:lnTo>
                      <a:pt x="23" y="39"/>
                    </a:lnTo>
                    <a:lnTo>
                      <a:pt x="24" y="39"/>
                    </a:lnTo>
                    <a:lnTo>
                      <a:pt x="27" y="35"/>
                    </a:lnTo>
                    <a:lnTo>
                      <a:pt x="27" y="34"/>
                    </a:lnTo>
                    <a:lnTo>
                      <a:pt x="27" y="31"/>
                    </a:lnTo>
                    <a:lnTo>
                      <a:pt x="27" y="30"/>
                    </a:lnTo>
                    <a:lnTo>
                      <a:pt x="27" y="29"/>
                    </a:lnTo>
                    <a:lnTo>
                      <a:pt x="28" y="26"/>
                    </a:lnTo>
                    <a:lnTo>
                      <a:pt x="28" y="25"/>
                    </a:lnTo>
                    <a:lnTo>
                      <a:pt x="29" y="22"/>
                    </a:lnTo>
                    <a:lnTo>
                      <a:pt x="31" y="21"/>
                    </a:lnTo>
                    <a:lnTo>
                      <a:pt x="33" y="17"/>
                    </a:lnTo>
                    <a:lnTo>
                      <a:pt x="34" y="16"/>
                    </a:lnTo>
                    <a:lnTo>
                      <a:pt x="34" y="16"/>
                    </a:lnTo>
                    <a:lnTo>
                      <a:pt x="33" y="15"/>
                    </a:lnTo>
                    <a:lnTo>
                      <a:pt x="33" y="15"/>
                    </a:lnTo>
                    <a:lnTo>
                      <a:pt x="33" y="14"/>
                    </a:lnTo>
                    <a:lnTo>
                      <a:pt x="33" y="14"/>
                    </a:lnTo>
                    <a:lnTo>
                      <a:pt x="32" y="12"/>
                    </a:lnTo>
                    <a:lnTo>
                      <a:pt x="32" y="12"/>
                    </a:lnTo>
                    <a:lnTo>
                      <a:pt x="33" y="11"/>
                    </a:lnTo>
                    <a:lnTo>
                      <a:pt x="31" y="11"/>
                    </a:lnTo>
                    <a:lnTo>
                      <a:pt x="28" y="10"/>
                    </a:lnTo>
                    <a:lnTo>
                      <a:pt x="28" y="9"/>
                    </a:lnTo>
                    <a:lnTo>
                      <a:pt x="29" y="7"/>
                    </a:lnTo>
                    <a:lnTo>
                      <a:pt x="31" y="6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5"/>
                    </a:lnTo>
                    <a:lnTo>
                      <a:pt x="27" y="5"/>
                    </a:lnTo>
                    <a:lnTo>
                      <a:pt x="26" y="6"/>
                    </a:lnTo>
                    <a:lnTo>
                      <a:pt x="26" y="6"/>
                    </a:lnTo>
                    <a:lnTo>
                      <a:pt x="24" y="6"/>
                    </a:lnTo>
                    <a:lnTo>
                      <a:pt x="22" y="5"/>
                    </a:lnTo>
                    <a:lnTo>
                      <a:pt x="21" y="5"/>
                    </a:lnTo>
                    <a:lnTo>
                      <a:pt x="21" y="2"/>
                    </a:lnTo>
                    <a:lnTo>
                      <a:pt x="19" y="1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5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5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29" name="Freeform 1072"/>
              <p:cNvSpPr>
                <a:spLocks/>
              </p:cNvSpPr>
              <p:nvPr/>
            </p:nvSpPr>
            <p:spPr bwMode="auto">
              <a:xfrm>
                <a:off x="4923" y="232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0" name="Freeform 1073"/>
              <p:cNvSpPr>
                <a:spLocks/>
              </p:cNvSpPr>
              <p:nvPr/>
            </p:nvSpPr>
            <p:spPr bwMode="auto">
              <a:xfrm>
                <a:off x="4951" y="2334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1 h 3"/>
                  <a:gd name="T4" fmla="*/ 0 w 1"/>
                  <a:gd name="T5" fmla="*/ 0 h 3"/>
                  <a:gd name="T6" fmla="*/ 0 w 1"/>
                  <a:gd name="T7" fmla="*/ 1 h 3"/>
                  <a:gd name="T8" fmla="*/ 0 w 1"/>
                  <a:gd name="T9" fmla="*/ 3 h 3"/>
                  <a:gd name="T10" fmla="*/ 0 w 1"/>
                  <a:gd name="T11" fmla="*/ 3 h 3"/>
                  <a:gd name="T12" fmla="*/ 1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1" name="Freeform 1074"/>
              <p:cNvSpPr>
                <a:spLocks/>
              </p:cNvSpPr>
              <p:nvPr/>
            </p:nvSpPr>
            <p:spPr bwMode="auto">
              <a:xfrm>
                <a:off x="4967" y="2213"/>
                <a:ext cx="155" cy="127"/>
              </a:xfrm>
              <a:custGeom>
                <a:avLst/>
                <a:gdLst>
                  <a:gd name="T0" fmla="*/ 18 w 155"/>
                  <a:gd name="T1" fmla="*/ 104 h 127"/>
                  <a:gd name="T2" fmla="*/ 8 w 155"/>
                  <a:gd name="T3" fmla="*/ 112 h 127"/>
                  <a:gd name="T4" fmla="*/ 0 w 155"/>
                  <a:gd name="T5" fmla="*/ 115 h 127"/>
                  <a:gd name="T6" fmla="*/ 8 w 155"/>
                  <a:gd name="T7" fmla="*/ 119 h 127"/>
                  <a:gd name="T8" fmla="*/ 19 w 155"/>
                  <a:gd name="T9" fmla="*/ 119 h 127"/>
                  <a:gd name="T10" fmla="*/ 30 w 155"/>
                  <a:gd name="T11" fmla="*/ 114 h 127"/>
                  <a:gd name="T12" fmla="*/ 39 w 155"/>
                  <a:gd name="T13" fmla="*/ 111 h 127"/>
                  <a:gd name="T14" fmla="*/ 50 w 155"/>
                  <a:gd name="T15" fmla="*/ 107 h 127"/>
                  <a:gd name="T16" fmla="*/ 63 w 155"/>
                  <a:gd name="T17" fmla="*/ 109 h 127"/>
                  <a:gd name="T18" fmla="*/ 59 w 155"/>
                  <a:gd name="T19" fmla="*/ 115 h 127"/>
                  <a:gd name="T20" fmla="*/ 64 w 155"/>
                  <a:gd name="T21" fmla="*/ 126 h 127"/>
                  <a:gd name="T22" fmla="*/ 83 w 155"/>
                  <a:gd name="T23" fmla="*/ 115 h 127"/>
                  <a:gd name="T24" fmla="*/ 79 w 155"/>
                  <a:gd name="T25" fmla="*/ 107 h 127"/>
                  <a:gd name="T26" fmla="*/ 84 w 155"/>
                  <a:gd name="T27" fmla="*/ 105 h 127"/>
                  <a:gd name="T28" fmla="*/ 85 w 155"/>
                  <a:gd name="T29" fmla="*/ 106 h 127"/>
                  <a:gd name="T30" fmla="*/ 86 w 155"/>
                  <a:gd name="T31" fmla="*/ 110 h 127"/>
                  <a:gd name="T32" fmla="*/ 101 w 155"/>
                  <a:gd name="T33" fmla="*/ 110 h 127"/>
                  <a:gd name="T34" fmla="*/ 109 w 155"/>
                  <a:gd name="T35" fmla="*/ 102 h 127"/>
                  <a:gd name="T36" fmla="*/ 111 w 155"/>
                  <a:gd name="T37" fmla="*/ 110 h 127"/>
                  <a:gd name="T38" fmla="*/ 115 w 155"/>
                  <a:gd name="T39" fmla="*/ 101 h 127"/>
                  <a:gd name="T40" fmla="*/ 123 w 155"/>
                  <a:gd name="T41" fmla="*/ 101 h 127"/>
                  <a:gd name="T42" fmla="*/ 124 w 155"/>
                  <a:gd name="T43" fmla="*/ 96 h 127"/>
                  <a:gd name="T44" fmla="*/ 128 w 155"/>
                  <a:gd name="T45" fmla="*/ 95 h 127"/>
                  <a:gd name="T46" fmla="*/ 125 w 155"/>
                  <a:gd name="T47" fmla="*/ 102 h 127"/>
                  <a:gd name="T48" fmla="*/ 129 w 155"/>
                  <a:gd name="T49" fmla="*/ 102 h 127"/>
                  <a:gd name="T50" fmla="*/ 135 w 155"/>
                  <a:gd name="T51" fmla="*/ 94 h 127"/>
                  <a:gd name="T52" fmla="*/ 135 w 155"/>
                  <a:gd name="T53" fmla="*/ 85 h 127"/>
                  <a:gd name="T54" fmla="*/ 139 w 155"/>
                  <a:gd name="T55" fmla="*/ 74 h 127"/>
                  <a:gd name="T56" fmla="*/ 140 w 155"/>
                  <a:gd name="T57" fmla="*/ 57 h 127"/>
                  <a:gd name="T58" fmla="*/ 148 w 155"/>
                  <a:gd name="T59" fmla="*/ 50 h 127"/>
                  <a:gd name="T60" fmla="*/ 150 w 155"/>
                  <a:gd name="T61" fmla="*/ 41 h 127"/>
                  <a:gd name="T62" fmla="*/ 154 w 155"/>
                  <a:gd name="T63" fmla="*/ 37 h 127"/>
                  <a:gd name="T64" fmla="*/ 154 w 155"/>
                  <a:gd name="T65" fmla="*/ 25 h 127"/>
                  <a:gd name="T66" fmla="*/ 147 w 155"/>
                  <a:gd name="T67" fmla="*/ 11 h 127"/>
                  <a:gd name="T68" fmla="*/ 142 w 155"/>
                  <a:gd name="T69" fmla="*/ 0 h 127"/>
                  <a:gd name="T70" fmla="*/ 143 w 155"/>
                  <a:gd name="T71" fmla="*/ 5 h 127"/>
                  <a:gd name="T72" fmla="*/ 143 w 155"/>
                  <a:gd name="T73" fmla="*/ 10 h 127"/>
                  <a:gd name="T74" fmla="*/ 137 w 155"/>
                  <a:gd name="T75" fmla="*/ 10 h 127"/>
                  <a:gd name="T76" fmla="*/ 131 w 155"/>
                  <a:gd name="T77" fmla="*/ 5 h 127"/>
                  <a:gd name="T78" fmla="*/ 129 w 155"/>
                  <a:gd name="T79" fmla="*/ 12 h 127"/>
                  <a:gd name="T80" fmla="*/ 128 w 155"/>
                  <a:gd name="T81" fmla="*/ 20 h 127"/>
                  <a:gd name="T82" fmla="*/ 124 w 155"/>
                  <a:gd name="T83" fmla="*/ 26 h 127"/>
                  <a:gd name="T84" fmla="*/ 128 w 155"/>
                  <a:gd name="T85" fmla="*/ 34 h 127"/>
                  <a:gd name="T86" fmla="*/ 124 w 155"/>
                  <a:gd name="T87" fmla="*/ 42 h 127"/>
                  <a:gd name="T88" fmla="*/ 119 w 155"/>
                  <a:gd name="T89" fmla="*/ 54 h 127"/>
                  <a:gd name="T90" fmla="*/ 108 w 155"/>
                  <a:gd name="T91" fmla="*/ 65 h 127"/>
                  <a:gd name="T92" fmla="*/ 91 w 155"/>
                  <a:gd name="T93" fmla="*/ 74 h 127"/>
                  <a:gd name="T94" fmla="*/ 85 w 155"/>
                  <a:gd name="T95" fmla="*/ 74 h 127"/>
                  <a:gd name="T96" fmla="*/ 90 w 155"/>
                  <a:gd name="T97" fmla="*/ 65 h 127"/>
                  <a:gd name="T98" fmla="*/ 81 w 155"/>
                  <a:gd name="T99" fmla="*/ 74 h 127"/>
                  <a:gd name="T100" fmla="*/ 71 w 155"/>
                  <a:gd name="T101" fmla="*/ 89 h 127"/>
                  <a:gd name="T102" fmla="*/ 66 w 155"/>
                  <a:gd name="T103" fmla="*/ 96 h 127"/>
                  <a:gd name="T104" fmla="*/ 60 w 155"/>
                  <a:gd name="T105" fmla="*/ 92 h 127"/>
                  <a:gd name="T106" fmla="*/ 40 w 155"/>
                  <a:gd name="T107" fmla="*/ 96 h 127"/>
                  <a:gd name="T108" fmla="*/ 29 w 155"/>
                  <a:gd name="T109" fmla="*/ 96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5" h="127">
                    <a:moveTo>
                      <a:pt x="29" y="96"/>
                    </a:moveTo>
                    <a:lnTo>
                      <a:pt x="26" y="96"/>
                    </a:lnTo>
                    <a:lnTo>
                      <a:pt x="25" y="97"/>
                    </a:lnTo>
                    <a:lnTo>
                      <a:pt x="25" y="99"/>
                    </a:lnTo>
                    <a:lnTo>
                      <a:pt x="21" y="101"/>
                    </a:lnTo>
                    <a:lnTo>
                      <a:pt x="20" y="104"/>
                    </a:lnTo>
                    <a:lnTo>
                      <a:pt x="18" y="104"/>
                    </a:lnTo>
                    <a:lnTo>
                      <a:pt x="16" y="105"/>
                    </a:lnTo>
                    <a:lnTo>
                      <a:pt x="15" y="106"/>
                    </a:lnTo>
                    <a:lnTo>
                      <a:pt x="14" y="107"/>
                    </a:lnTo>
                    <a:lnTo>
                      <a:pt x="13" y="109"/>
                    </a:lnTo>
                    <a:lnTo>
                      <a:pt x="10" y="110"/>
                    </a:lnTo>
                    <a:lnTo>
                      <a:pt x="9" y="111"/>
                    </a:lnTo>
                    <a:lnTo>
                      <a:pt x="8" y="112"/>
                    </a:lnTo>
                    <a:lnTo>
                      <a:pt x="6" y="112"/>
                    </a:lnTo>
                    <a:lnTo>
                      <a:pt x="5" y="114"/>
                    </a:lnTo>
                    <a:lnTo>
                      <a:pt x="4" y="112"/>
                    </a:lnTo>
                    <a:lnTo>
                      <a:pt x="3" y="114"/>
                    </a:lnTo>
                    <a:lnTo>
                      <a:pt x="1" y="114"/>
                    </a:lnTo>
                    <a:lnTo>
                      <a:pt x="0" y="115"/>
                    </a:lnTo>
                    <a:lnTo>
                      <a:pt x="0" y="115"/>
                    </a:lnTo>
                    <a:lnTo>
                      <a:pt x="1" y="120"/>
                    </a:lnTo>
                    <a:lnTo>
                      <a:pt x="3" y="119"/>
                    </a:lnTo>
                    <a:lnTo>
                      <a:pt x="3" y="119"/>
                    </a:lnTo>
                    <a:lnTo>
                      <a:pt x="4" y="120"/>
                    </a:lnTo>
                    <a:lnTo>
                      <a:pt x="5" y="120"/>
                    </a:lnTo>
                    <a:lnTo>
                      <a:pt x="6" y="120"/>
                    </a:lnTo>
                    <a:lnTo>
                      <a:pt x="8" y="119"/>
                    </a:lnTo>
                    <a:lnTo>
                      <a:pt x="9" y="119"/>
                    </a:lnTo>
                    <a:lnTo>
                      <a:pt x="13" y="119"/>
                    </a:lnTo>
                    <a:lnTo>
                      <a:pt x="13" y="119"/>
                    </a:lnTo>
                    <a:lnTo>
                      <a:pt x="18" y="121"/>
                    </a:lnTo>
                    <a:lnTo>
                      <a:pt x="18" y="121"/>
                    </a:lnTo>
                    <a:lnTo>
                      <a:pt x="18" y="120"/>
                    </a:lnTo>
                    <a:lnTo>
                      <a:pt x="19" y="119"/>
                    </a:lnTo>
                    <a:lnTo>
                      <a:pt x="19" y="116"/>
                    </a:lnTo>
                    <a:lnTo>
                      <a:pt x="20" y="114"/>
                    </a:lnTo>
                    <a:lnTo>
                      <a:pt x="21" y="114"/>
                    </a:lnTo>
                    <a:lnTo>
                      <a:pt x="24" y="115"/>
                    </a:lnTo>
                    <a:lnTo>
                      <a:pt x="25" y="115"/>
                    </a:lnTo>
                    <a:lnTo>
                      <a:pt x="26" y="115"/>
                    </a:lnTo>
                    <a:lnTo>
                      <a:pt x="30" y="114"/>
                    </a:lnTo>
                    <a:lnTo>
                      <a:pt x="31" y="115"/>
                    </a:lnTo>
                    <a:lnTo>
                      <a:pt x="33" y="114"/>
                    </a:lnTo>
                    <a:lnTo>
                      <a:pt x="34" y="114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8" y="112"/>
                    </a:lnTo>
                    <a:lnTo>
                      <a:pt x="39" y="111"/>
                    </a:lnTo>
                    <a:lnTo>
                      <a:pt x="41" y="111"/>
                    </a:lnTo>
                    <a:lnTo>
                      <a:pt x="43" y="111"/>
                    </a:lnTo>
                    <a:lnTo>
                      <a:pt x="45" y="110"/>
                    </a:lnTo>
                    <a:lnTo>
                      <a:pt x="46" y="109"/>
                    </a:lnTo>
                    <a:lnTo>
                      <a:pt x="48" y="109"/>
                    </a:lnTo>
                    <a:lnTo>
                      <a:pt x="49" y="109"/>
                    </a:lnTo>
                    <a:lnTo>
                      <a:pt x="50" y="107"/>
                    </a:lnTo>
                    <a:lnTo>
                      <a:pt x="51" y="107"/>
                    </a:lnTo>
                    <a:lnTo>
                      <a:pt x="54" y="107"/>
                    </a:lnTo>
                    <a:lnTo>
                      <a:pt x="55" y="107"/>
                    </a:lnTo>
                    <a:lnTo>
                      <a:pt x="56" y="109"/>
                    </a:lnTo>
                    <a:lnTo>
                      <a:pt x="58" y="110"/>
                    </a:lnTo>
                    <a:lnTo>
                      <a:pt x="60" y="109"/>
                    </a:lnTo>
                    <a:lnTo>
                      <a:pt x="63" y="109"/>
                    </a:lnTo>
                    <a:lnTo>
                      <a:pt x="64" y="110"/>
                    </a:lnTo>
                    <a:lnTo>
                      <a:pt x="63" y="111"/>
                    </a:lnTo>
                    <a:lnTo>
                      <a:pt x="63" y="111"/>
                    </a:lnTo>
                    <a:lnTo>
                      <a:pt x="61" y="112"/>
                    </a:lnTo>
                    <a:lnTo>
                      <a:pt x="61" y="114"/>
                    </a:lnTo>
                    <a:lnTo>
                      <a:pt x="59" y="115"/>
                    </a:lnTo>
                    <a:lnTo>
                      <a:pt x="59" y="115"/>
                    </a:lnTo>
                    <a:lnTo>
                      <a:pt x="59" y="116"/>
                    </a:lnTo>
                    <a:lnTo>
                      <a:pt x="59" y="119"/>
                    </a:lnTo>
                    <a:lnTo>
                      <a:pt x="60" y="121"/>
                    </a:lnTo>
                    <a:lnTo>
                      <a:pt x="61" y="122"/>
                    </a:lnTo>
                    <a:lnTo>
                      <a:pt x="63" y="124"/>
                    </a:lnTo>
                    <a:lnTo>
                      <a:pt x="63" y="125"/>
                    </a:lnTo>
                    <a:lnTo>
                      <a:pt x="64" y="126"/>
                    </a:lnTo>
                    <a:lnTo>
                      <a:pt x="68" y="127"/>
                    </a:lnTo>
                    <a:lnTo>
                      <a:pt x="70" y="126"/>
                    </a:lnTo>
                    <a:lnTo>
                      <a:pt x="73" y="122"/>
                    </a:lnTo>
                    <a:lnTo>
                      <a:pt x="75" y="117"/>
                    </a:lnTo>
                    <a:lnTo>
                      <a:pt x="76" y="116"/>
                    </a:lnTo>
                    <a:lnTo>
                      <a:pt x="79" y="115"/>
                    </a:lnTo>
                    <a:lnTo>
                      <a:pt x="83" y="115"/>
                    </a:lnTo>
                    <a:lnTo>
                      <a:pt x="83" y="114"/>
                    </a:lnTo>
                    <a:lnTo>
                      <a:pt x="84" y="114"/>
                    </a:lnTo>
                    <a:lnTo>
                      <a:pt x="84" y="112"/>
                    </a:lnTo>
                    <a:lnTo>
                      <a:pt x="83" y="112"/>
                    </a:lnTo>
                    <a:lnTo>
                      <a:pt x="80" y="110"/>
                    </a:lnTo>
                    <a:lnTo>
                      <a:pt x="79" y="109"/>
                    </a:lnTo>
                    <a:lnTo>
                      <a:pt x="79" y="107"/>
                    </a:lnTo>
                    <a:lnTo>
                      <a:pt x="81" y="104"/>
                    </a:lnTo>
                    <a:lnTo>
                      <a:pt x="81" y="104"/>
                    </a:lnTo>
                    <a:lnTo>
                      <a:pt x="83" y="102"/>
                    </a:lnTo>
                    <a:lnTo>
                      <a:pt x="83" y="102"/>
                    </a:lnTo>
                    <a:lnTo>
                      <a:pt x="84" y="104"/>
                    </a:lnTo>
                    <a:lnTo>
                      <a:pt x="83" y="104"/>
                    </a:lnTo>
                    <a:lnTo>
                      <a:pt x="84" y="105"/>
                    </a:lnTo>
                    <a:lnTo>
                      <a:pt x="84" y="106"/>
                    </a:lnTo>
                    <a:lnTo>
                      <a:pt x="84" y="107"/>
                    </a:lnTo>
                    <a:lnTo>
                      <a:pt x="84" y="109"/>
                    </a:lnTo>
                    <a:lnTo>
                      <a:pt x="85" y="109"/>
                    </a:lnTo>
                    <a:lnTo>
                      <a:pt x="84" y="106"/>
                    </a:lnTo>
                    <a:lnTo>
                      <a:pt x="85" y="106"/>
                    </a:lnTo>
                    <a:lnTo>
                      <a:pt x="85" y="106"/>
                    </a:lnTo>
                    <a:lnTo>
                      <a:pt x="85" y="107"/>
                    </a:lnTo>
                    <a:lnTo>
                      <a:pt x="86" y="107"/>
                    </a:lnTo>
                    <a:lnTo>
                      <a:pt x="89" y="107"/>
                    </a:lnTo>
                    <a:lnTo>
                      <a:pt x="89" y="107"/>
                    </a:lnTo>
                    <a:lnTo>
                      <a:pt x="89" y="107"/>
                    </a:lnTo>
                    <a:lnTo>
                      <a:pt x="89" y="109"/>
                    </a:lnTo>
                    <a:lnTo>
                      <a:pt x="86" y="110"/>
                    </a:lnTo>
                    <a:lnTo>
                      <a:pt x="86" y="110"/>
                    </a:lnTo>
                    <a:lnTo>
                      <a:pt x="90" y="110"/>
                    </a:lnTo>
                    <a:lnTo>
                      <a:pt x="93" y="109"/>
                    </a:lnTo>
                    <a:lnTo>
                      <a:pt x="95" y="109"/>
                    </a:lnTo>
                    <a:lnTo>
                      <a:pt x="98" y="109"/>
                    </a:lnTo>
                    <a:lnTo>
                      <a:pt x="99" y="110"/>
                    </a:lnTo>
                    <a:lnTo>
                      <a:pt x="101" y="110"/>
                    </a:lnTo>
                    <a:lnTo>
                      <a:pt x="103" y="107"/>
                    </a:lnTo>
                    <a:lnTo>
                      <a:pt x="104" y="106"/>
                    </a:lnTo>
                    <a:lnTo>
                      <a:pt x="105" y="105"/>
                    </a:lnTo>
                    <a:lnTo>
                      <a:pt x="106" y="104"/>
                    </a:lnTo>
                    <a:lnTo>
                      <a:pt x="106" y="104"/>
                    </a:lnTo>
                    <a:lnTo>
                      <a:pt x="108" y="102"/>
                    </a:lnTo>
                    <a:lnTo>
                      <a:pt x="109" y="102"/>
                    </a:lnTo>
                    <a:lnTo>
                      <a:pt x="110" y="102"/>
                    </a:lnTo>
                    <a:lnTo>
                      <a:pt x="111" y="104"/>
                    </a:lnTo>
                    <a:lnTo>
                      <a:pt x="110" y="104"/>
                    </a:lnTo>
                    <a:lnTo>
                      <a:pt x="110" y="106"/>
                    </a:lnTo>
                    <a:lnTo>
                      <a:pt x="110" y="109"/>
                    </a:lnTo>
                    <a:lnTo>
                      <a:pt x="110" y="109"/>
                    </a:lnTo>
                    <a:lnTo>
                      <a:pt x="111" y="110"/>
                    </a:lnTo>
                    <a:lnTo>
                      <a:pt x="111" y="110"/>
                    </a:lnTo>
                    <a:lnTo>
                      <a:pt x="113" y="109"/>
                    </a:lnTo>
                    <a:lnTo>
                      <a:pt x="113" y="107"/>
                    </a:lnTo>
                    <a:lnTo>
                      <a:pt x="114" y="106"/>
                    </a:lnTo>
                    <a:lnTo>
                      <a:pt x="115" y="105"/>
                    </a:lnTo>
                    <a:lnTo>
                      <a:pt x="115" y="102"/>
                    </a:lnTo>
                    <a:lnTo>
                      <a:pt x="115" y="101"/>
                    </a:lnTo>
                    <a:lnTo>
                      <a:pt x="115" y="100"/>
                    </a:lnTo>
                    <a:lnTo>
                      <a:pt x="116" y="100"/>
                    </a:lnTo>
                    <a:lnTo>
                      <a:pt x="118" y="99"/>
                    </a:lnTo>
                    <a:lnTo>
                      <a:pt x="120" y="99"/>
                    </a:lnTo>
                    <a:lnTo>
                      <a:pt x="121" y="100"/>
                    </a:lnTo>
                    <a:lnTo>
                      <a:pt x="121" y="101"/>
                    </a:lnTo>
                    <a:lnTo>
                      <a:pt x="123" y="101"/>
                    </a:lnTo>
                    <a:lnTo>
                      <a:pt x="123" y="100"/>
                    </a:lnTo>
                    <a:lnTo>
                      <a:pt x="124" y="100"/>
                    </a:lnTo>
                    <a:lnTo>
                      <a:pt x="123" y="100"/>
                    </a:lnTo>
                    <a:lnTo>
                      <a:pt x="123" y="99"/>
                    </a:lnTo>
                    <a:lnTo>
                      <a:pt x="123" y="97"/>
                    </a:lnTo>
                    <a:lnTo>
                      <a:pt x="124" y="96"/>
                    </a:lnTo>
                    <a:lnTo>
                      <a:pt x="124" y="96"/>
                    </a:lnTo>
                    <a:lnTo>
                      <a:pt x="124" y="95"/>
                    </a:lnTo>
                    <a:lnTo>
                      <a:pt x="124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6" y="94"/>
                    </a:lnTo>
                    <a:lnTo>
                      <a:pt x="128" y="94"/>
                    </a:lnTo>
                    <a:lnTo>
                      <a:pt x="128" y="95"/>
                    </a:lnTo>
                    <a:lnTo>
                      <a:pt x="128" y="95"/>
                    </a:lnTo>
                    <a:lnTo>
                      <a:pt x="128" y="96"/>
                    </a:lnTo>
                    <a:lnTo>
                      <a:pt x="126" y="97"/>
                    </a:lnTo>
                    <a:lnTo>
                      <a:pt x="125" y="99"/>
                    </a:lnTo>
                    <a:lnTo>
                      <a:pt x="124" y="99"/>
                    </a:lnTo>
                    <a:lnTo>
                      <a:pt x="125" y="100"/>
                    </a:lnTo>
                    <a:lnTo>
                      <a:pt x="125" y="102"/>
                    </a:lnTo>
                    <a:lnTo>
                      <a:pt x="125" y="104"/>
                    </a:lnTo>
                    <a:lnTo>
                      <a:pt x="124" y="105"/>
                    </a:lnTo>
                    <a:lnTo>
                      <a:pt x="125" y="105"/>
                    </a:lnTo>
                    <a:lnTo>
                      <a:pt x="126" y="105"/>
                    </a:lnTo>
                    <a:lnTo>
                      <a:pt x="126" y="105"/>
                    </a:lnTo>
                    <a:lnTo>
                      <a:pt x="128" y="104"/>
                    </a:lnTo>
                    <a:lnTo>
                      <a:pt x="129" y="102"/>
                    </a:lnTo>
                    <a:lnTo>
                      <a:pt x="131" y="101"/>
                    </a:lnTo>
                    <a:lnTo>
                      <a:pt x="131" y="101"/>
                    </a:lnTo>
                    <a:lnTo>
                      <a:pt x="133" y="100"/>
                    </a:lnTo>
                    <a:lnTo>
                      <a:pt x="133" y="100"/>
                    </a:lnTo>
                    <a:lnTo>
                      <a:pt x="133" y="97"/>
                    </a:lnTo>
                    <a:lnTo>
                      <a:pt x="133" y="96"/>
                    </a:lnTo>
                    <a:lnTo>
                      <a:pt x="135" y="94"/>
                    </a:lnTo>
                    <a:lnTo>
                      <a:pt x="135" y="94"/>
                    </a:lnTo>
                    <a:lnTo>
                      <a:pt x="139" y="92"/>
                    </a:lnTo>
                    <a:lnTo>
                      <a:pt x="138" y="91"/>
                    </a:lnTo>
                    <a:lnTo>
                      <a:pt x="138" y="91"/>
                    </a:lnTo>
                    <a:lnTo>
                      <a:pt x="135" y="87"/>
                    </a:lnTo>
                    <a:lnTo>
                      <a:pt x="135" y="86"/>
                    </a:lnTo>
                    <a:lnTo>
                      <a:pt x="135" y="85"/>
                    </a:lnTo>
                    <a:lnTo>
                      <a:pt x="135" y="84"/>
                    </a:lnTo>
                    <a:lnTo>
                      <a:pt x="135" y="82"/>
                    </a:lnTo>
                    <a:lnTo>
                      <a:pt x="135" y="81"/>
                    </a:lnTo>
                    <a:lnTo>
                      <a:pt x="135" y="80"/>
                    </a:lnTo>
                    <a:lnTo>
                      <a:pt x="137" y="76"/>
                    </a:lnTo>
                    <a:lnTo>
                      <a:pt x="138" y="75"/>
                    </a:lnTo>
                    <a:lnTo>
                      <a:pt x="139" y="74"/>
                    </a:lnTo>
                    <a:lnTo>
                      <a:pt x="139" y="74"/>
                    </a:lnTo>
                    <a:lnTo>
                      <a:pt x="140" y="72"/>
                    </a:lnTo>
                    <a:lnTo>
                      <a:pt x="142" y="71"/>
                    </a:lnTo>
                    <a:lnTo>
                      <a:pt x="142" y="65"/>
                    </a:lnTo>
                    <a:lnTo>
                      <a:pt x="142" y="61"/>
                    </a:lnTo>
                    <a:lnTo>
                      <a:pt x="140" y="60"/>
                    </a:lnTo>
                    <a:lnTo>
                      <a:pt x="140" y="57"/>
                    </a:lnTo>
                    <a:lnTo>
                      <a:pt x="140" y="56"/>
                    </a:lnTo>
                    <a:lnTo>
                      <a:pt x="140" y="54"/>
                    </a:lnTo>
                    <a:lnTo>
                      <a:pt x="142" y="51"/>
                    </a:lnTo>
                    <a:lnTo>
                      <a:pt x="143" y="51"/>
                    </a:lnTo>
                    <a:lnTo>
                      <a:pt x="144" y="50"/>
                    </a:lnTo>
                    <a:lnTo>
                      <a:pt x="147" y="50"/>
                    </a:lnTo>
                    <a:lnTo>
                      <a:pt x="148" y="50"/>
                    </a:lnTo>
                    <a:lnTo>
                      <a:pt x="148" y="49"/>
                    </a:lnTo>
                    <a:lnTo>
                      <a:pt x="148" y="46"/>
                    </a:lnTo>
                    <a:lnTo>
                      <a:pt x="149" y="45"/>
                    </a:lnTo>
                    <a:lnTo>
                      <a:pt x="149" y="44"/>
                    </a:lnTo>
                    <a:lnTo>
                      <a:pt x="149" y="42"/>
                    </a:lnTo>
                    <a:lnTo>
                      <a:pt x="150" y="42"/>
                    </a:lnTo>
                    <a:lnTo>
                      <a:pt x="150" y="41"/>
                    </a:lnTo>
                    <a:lnTo>
                      <a:pt x="150" y="41"/>
                    </a:lnTo>
                    <a:lnTo>
                      <a:pt x="152" y="41"/>
                    </a:lnTo>
                    <a:lnTo>
                      <a:pt x="152" y="40"/>
                    </a:lnTo>
                    <a:lnTo>
                      <a:pt x="152" y="40"/>
                    </a:lnTo>
                    <a:lnTo>
                      <a:pt x="153" y="39"/>
                    </a:lnTo>
                    <a:lnTo>
                      <a:pt x="153" y="39"/>
                    </a:lnTo>
                    <a:lnTo>
                      <a:pt x="154" y="37"/>
                    </a:lnTo>
                    <a:lnTo>
                      <a:pt x="154" y="34"/>
                    </a:lnTo>
                    <a:lnTo>
                      <a:pt x="155" y="31"/>
                    </a:lnTo>
                    <a:lnTo>
                      <a:pt x="154" y="30"/>
                    </a:lnTo>
                    <a:lnTo>
                      <a:pt x="155" y="29"/>
                    </a:lnTo>
                    <a:lnTo>
                      <a:pt x="154" y="27"/>
                    </a:lnTo>
                    <a:lnTo>
                      <a:pt x="154" y="27"/>
                    </a:lnTo>
                    <a:lnTo>
                      <a:pt x="154" y="25"/>
                    </a:lnTo>
                    <a:lnTo>
                      <a:pt x="153" y="24"/>
                    </a:lnTo>
                    <a:lnTo>
                      <a:pt x="152" y="20"/>
                    </a:lnTo>
                    <a:lnTo>
                      <a:pt x="150" y="16"/>
                    </a:lnTo>
                    <a:lnTo>
                      <a:pt x="149" y="16"/>
                    </a:lnTo>
                    <a:lnTo>
                      <a:pt x="148" y="15"/>
                    </a:lnTo>
                    <a:lnTo>
                      <a:pt x="147" y="12"/>
                    </a:lnTo>
                    <a:lnTo>
                      <a:pt x="147" y="11"/>
                    </a:lnTo>
                    <a:lnTo>
                      <a:pt x="147" y="6"/>
                    </a:lnTo>
                    <a:lnTo>
                      <a:pt x="147" y="4"/>
                    </a:lnTo>
                    <a:lnTo>
                      <a:pt x="148" y="1"/>
                    </a:lnTo>
                    <a:lnTo>
                      <a:pt x="144" y="2"/>
                    </a:lnTo>
                    <a:lnTo>
                      <a:pt x="144" y="2"/>
                    </a:lnTo>
                    <a:lnTo>
                      <a:pt x="143" y="1"/>
                    </a:lnTo>
                    <a:lnTo>
                      <a:pt x="142" y="0"/>
                    </a:lnTo>
                    <a:lnTo>
                      <a:pt x="140" y="0"/>
                    </a:lnTo>
                    <a:lnTo>
                      <a:pt x="139" y="0"/>
                    </a:lnTo>
                    <a:lnTo>
                      <a:pt x="139" y="1"/>
                    </a:lnTo>
                    <a:lnTo>
                      <a:pt x="138" y="4"/>
                    </a:lnTo>
                    <a:lnTo>
                      <a:pt x="138" y="6"/>
                    </a:lnTo>
                    <a:lnTo>
                      <a:pt x="142" y="5"/>
                    </a:lnTo>
                    <a:lnTo>
                      <a:pt x="143" y="5"/>
                    </a:lnTo>
                    <a:lnTo>
                      <a:pt x="143" y="5"/>
                    </a:lnTo>
                    <a:lnTo>
                      <a:pt x="144" y="4"/>
                    </a:lnTo>
                    <a:lnTo>
                      <a:pt x="144" y="5"/>
                    </a:lnTo>
                    <a:lnTo>
                      <a:pt x="144" y="6"/>
                    </a:lnTo>
                    <a:lnTo>
                      <a:pt x="144" y="9"/>
                    </a:lnTo>
                    <a:lnTo>
                      <a:pt x="144" y="10"/>
                    </a:lnTo>
                    <a:lnTo>
                      <a:pt x="143" y="10"/>
                    </a:lnTo>
                    <a:lnTo>
                      <a:pt x="140" y="9"/>
                    </a:lnTo>
                    <a:lnTo>
                      <a:pt x="139" y="10"/>
                    </a:lnTo>
                    <a:lnTo>
                      <a:pt x="139" y="10"/>
                    </a:lnTo>
                    <a:lnTo>
                      <a:pt x="138" y="11"/>
                    </a:lnTo>
                    <a:lnTo>
                      <a:pt x="138" y="11"/>
                    </a:lnTo>
                    <a:lnTo>
                      <a:pt x="137" y="10"/>
                    </a:lnTo>
                    <a:lnTo>
                      <a:pt x="137" y="10"/>
                    </a:lnTo>
                    <a:lnTo>
                      <a:pt x="137" y="6"/>
                    </a:lnTo>
                    <a:lnTo>
                      <a:pt x="135" y="5"/>
                    </a:lnTo>
                    <a:lnTo>
                      <a:pt x="135" y="5"/>
                    </a:lnTo>
                    <a:lnTo>
                      <a:pt x="134" y="5"/>
                    </a:lnTo>
                    <a:lnTo>
                      <a:pt x="133" y="5"/>
                    </a:lnTo>
                    <a:lnTo>
                      <a:pt x="133" y="5"/>
                    </a:lnTo>
                    <a:lnTo>
                      <a:pt x="131" y="5"/>
                    </a:lnTo>
                    <a:lnTo>
                      <a:pt x="131" y="5"/>
                    </a:lnTo>
                    <a:lnTo>
                      <a:pt x="131" y="9"/>
                    </a:lnTo>
                    <a:lnTo>
                      <a:pt x="131" y="9"/>
                    </a:lnTo>
                    <a:lnTo>
                      <a:pt x="131" y="11"/>
                    </a:lnTo>
                    <a:lnTo>
                      <a:pt x="130" y="11"/>
                    </a:lnTo>
                    <a:lnTo>
                      <a:pt x="130" y="12"/>
                    </a:lnTo>
                    <a:lnTo>
                      <a:pt x="129" y="12"/>
                    </a:lnTo>
                    <a:lnTo>
                      <a:pt x="128" y="12"/>
                    </a:lnTo>
                    <a:lnTo>
                      <a:pt x="128" y="12"/>
                    </a:lnTo>
                    <a:lnTo>
                      <a:pt x="126" y="14"/>
                    </a:lnTo>
                    <a:lnTo>
                      <a:pt x="126" y="15"/>
                    </a:lnTo>
                    <a:lnTo>
                      <a:pt x="126" y="16"/>
                    </a:lnTo>
                    <a:lnTo>
                      <a:pt x="126" y="17"/>
                    </a:lnTo>
                    <a:lnTo>
                      <a:pt x="128" y="20"/>
                    </a:lnTo>
                    <a:lnTo>
                      <a:pt x="128" y="20"/>
                    </a:lnTo>
                    <a:lnTo>
                      <a:pt x="126" y="22"/>
                    </a:lnTo>
                    <a:lnTo>
                      <a:pt x="125" y="24"/>
                    </a:lnTo>
                    <a:lnTo>
                      <a:pt x="125" y="25"/>
                    </a:lnTo>
                    <a:lnTo>
                      <a:pt x="124" y="25"/>
                    </a:lnTo>
                    <a:lnTo>
                      <a:pt x="124" y="25"/>
                    </a:lnTo>
                    <a:lnTo>
                      <a:pt x="124" y="26"/>
                    </a:lnTo>
                    <a:lnTo>
                      <a:pt x="124" y="26"/>
                    </a:lnTo>
                    <a:lnTo>
                      <a:pt x="125" y="26"/>
                    </a:lnTo>
                    <a:lnTo>
                      <a:pt x="126" y="26"/>
                    </a:lnTo>
                    <a:lnTo>
                      <a:pt x="126" y="26"/>
                    </a:lnTo>
                    <a:lnTo>
                      <a:pt x="128" y="29"/>
                    </a:lnTo>
                    <a:lnTo>
                      <a:pt x="128" y="30"/>
                    </a:lnTo>
                    <a:lnTo>
                      <a:pt x="128" y="34"/>
                    </a:lnTo>
                    <a:lnTo>
                      <a:pt x="128" y="34"/>
                    </a:lnTo>
                    <a:lnTo>
                      <a:pt x="128" y="35"/>
                    </a:lnTo>
                    <a:lnTo>
                      <a:pt x="126" y="36"/>
                    </a:lnTo>
                    <a:lnTo>
                      <a:pt x="126" y="36"/>
                    </a:lnTo>
                    <a:lnTo>
                      <a:pt x="125" y="37"/>
                    </a:lnTo>
                    <a:lnTo>
                      <a:pt x="125" y="39"/>
                    </a:lnTo>
                    <a:lnTo>
                      <a:pt x="124" y="42"/>
                    </a:lnTo>
                    <a:lnTo>
                      <a:pt x="124" y="44"/>
                    </a:lnTo>
                    <a:lnTo>
                      <a:pt x="123" y="45"/>
                    </a:lnTo>
                    <a:lnTo>
                      <a:pt x="121" y="47"/>
                    </a:lnTo>
                    <a:lnTo>
                      <a:pt x="120" y="49"/>
                    </a:lnTo>
                    <a:lnTo>
                      <a:pt x="120" y="50"/>
                    </a:lnTo>
                    <a:lnTo>
                      <a:pt x="119" y="52"/>
                    </a:lnTo>
                    <a:lnTo>
                      <a:pt x="119" y="54"/>
                    </a:lnTo>
                    <a:lnTo>
                      <a:pt x="118" y="55"/>
                    </a:lnTo>
                    <a:lnTo>
                      <a:pt x="116" y="56"/>
                    </a:lnTo>
                    <a:lnTo>
                      <a:pt x="111" y="59"/>
                    </a:lnTo>
                    <a:lnTo>
                      <a:pt x="110" y="60"/>
                    </a:lnTo>
                    <a:lnTo>
                      <a:pt x="110" y="62"/>
                    </a:lnTo>
                    <a:lnTo>
                      <a:pt x="109" y="64"/>
                    </a:lnTo>
                    <a:lnTo>
                      <a:pt x="108" y="65"/>
                    </a:lnTo>
                    <a:lnTo>
                      <a:pt x="106" y="66"/>
                    </a:lnTo>
                    <a:lnTo>
                      <a:pt x="104" y="69"/>
                    </a:lnTo>
                    <a:lnTo>
                      <a:pt x="103" y="70"/>
                    </a:lnTo>
                    <a:lnTo>
                      <a:pt x="100" y="70"/>
                    </a:lnTo>
                    <a:lnTo>
                      <a:pt x="98" y="71"/>
                    </a:lnTo>
                    <a:lnTo>
                      <a:pt x="93" y="74"/>
                    </a:lnTo>
                    <a:lnTo>
                      <a:pt x="91" y="74"/>
                    </a:lnTo>
                    <a:lnTo>
                      <a:pt x="90" y="76"/>
                    </a:lnTo>
                    <a:lnTo>
                      <a:pt x="89" y="76"/>
                    </a:lnTo>
                    <a:lnTo>
                      <a:pt x="89" y="76"/>
                    </a:lnTo>
                    <a:lnTo>
                      <a:pt x="86" y="76"/>
                    </a:lnTo>
                    <a:lnTo>
                      <a:pt x="85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5" y="72"/>
                    </a:lnTo>
                    <a:lnTo>
                      <a:pt x="84" y="71"/>
                    </a:lnTo>
                    <a:lnTo>
                      <a:pt x="84" y="70"/>
                    </a:lnTo>
                    <a:lnTo>
                      <a:pt x="85" y="69"/>
                    </a:lnTo>
                    <a:lnTo>
                      <a:pt x="86" y="69"/>
                    </a:lnTo>
                    <a:lnTo>
                      <a:pt x="88" y="67"/>
                    </a:lnTo>
                    <a:lnTo>
                      <a:pt x="90" y="65"/>
                    </a:lnTo>
                    <a:lnTo>
                      <a:pt x="90" y="65"/>
                    </a:lnTo>
                    <a:lnTo>
                      <a:pt x="90" y="64"/>
                    </a:lnTo>
                    <a:lnTo>
                      <a:pt x="88" y="65"/>
                    </a:lnTo>
                    <a:lnTo>
                      <a:pt x="85" y="66"/>
                    </a:lnTo>
                    <a:lnTo>
                      <a:pt x="83" y="66"/>
                    </a:lnTo>
                    <a:lnTo>
                      <a:pt x="81" y="69"/>
                    </a:lnTo>
                    <a:lnTo>
                      <a:pt x="81" y="74"/>
                    </a:lnTo>
                    <a:lnTo>
                      <a:pt x="81" y="76"/>
                    </a:lnTo>
                    <a:lnTo>
                      <a:pt x="79" y="79"/>
                    </a:lnTo>
                    <a:lnTo>
                      <a:pt x="76" y="82"/>
                    </a:lnTo>
                    <a:lnTo>
                      <a:pt x="75" y="84"/>
                    </a:lnTo>
                    <a:lnTo>
                      <a:pt x="74" y="85"/>
                    </a:lnTo>
                    <a:lnTo>
                      <a:pt x="73" y="86"/>
                    </a:lnTo>
                    <a:lnTo>
                      <a:pt x="71" y="89"/>
                    </a:lnTo>
                    <a:lnTo>
                      <a:pt x="71" y="90"/>
                    </a:lnTo>
                    <a:lnTo>
                      <a:pt x="73" y="91"/>
                    </a:lnTo>
                    <a:lnTo>
                      <a:pt x="71" y="94"/>
                    </a:lnTo>
                    <a:lnTo>
                      <a:pt x="70" y="95"/>
                    </a:lnTo>
                    <a:lnTo>
                      <a:pt x="69" y="95"/>
                    </a:lnTo>
                    <a:lnTo>
                      <a:pt x="66" y="96"/>
                    </a:lnTo>
                    <a:lnTo>
                      <a:pt x="66" y="96"/>
                    </a:lnTo>
                    <a:lnTo>
                      <a:pt x="63" y="96"/>
                    </a:lnTo>
                    <a:lnTo>
                      <a:pt x="61" y="95"/>
                    </a:lnTo>
                    <a:lnTo>
                      <a:pt x="61" y="95"/>
                    </a:lnTo>
                    <a:lnTo>
                      <a:pt x="61" y="94"/>
                    </a:lnTo>
                    <a:lnTo>
                      <a:pt x="61" y="92"/>
                    </a:lnTo>
                    <a:lnTo>
                      <a:pt x="60" y="92"/>
                    </a:lnTo>
                    <a:lnTo>
                      <a:pt x="60" y="92"/>
                    </a:lnTo>
                    <a:lnTo>
                      <a:pt x="56" y="94"/>
                    </a:lnTo>
                    <a:lnTo>
                      <a:pt x="50" y="94"/>
                    </a:lnTo>
                    <a:lnTo>
                      <a:pt x="49" y="95"/>
                    </a:lnTo>
                    <a:lnTo>
                      <a:pt x="46" y="95"/>
                    </a:lnTo>
                    <a:lnTo>
                      <a:pt x="44" y="96"/>
                    </a:lnTo>
                    <a:lnTo>
                      <a:pt x="41" y="96"/>
                    </a:lnTo>
                    <a:lnTo>
                      <a:pt x="40" y="96"/>
                    </a:lnTo>
                    <a:lnTo>
                      <a:pt x="39" y="96"/>
                    </a:lnTo>
                    <a:lnTo>
                      <a:pt x="36" y="96"/>
                    </a:lnTo>
                    <a:lnTo>
                      <a:pt x="36" y="96"/>
                    </a:lnTo>
                    <a:lnTo>
                      <a:pt x="35" y="96"/>
                    </a:lnTo>
                    <a:lnTo>
                      <a:pt x="34" y="95"/>
                    </a:lnTo>
                    <a:lnTo>
                      <a:pt x="31" y="95"/>
                    </a:lnTo>
                    <a:lnTo>
                      <a:pt x="29" y="9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2" name="Freeform 1075"/>
              <p:cNvSpPr>
                <a:spLocks/>
              </p:cNvSpPr>
              <p:nvPr/>
            </p:nvSpPr>
            <p:spPr bwMode="auto">
              <a:xfrm>
                <a:off x="4943" y="2416"/>
                <a:ext cx="8" cy="6"/>
              </a:xfrm>
              <a:custGeom>
                <a:avLst/>
                <a:gdLst>
                  <a:gd name="T0" fmla="*/ 1 w 8"/>
                  <a:gd name="T1" fmla="*/ 5 h 6"/>
                  <a:gd name="T2" fmla="*/ 3 w 8"/>
                  <a:gd name="T3" fmla="*/ 6 h 6"/>
                  <a:gd name="T4" fmla="*/ 4 w 8"/>
                  <a:gd name="T5" fmla="*/ 5 h 6"/>
                  <a:gd name="T6" fmla="*/ 4 w 8"/>
                  <a:gd name="T7" fmla="*/ 3 h 6"/>
                  <a:gd name="T8" fmla="*/ 4 w 8"/>
                  <a:gd name="T9" fmla="*/ 3 h 6"/>
                  <a:gd name="T10" fmla="*/ 5 w 8"/>
                  <a:gd name="T11" fmla="*/ 3 h 6"/>
                  <a:gd name="T12" fmla="*/ 6 w 8"/>
                  <a:gd name="T13" fmla="*/ 2 h 6"/>
                  <a:gd name="T14" fmla="*/ 6 w 8"/>
                  <a:gd name="T15" fmla="*/ 1 h 6"/>
                  <a:gd name="T16" fmla="*/ 8 w 8"/>
                  <a:gd name="T17" fmla="*/ 1 h 6"/>
                  <a:gd name="T18" fmla="*/ 8 w 8"/>
                  <a:gd name="T19" fmla="*/ 1 h 6"/>
                  <a:gd name="T20" fmla="*/ 8 w 8"/>
                  <a:gd name="T21" fmla="*/ 0 h 6"/>
                  <a:gd name="T22" fmla="*/ 6 w 8"/>
                  <a:gd name="T23" fmla="*/ 0 h 6"/>
                  <a:gd name="T24" fmla="*/ 6 w 8"/>
                  <a:gd name="T25" fmla="*/ 1 h 6"/>
                  <a:gd name="T26" fmla="*/ 6 w 8"/>
                  <a:gd name="T27" fmla="*/ 1 h 6"/>
                  <a:gd name="T28" fmla="*/ 5 w 8"/>
                  <a:gd name="T29" fmla="*/ 1 h 6"/>
                  <a:gd name="T30" fmla="*/ 5 w 8"/>
                  <a:gd name="T31" fmla="*/ 1 h 6"/>
                  <a:gd name="T32" fmla="*/ 3 w 8"/>
                  <a:gd name="T33" fmla="*/ 2 h 6"/>
                  <a:gd name="T34" fmla="*/ 1 w 8"/>
                  <a:gd name="T35" fmla="*/ 2 h 6"/>
                  <a:gd name="T36" fmla="*/ 1 w 8"/>
                  <a:gd name="T37" fmla="*/ 3 h 6"/>
                  <a:gd name="T38" fmla="*/ 1 w 8"/>
                  <a:gd name="T39" fmla="*/ 3 h 6"/>
                  <a:gd name="T40" fmla="*/ 0 w 8"/>
                  <a:gd name="T41" fmla="*/ 3 h 6"/>
                  <a:gd name="T42" fmla="*/ 1 w 8"/>
                  <a:gd name="T4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" h="6">
                    <a:moveTo>
                      <a:pt x="1" y="5"/>
                    </a:moveTo>
                    <a:lnTo>
                      <a:pt x="3" y="6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3" name="Freeform 1076"/>
              <p:cNvSpPr>
                <a:spLocks/>
              </p:cNvSpPr>
              <p:nvPr/>
            </p:nvSpPr>
            <p:spPr bwMode="auto">
              <a:xfrm>
                <a:off x="4924" y="2318"/>
                <a:ext cx="4" cy="4"/>
              </a:xfrm>
              <a:custGeom>
                <a:avLst/>
                <a:gdLst>
                  <a:gd name="T0" fmla="*/ 2 w 4"/>
                  <a:gd name="T1" fmla="*/ 2 h 4"/>
                  <a:gd name="T2" fmla="*/ 3 w 4"/>
                  <a:gd name="T3" fmla="*/ 2 h 4"/>
                  <a:gd name="T4" fmla="*/ 3 w 4"/>
                  <a:gd name="T5" fmla="*/ 4 h 4"/>
                  <a:gd name="T6" fmla="*/ 4 w 4"/>
                  <a:gd name="T7" fmla="*/ 4 h 4"/>
                  <a:gd name="T8" fmla="*/ 4 w 4"/>
                  <a:gd name="T9" fmla="*/ 1 h 4"/>
                  <a:gd name="T10" fmla="*/ 4 w 4"/>
                  <a:gd name="T11" fmla="*/ 1 h 4"/>
                  <a:gd name="T12" fmla="*/ 3 w 4"/>
                  <a:gd name="T13" fmla="*/ 0 h 4"/>
                  <a:gd name="T14" fmla="*/ 2 w 4"/>
                  <a:gd name="T15" fmla="*/ 0 h 4"/>
                  <a:gd name="T16" fmla="*/ 0 w 4"/>
                  <a:gd name="T17" fmla="*/ 1 h 4"/>
                  <a:gd name="T18" fmla="*/ 0 w 4"/>
                  <a:gd name="T19" fmla="*/ 1 h 4"/>
                  <a:gd name="T20" fmla="*/ 2 w 4"/>
                  <a:gd name="T21" fmla="*/ 2 h 4"/>
                  <a:gd name="T22" fmla="*/ 2 w 4"/>
                  <a:gd name="T2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lnTo>
                      <a:pt x="3" y="2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4" name="Freeform 1077"/>
              <p:cNvSpPr>
                <a:spLocks/>
              </p:cNvSpPr>
              <p:nvPr/>
            </p:nvSpPr>
            <p:spPr bwMode="auto">
              <a:xfrm>
                <a:off x="4944" y="2322"/>
                <a:ext cx="4" cy="6"/>
              </a:xfrm>
              <a:custGeom>
                <a:avLst/>
                <a:gdLst>
                  <a:gd name="T0" fmla="*/ 2 w 4"/>
                  <a:gd name="T1" fmla="*/ 5 h 6"/>
                  <a:gd name="T2" fmla="*/ 2 w 4"/>
                  <a:gd name="T3" fmla="*/ 6 h 6"/>
                  <a:gd name="T4" fmla="*/ 3 w 4"/>
                  <a:gd name="T5" fmla="*/ 5 h 6"/>
                  <a:gd name="T6" fmla="*/ 3 w 4"/>
                  <a:gd name="T7" fmla="*/ 3 h 6"/>
                  <a:gd name="T8" fmla="*/ 4 w 4"/>
                  <a:gd name="T9" fmla="*/ 2 h 6"/>
                  <a:gd name="T10" fmla="*/ 4 w 4"/>
                  <a:gd name="T11" fmla="*/ 1 h 6"/>
                  <a:gd name="T12" fmla="*/ 4 w 4"/>
                  <a:gd name="T13" fmla="*/ 0 h 6"/>
                  <a:gd name="T14" fmla="*/ 4 w 4"/>
                  <a:gd name="T15" fmla="*/ 0 h 6"/>
                  <a:gd name="T16" fmla="*/ 3 w 4"/>
                  <a:gd name="T17" fmla="*/ 0 h 6"/>
                  <a:gd name="T18" fmla="*/ 2 w 4"/>
                  <a:gd name="T19" fmla="*/ 1 h 6"/>
                  <a:gd name="T20" fmla="*/ 2 w 4"/>
                  <a:gd name="T21" fmla="*/ 1 h 6"/>
                  <a:gd name="T22" fmla="*/ 2 w 4"/>
                  <a:gd name="T23" fmla="*/ 2 h 6"/>
                  <a:gd name="T24" fmla="*/ 0 w 4"/>
                  <a:gd name="T25" fmla="*/ 5 h 6"/>
                  <a:gd name="T26" fmla="*/ 2 w 4"/>
                  <a:gd name="T2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6">
                    <a:moveTo>
                      <a:pt x="2" y="5"/>
                    </a:moveTo>
                    <a:lnTo>
                      <a:pt x="2" y="6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5" name="Freeform 1078"/>
              <p:cNvSpPr>
                <a:spLocks/>
              </p:cNvSpPr>
              <p:nvPr/>
            </p:nvSpPr>
            <p:spPr bwMode="auto">
              <a:xfrm>
                <a:off x="4946" y="2342"/>
                <a:ext cx="3" cy="3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2 h 3"/>
                  <a:gd name="T4" fmla="*/ 0 w 3"/>
                  <a:gd name="T5" fmla="*/ 3 h 3"/>
                  <a:gd name="T6" fmla="*/ 1 w 3"/>
                  <a:gd name="T7" fmla="*/ 3 h 3"/>
                  <a:gd name="T8" fmla="*/ 2 w 3"/>
                  <a:gd name="T9" fmla="*/ 2 h 3"/>
                  <a:gd name="T10" fmla="*/ 2 w 3"/>
                  <a:gd name="T11" fmla="*/ 1 h 3"/>
                  <a:gd name="T12" fmla="*/ 3 w 3"/>
                  <a:gd name="T13" fmla="*/ 0 h 3"/>
                  <a:gd name="T14" fmla="*/ 2 w 3"/>
                  <a:gd name="T15" fmla="*/ 0 h 3"/>
                  <a:gd name="T16" fmla="*/ 1 w 3"/>
                  <a:gd name="T17" fmla="*/ 1 h 3"/>
                  <a:gd name="T18" fmla="*/ 1 w 3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6" name="Freeform 1079"/>
              <p:cNvSpPr>
                <a:spLocks/>
              </p:cNvSpPr>
              <p:nvPr/>
            </p:nvSpPr>
            <p:spPr bwMode="auto">
              <a:xfrm>
                <a:off x="4943" y="2328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1 w 3"/>
                  <a:gd name="T3" fmla="*/ 2 h 2"/>
                  <a:gd name="T4" fmla="*/ 1 w 3"/>
                  <a:gd name="T5" fmla="*/ 2 h 2"/>
                  <a:gd name="T6" fmla="*/ 3 w 3"/>
                  <a:gd name="T7" fmla="*/ 1 h 2"/>
                  <a:gd name="T8" fmla="*/ 3 w 3"/>
                  <a:gd name="T9" fmla="*/ 0 h 2"/>
                  <a:gd name="T10" fmla="*/ 1 w 3"/>
                  <a:gd name="T11" fmla="*/ 0 h 2"/>
                  <a:gd name="T12" fmla="*/ 0 w 3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7" name="Freeform 1080"/>
              <p:cNvSpPr>
                <a:spLocks/>
              </p:cNvSpPr>
              <p:nvPr/>
            </p:nvSpPr>
            <p:spPr bwMode="auto">
              <a:xfrm>
                <a:off x="4836" y="2548"/>
                <a:ext cx="1" cy="3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0 h 3"/>
                  <a:gd name="T4" fmla="*/ 0 w 1"/>
                  <a:gd name="T5" fmla="*/ 2 h 3"/>
                  <a:gd name="T6" fmla="*/ 0 w 1"/>
                  <a:gd name="T7" fmla="*/ 2 h 3"/>
                  <a:gd name="T8" fmla="*/ 1 w 1"/>
                  <a:gd name="T9" fmla="*/ 3 h 3"/>
                  <a:gd name="T10" fmla="*/ 1 w 1"/>
                  <a:gd name="T11" fmla="*/ 3 h 3"/>
                  <a:gd name="T12" fmla="*/ 1 w 1"/>
                  <a:gd name="T13" fmla="*/ 2 h 3"/>
                  <a:gd name="T14" fmla="*/ 0 w 1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8" name="Freeform 1081"/>
              <p:cNvSpPr>
                <a:spLocks/>
              </p:cNvSpPr>
              <p:nvPr/>
            </p:nvSpPr>
            <p:spPr bwMode="auto">
              <a:xfrm>
                <a:off x="4789" y="2474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0 h 2"/>
                  <a:gd name="T6" fmla="*/ 0 w 1"/>
                  <a:gd name="T7" fmla="*/ 0 h 2"/>
                  <a:gd name="T8" fmla="*/ 0 w 1"/>
                  <a:gd name="T9" fmla="*/ 0 h 2"/>
                  <a:gd name="T10" fmla="*/ 0 w 1"/>
                  <a:gd name="T11" fmla="*/ 0 h 2"/>
                  <a:gd name="T12" fmla="*/ 0 w 1"/>
                  <a:gd name="T13" fmla="*/ 0 h 2"/>
                  <a:gd name="T14" fmla="*/ 0 w 1"/>
                  <a:gd name="T15" fmla="*/ 2 h 2"/>
                  <a:gd name="T16" fmla="*/ 1 w 1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39" name="Freeform 1082"/>
              <p:cNvSpPr>
                <a:spLocks/>
              </p:cNvSpPr>
              <p:nvPr/>
            </p:nvSpPr>
            <p:spPr bwMode="auto">
              <a:xfrm>
                <a:off x="4842" y="2610"/>
                <a:ext cx="2" cy="6"/>
              </a:xfrm>
              <a:custGeom>
                <a:avLst/>
                <a:gdLst>
                  <a:gd name="T0" fmla="*/ 1 w 2"/>
                  <a:gd name="T1" fmla="*/ 6 h 6"/>
                  <a:gd name="T2" fmla="*/ 1 w 2"/>
                  <a:gd name="T3" fmla="*/ 6 h 6"/>
                  <a:gd name="T4" fmla="*/ 2 w 2"/>
                  <a:gd name="T5" fmla="*/ 6 h 6"/>
                  <a:gd name="T6" fmla="*/ 2 w 2"/>
                  <a:gd name="T7" fmla="*/ 5 h 6"/>
                  <a:gd name="T8" fmla="*/ 1 w 2"/>
                  <a:gd name="T9" fmla="*/ 2 h 6"/>
                  <a:gd name="T10" fmla="*/ 2 w 2"/>
                  <a:gd name="T11" fmla="*/ 1 h 6"/>
                  <a:gd name="T12" fmla="*/ 2 w 2"/>
                  <a:gd name="T13" fmla="*/ 1 h 6"/>
                  <a:gd name="T14" fmla="*/ 2 w 2"/>
                  <a:gd name="T15" fmla="*/ 1 h 6"/>
                  <a:gd name="T16" fmla="*/ 2 w 2"/>
                  <a:gd name="T17" fmla="*/ 1 h 6"/>
                  <a:gd name="T18" fmla="*/ 1 w 2"/>
                  <a:gd name="T19" fmla="*/ 0 h 6"/>
                  <a:gd name="T20" fmla="*/ 0 w 2"/>
                  <a:gd name="T21" fmla="*/ 0 h 6"/>
                  <a:gd name="T22" fmla="*/ 0 w 2"/>
                  <a:gd name="T23" fmla="*/ 1 h 6"/>
                  <a:gd name="T24" fmla="*/ 0 w 2"/>
                  <a:gd name="T25" fmla="*/ 2 h 6"/>
                  <a:gd name="T26" fmla="*/ 0 w 2"/>
                  <a:gd name="T27" fmla="*/ 3 h 6"/>
                  <a:gd name="T28" fmla="*/ 1 w 2"/>
                  <a:gd name="T29" fmla="*/ 3 h 6"/>
                  <a:gd name="T30" fmla="*/ 1 w 2"/>
                  <a:gd name="T31" fmla="*/ 5 h 6"/>
                  <a:gd name="T32" fmla="*/ 1 w 2"/>
                  <a:gd name="T33" fmla="*/ 5 h 6"/>
                  <a:gd name="T34" fmla="*/ 1 w 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" h="6">
                    <a:moveTo>
                      <a:pt x="1" y="6"/>
                    </a:moveTo>
                    <a:lnTo>
                      <a:pt x="1" y="6"/>
                    </a:lnTo>
                    <a:lnTo>
                      <a:pt x="2" y="6"/>
                    </a:lnTo>
                    <a:lnTo>
                      <a:pt x="2" y="5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0" name="Freeform 1083"/>
              <p:cNvSpPr>
                <a:spLocks/>
              </p:cNvSpPr>
              <p:nvPr/>
            </p:nvSpPr>
            <p:spPr bwMode="auto">
              <a:xfrm>
                <a:off x="4793" y="2474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0 w 1"/>
                  <a:gd name="T9" fmla="*/ 2 h 2"/>
                  <a:gd name="T10" fmla="*/ 1 w 1"/>
                  <a:gd name="T11" fmla="*/ 2 h 2"/>
                  <a:gd name="T12" fmla="*/ 1 w 1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1" name="Freeform 1084"/>
              <p:cNvSpPr>
                <a:spLocks/>
              </p:cNvSpPr>
              <p:nvPr/>
            </p:nvSpPr>
            <p:spPr bwMode="auto">
              <a:xfrm>
                <a:off x="4734" y="2507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1 h 1"/>
                  <a:gd name="T4" fmla="*/ 3 w 3"/>
                  <a:gd name="T5" fmla="*/ 0 h 1"/>
                  <a:gd name="T6" fmla="*/ 1 w 3"/>
                  <a:gd name="T7" fmla="*/ 0 h 1"/>
                  <a:gd name="T8" fmla="*/ 0 w 3"/>
                  <a:gd name="T9" fmla="*/ 0 h 1"/>
                  <a:gd name="T10" fmla="*/ 0 w 3"/>
                  <a:gd name="T11" fmla="*/ 0 h 1"/>
                  <a:gd name="T12" fmla="*/ 1 w 3"/>
                  <a:gd name="T13" fmla="*/ 1 h 1"/>
                  <a:gd name="T14" fmla="*/ 3 w 3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2" name="Freeform 1085"/>
              <p:cNvSpPr>
                <a:spLocks/>
              </p:cNvSpPr>
              <p:nvPr/>
            </p:nvSpPr>
            <p:spPr bwMode="auto">
              <a:xfrm>
                <a:off x="4817" y="2463"/>
                <a:ext cx="26" cy="49"/>
              </a:xfrm>
              <a:custGeom>
                <a:avLst/>
                <a:gdLst>
                  <a:gd name="T0" fmla="*/ 0 w 26"/>
                  <a:gd name="T1" fmla="*/ 30 h 49"/>
                  <a:gd name="T2" fmla="*/ 0 w 26"/>
                  <a:gd name="T3" fmla="*/ 31 h 49"/>
                  <a:gd name="T4" fmla="*/ 0 w 26"/>
                  <a:gd name="T5" fmla="*/ 33 h 49"/>
                  <a:gd name="T6" fmla="*/ 1 w 26"/>
                  <a:gd name="T7" fmla="*/ 33 h 49"/>
                  <a:gd name="T8" fmla="*/ 1 w 26"/>
                  <a:gd name="T9" fmla="*/ 34 h 49"/>
                  <a:gd name="T10" fmla="*/ 2 w 26"/>
                  <a:gd name="T11" fmla="*/ 38 h 49"/>
                  <a:gd name="T12" fmla="*/ 3 w 26"/>
                  <a:gd name="T13" fmla="*/ 39 h 49"/>
                  <a:gd name="T14" fmla="*/ 3 w 26"/>
                  <a:gd name="T15" fmla="*/ 40 h 49"/>
                  <a:gd name="T16" fmla="*/ 3 w 26"/>
                  <a:gd name="T17" fmla="*/ 40 h 49"/>
                  <a:gd name="T18" fmla="*/ 5 w 26"/>
                  <a:gd name="T19" fmla="*/ 41 h 49"/>
                  <a:gd name="T20" fmla="*/ 6 w 26"/>
                  <a:gd name="T21" fmla="*/ 41 h 49"/>
                  <a:gd name="T22" fmla="*/ 7 w 26"/>
                  <a:gd name="T23" fmla="*/ 43 h 49"/>
                  <a:gd name="T24" fmla="*/ 7 w 26"/>
                  <a:gd name="T25" fmla="*/ 44 h 49"/>
                  <a:gd name="T26" fmla="*/ 9 w 26"/>
                  <a:gd name="T27" fmla="*/ 45 h 49"/>
                  <a:gd name="T28" fmla="*/ 9 w 26"/>
                  <a:gd name="T29" fmla="*/ 48 h 49"/>
                  <a:gd name="T30" fmla="*/ 10 w 26"/>
                  <a:gd name="T31" fmla="*/ 49 h 49"/>
                  <a:gd name="T32" fmla="*/ 11 w 26"/>
                  <a:gd name="T33" fmla="*/ 49 h 49"/>
                  <a:gd name="T34" fmla="*/ 11 w 26"/>
                  <a:gd name="T35" fmla="*/ 48 h 49"/>
                  <a:gd name="T36" fmla="*/ 11 w 26"/>
                  <a:gd name="T37" fmla="*/ 46 h 49"/>
                  <a:gd name="T38" fmla="*/ 11 w 26"/>
                  <a:gd name="T39" fmla="*/ 44 h 49"/>
                  <a:gd name="T40" fmla="*/ 11 w 26"/>
                  <a:gd name="T41" fmla="*/ 43 h 49"/>
                  <a:gd name="T42" fmla="*/ 12 w 26"/>
                  <a:gd name="T43" fmla="*/ 40 h 49"/>
                  <a:gd name="T44" fmla="*/ 14 w 26"/>
                  <a:gd name="T45" fmla="*/ 39 h 49"/>
                  <a:gd name="T46" fmla="*/ 15 w 26"/>
                  <a:gd name="T47" fmla="*/ 36 h 49"/>
                  <a:gd name="T48" fmla="*/ 17 w 26"/>
                  <a:gd name="T49" fmla="*/ 34 h 49"/>
                  <a:gd name="T50" fmla="*/ 19 w 26"/>
                  <a:gd name="T51" fmla="*/ 33 h 49"/>
                  <a:gd name="T52" fmla="*/ 19 w 26"/>
                  <a:gd name="T53" fmla="*/ 31 h 49"/>
                  <a:gd name="T54" fmla="*/ 20 w 26"/>
                  <a:gd name="T55" fmla="*/ 28 h 49"/>
                  <a:gd name="T56" fmla="*/ 20 w 26"/>
                  <a:gd name="T57" fmla="*/ 24 h 49"/>
                  <a:gd name="T58" fmla="*/ 21 w 26"/>
                  <a:gd name="T59" fmla="*/ 21 h 49"/>
                  <a:gd name="T60" fmla="*/ 21 w 26"/>
                  <a:gd name="T61" fmla="*/ 19 h 49"/>
                  <a:gd name="T62" fmla="*/ 22 w 26"/>
                  <a:gd name="T63" fmla="*/ 18 h 49"/>
                  <a:gd name="T64" fmla="*/ 24 w 26"/>
                  <a:gd name="T65" fmla="*/ 15 h 49"/>
                  <a:gd name="T66" fmla="*/ 25 w 26"/>
                  <a:gd name="T67" fmla="*/ 11 h 49"/>
                  <a:gd name="T68" fmla="*/ 25 w 26"/>
                  <a:gd name="T69" fmla="*/ 10 h 49"/>
                  <a:gd name="T70" fmla="*/ 25 w 26"/>
                  <a:gd name="T71" fmla="*/ 8 h 49"/>
                  <a:gd name="T72" fmla="*/ 25 w 26"/>
                  <a:gd name="T73" fmla="*/ 8 h 49"/>
                  <a:gd name="T74" fmla="*/ 25 w 26"/>
                  <a:gd name="T75" fmla="*/ 6 h 49"/>
                  <a:gd name="T76" fmla="*/ 26 w 26"/>
                  <a:gd name="T77" fmla="*/ 5 h 49"/>
                  <a:gd name="T78" fmla="*/ 26 w 26"/>
                  <a:gd name="T79" fmla="*/ 4 h 49"/>
                  <a:gd name="T80" fmla="*/ 25 w 26"/>
                  <a:gd name="T81" fmla="*/ 3 h 49"/>
                  <a:gd name="T82" fmla="*/ 24 w 26"/>
                  <a:gd name="T83" fmla="*/ 3 h 49"/>
                  <a:gd name="T84" fmla="*/ 22 w 26"/>
                  <a:gd name="T85" fmla="*/ 1 h 49"/>
                  <a:gd name="T86" fmla="*/ 22 w 26"/>
                  <a:gd name="T87" fmla="*/ 1 h 49"/>
                  <a:gd name="T88" fmla="*/ 21 w 26"/>
                  <a:gd name="T89" fmla="*/ 0 h 49"/>
                  <a:gd name="T90" fmla="*/ 20 w 26"/>
                  <a:gd name="T91" fmla="*/ 0 h 49"/>
                  <a:gd name="T92" fmla="*/ 20 w 26"/>
                  <a:gd name="T93" fmla="*/ 1 h 49"/>
                  <a:gd name="T94" fmla="*/ 19 w 26"/>
                  <a:gd name="T95" fmla="*/ 3 h 49"/>
                  <a:gd name="T96" fmla="*/ 15 w 26"/>
                  <a:gd name="T97" fmla="*/ 4 h 49"/>
                  <a:gd name="T98" fmla="*/ 14 w 26"/>
                  <a:gd name="T99" fmla="*/ 4 h 49"/>
                  <a:gd name="T100" fmla="*/ 12 w 26"/>
                  <a:gd name="T101" fmla="*/ 5 h 49"/>
                  <a:gd name="T102" fmla="*/ 12 w 26"/>
                  <a:gd name="T103" fmla="*/ 8 h 49"/>
                  <a:gd name="T104" fmla="*/ 11 w 26"/>
                  <a:gd name="T105" fmla="*/ 9 h 49"/>
                  <a:gd name="T106" fmla="*/ 10 w 26"/>
                  <a:gd name="T107" fmla="*/ 10 h 49"/>
                  <a:gd name="T108" fmla="*/ 7 w 26"/>
                  <a:gd name="T109" fmla="*/ 13 h 49"/>
                  <a:gd name="T110" fmla="*/ 1 w 26"/>
                  <a:gd name="T111" fmla="*/ 24 h 49"/>
                  <a:gd name="T112" fmla="*/ 1 w 26"/>
                  <a:gd name="T113" fmla="*/ 24 h 49"/>
                  <a:gd name="T114" fmla="*/ 1 w 26"/>
                  <a:gd name="T115" fmla="*/ 26 h 49"/>
                  <a:gd name="T116" fmla="*/ 1 w 26"/>
                  <a:gd name="T117" fmla="*/ 28 h 49"/>
                  <a:gd name="T118" fmla="*/ 1 w 26"/>
                  <a:gd name="T119" fmla="*/ 29 h 49"/>
                  <a:gd name="T120" fmla="*/ 0 w 26"/>
                  <a:gd name="T121" fmla="*/ 3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" h="49">
                    <a:moveTo>
                      <a:pt x="0" y="30"/>
                    </a:moveTo>
                    <a:lnTo>
                      <a:pt x="0" y="31"/>
                    </a:lnTo>
                    <a:lnTo>
                      <a:pt x="0" y="33"/>
                    </a:lnTo>
                    <a:lnTo>
                      <a:pt x="1" y="33"/>
                    </a:lnTo>
                    <a:lnTo>
                      <a:pt x="1" y="34"/>
                    </a:lnTo>
                    <a:lnTo>
                      <a:pt x="2" y="38"/>
                    </a:lnTo>
                    <a:lnTo>
                      <a:pt x="3" y="39"/>
                    </a:lnTo>
                    <a:lnTo>
                      <a:pt x="3" y="40"/>
                    </a:lnTo>
                    <a:lnTo>
                      <a:pt x="3" y="40"/>
                    </a:lnTo>
                    <a:lnTo>
                      <a:pt x="5" y="41"/>
                    </a:lnTo>
                    <a:lnTo>
                      <a:pt x="6" y="41"/>
                    </a:lnTo>
                    <a:lnTo>
                      <a:pt x="7" y="43"/>
                    </a:lnTo>
                    <a:lnTo>
                      <a:pt x="7" y="44"/>
                    </a:lnTo>
                    <a:lnTo>
                      <a:pt x="9" y="45"/>
                    </a:lnTo>
                    <a:lnTo>
                      <a:pt x="9" y="48"/>
                    </a:lnTo>
                    <a:lnTo>
                      <a:pt x="10" y="49"/>
                    </a:lnTo>
                    <a:lnTo>
                      <a:pt x="11" y="49"/>
                    </a:lnTo>
                    <a:lnTo>
                      <a:pt x="11" y="48"/>
                    </a:lnTo>
                    <a:lnTo>
                      <a:pt x="11" y="46"/>
                    </a:lnTo>
                    <a:lnTo>
                      <a:pt x="11" y="44"/>
                    </a:lnTo>
                    <a:lnTo>
                      <a:pt x="11" y="43"/>
                    </a:lnTo>
                    <a:lnTo>
                      <a:pt x="12" y="40"/>
                    </a:lnTo>
                    <a:lnTo>
                      <a:pt x="14" y="39"/>
                    </a:lnTo>
                    <a:lnTo>
                      <a:pt x="15" y="36"/>
                    </a:lnTo>
                    <a:lnTo>
                      <a:pt x="17" y="34"/>
                    </a:lnTo>
                    <a:lnTo>
                      <a:pt x="19" y="33"/>
                    </a:lnTo>
                    <a:lnTo>
                      <a:pt x="19" y="31"/>
                    </a:lnTo>
                    <a:lnTo>
                      <a:pt x="20" y="28"/>
                    </a:lnTo>
                    <a:lnTo>
                      <a:pt x="20" y="24"/>
                    </a:lnTo>
                    <a:lnTo>
                      <a:pt x="21" y="21"/>
                    </a:lnTo>
                    <a:lnTo>
                      <a:pt x="21" y="19"/>
                    </a:lnTo>
                    <a:lnTo>
                      <a:pt x="22" y="18"/>
                    </a:lnTo>
                    <a:lnTo>
                      <a:pt x="24" y="15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6"/>
                    </a:lnTo>
                    <a:lnTo>
                      <a:pt x="26" y="5"/>
                    </a:lnTo>
                    <a:lnTo>
                      <a:pt x="26" y="4"/>
                    </a:lnTo>
                    <a:lnTo>
                      <a:pt x="25" y="3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5" y="4"/>
                    </a:lnTo>
                    <a:lnTo>
                      <a:pt x="14" y="4"/>
                    </a:lnTo>
                    <a:lnTo>
                      <a:pt x="12" y="5"/>
                    </a:lnTo>
                    <a:lnTo>
                      <a:pt x="12" y="8"/>
                    </a:lnTo>
                    <a:lnTo>
                      <a:pt x="11" y="9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1" y="24"/>
                    </a:lnTo>
                    <a:lnTo>
                      <a:pt x="1" y="24"/>
                    </a:lnTo>
                    <a:lnTo>
                      <a:pt x="1" y="26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3" name="Freeform 1086"/>
              <p:cNvSpPr>
                <a:spLocks/>
              </p:cNvSpPr>
              <p:nvPr/>
            </p:nvSpPr>
            <p:spPr bwMode="auto">
              <a:xfrm>
                <a:off x="4778" y="2662"/>
                <a:ext cx="34" cy="42"/>
              </a:xfrm>
              <a:custGeom>
                <a:avLst/>
                <a:gdLst>
                  <a:gd name="T0" fmla="*/ 10 w 34"/>
                  <a:gd name="T1" fmla="*/ 29 h 42"/>
                  <a:gd name="T2" fmla="*/ 6 w 34"/>
                  <a:gd name="T3" fmla="*/ 31 h 42"/>
                  <a:gd name="T4" fmla="*/ 4 w 34"/>
                  <a:gd name="T5" fmla="*/ 34 h 42"/>
                  <a:gd name="T6" fmla="*/ 1 w 34"/>
                  <a:gd name="T7" fmla="*/ 37 h 42"/>
                  <a:gd name="T8" fmla="*/ 0 w 34"/>
                  <a:gd name="T9" fmla="*/ 40 h 42"/>
                  <a:gd name="T10" fmla="*/ 1 w 34"/>
                  <a:gd name="T11" fmla="*/ 40 h 42"/>
                  <a:gd name="T12" fmla="*/ 2 w 34"/>
                  <a:gd name="T13" fmla="*/ 39 h 42"/>
                  <a:gd name="T14" fmla="*/ 4 w 34"/>
                  <a:gd name="T15" fmla="*/ 38 h 42"/>
                  <a:gd name="T16" fmla="*/ 6 w 34"/>
                  <a:gd name="T17" fmla="*/ 37 h 42"/>
                  <a:gd name="T18" fmla="*/ 9 w 34"/>
                  <a:gd name="T19" fmla="*/ 35 h 42"/>
                  <a:gd name="T20" fmla="*/ 11 w 34"/>
                  <a:gd name="T21" fmla="*/ 33 h 42"/>
                  <a:gd name="T22" fmla="*/ 14 w 34"/>
                  <a:gd name="T23" fmla="*/ 30 h 42"/>
                  <a:gd name="T24" fmla="*/ 16 w 34"/>
                  <a:gd name="T25" fmla="*/ 29 h 42"/>
                  <a:gd name="T26" fmla="*/ 19 w 34"/>
                  <a:gd name="T27" fmla="*/ 26 h 42"/>
                  <a:gd name="T28" fmla="*/ 21 w 34"/>
                  <a:gd name="T29" fmla="*/ 20 h 42"/>
                  <a:gd name="T30" fmla="*/ 22 w 34"/>
                  <a:gd name="T31" fmla="*/ 19 h 42"/>
                  <a:gd name="T32" fmla="*/ 27 w 34"/>
                  <a:gd name="T33" fmla="*/ 18 h 42"/>
                  <a:gd name="T34" fmla="*/ 27 w 34"/>
                  <a:gd name="T35" fmla="*/ 16 h 42"/>
                  <a:gd name="T36" fmla="*/ 30 w 34"/>
                  <a:gd name="T37" fmla="*/ 14 h 42"/>
                  <a:gd name="T38" fmla="*/ 31 w 34"/>
                  <a:gd name="T39" fmla="*/ 13 h 42"/>
                  <a:gd name="T40" fmla="*/ 34 w 34"/>
                  <a:gd name="T41" fmla="*/ 11 h 42"/>
                  <a:gd name="T42" fmla="*/ 32 w 34"/>
                  <a:gd name="T43" fmla="*/ 9 h 42"/>
                  <a:gd name="T44" fmla="*/ 32 w 34"/>
                  <a:gd name="T45" fmla="*/ 4 h 42"/>
                  <a:gd name="T46" fmla="*/ 31 w 34"/>
                  <a:gd name="T47" fmla="*/ 3 h 42"/>
                  <a:gd name="T48" fmla="*/ 32 w 34"/>
                  <a:gd name="T49" fmla="*/ 0 h 42"/>
                  <a:gd name="T50" fmla="*/ 31 w 34"/>
                  <a:gd name="T51" fmla="*/ 0 h 42"/>
                  <a:gd name="T52" fmla="*/ 29 w 34"/>
                  <a:gd name="T53" fmla="*/ 5 h 42"/>
                  <a:gd name="T54" fmla="*/ 29 w 34"/>
                  <a:gd name="T55" fmla="*/ 8 h 42"/>
                  <a:gd name="T56" fmla="*/ 29 w 34"/>
                  <a:gd name="T57" fmla="*/ 10 h 42"/>
                  <a:gd name="T58" fmla="*/ 26 w 34"/>
                  <a:gd name="T59" fmla="*/ 13 h 42"/>
                  <a:gd name="T60" fmla="*/ 25 w 34"/>
                  <a:gd name="T61" fmla="*/ 13 h 42"/>
                  <a:gd name="T62" fmla="*/ 22 w 34"/>
                  <a:gd name="T63" fmla="*/ 16 h 42"/>
                  <a:gd name="T64" fmla="*/ 20 w 34"/>
                  <a:gd name="T65" fmla="*/ 18 h 42"/>
                  <a:gd name="T66" fmla="*/ 15 w 34"/>
                  <a:gd name="T67" fmla="*/ 24 h 42"/>
                  <a:gd name="T68" fmla="*/ 11 w 34"/>
                  <a:gd name="T69" fmla="*/ 2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4" h="42">
                    <a:moveTo>
                      <a:pt x="10" y="29"/>
                    </a:moveTo>
                    <a:lnTo>
                      <a:pt x="10" y="29"/>
                    </a:lnTo>
                    <a:lnTo>
                      <a:pt x="9" y="29"/>
                    </a:lnTo>
                    <a:lnTo>
                      <a:pt x="6" y="31"/>
                    </a:lnTo>
                    <a:lnTo>
                      <a:pt x="5" y="33"/>
                    </a:lnTo>
                    <a:lnTo>
                      <a:pt x="4" y="34"/>
                    </a:lnTo>
                    <a:lnTo>
                      <a:pt x="2" y="35"/>
                    </a:lnTo>
                    <a:lnTo>
                      <a:pt x="1" y="37"/>
                    </a:lnTo>
                    <a:lnTo>
                      <a:pt x="0" y="39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1" y="40"/>
                    </a:lnTo>
                    <a:lnTo>
                      <a:pt x="2" y="39"/>
                    </a:lnTo>
                    <a:lnTo>
                      <a:pt x="2" y="39"/>
                    </a:lnTo>
                    <a:lnTo>
                      <a:pt x="4" y="39"/>
                    </a:lnTo>
                    <a:lnTo>
                      <a:pt x="4" y="38"/>
                    </a:lnTo>
                    <a:lnTo>
                      <a:pt x="5" y="38"/>
                    </a:lnTo>
                    <a:lnTo>
                      <a:pt x="6" y="37"/>
                    </a:lnTo>
                    <a:lnTo>
                      <a:pt x="7" y="37"/>
                    </a:lnTo>
                    <a:lnTo>
                      <a:pt x="9" y="35"/>
                    </a:lnTo>
                    <a:lnTo>
                      <a:pt x="10" y="34"/>
                    </a:lnTo>
                    <a:lnTo>
                      <a:pt x="11" y="33"/>
                    </a:lnTo>
                    <a:lnTo>
                      <a:pt x="12" y="31"/>
                    </a:lnTo>
                    <a:lnTo>
                      <a:pt x="14" y="30"/>
                    </a:lnTo>
                    <a:lnTo>
                      <a:pt x="15" y="30"/>
                    </a:lnTo>
                    <a:lnTo>
                      <a:pt x="16" y="29"/>
                    </a:lnTo>
                    <a:lnTo>
                      <a:pt x="17" y="28"/>
                    </a:lnTo>
                    <a:lnTo>
                      <a:pt x="19" y="26"/>
                    </a:lnTo>
                    <a:lnTo>
                      <a:pt x="21" y="21"/>
                    </a:lnTo>
                    <a:lnTo>
                      <a:pt x="21" y="20"/>
                    </a:lnTo>
                    <a:lnTo>
                      <a:pt x="21" y="20"/>
                    </a:lnTo>
                    <a:lnTo>
                      <a:pt x="22" y="19"/>
                    </a:lnTo>
                    <a:lnTo>
                      <a:pt x="24" y="19"/>
                    </a:lnTo>
                    <a:lnTo>
                      <a:pt x="27" y="18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9" y="15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1" y="13"/>
                    </a:lnTo>
                    <a:lnTo>
                      <a:pt x="32" y="13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2" y="9"/>
                    </a:lnTo>
                    <a:lnTo>
                      <a:pt x="31" y="5"/>
                    </a:lnTo>
                    <a:lnTo>
                      <a:pt x="32" y="4"/>
                    </a:lnTo>
                    <a:lnTo>
                      <a:pt x="31" y="3"/>
                    </a:lnTo>
                    <a:lnTo>
                      <a:pt x="31" y="3"/>
                    </a:lnTo>
                    <a:lnTo>
                      <a:pt x="32" y="1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9" y="4"/>
                    </a:lnTo>
                    <a:lnTo>
                      <a:pt x="29" y="5"/>
                    </a:lnTo>
                    <a:lnTo>
                      <a:pt x="27" y="6"/>
                    </a:lnTo>
                    <a:lnTo>
                      <a:pt x="29" y="8"/>
                    </a:lnTo>
                    <a:lnTo>
                      <a:pt x="29" y="9"/>
                    </a:lnTo>
                    <a:lnTo>
                      <a:pt x="29" y="10"/>
                    </a:lnTo>
                    <a:lnTo>
                      <a:pt x="27" y="11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5" y="13"/>
                    </a:lnTo>
                    <a:lnTo>
                      <a:pt x="25" y="14"/>
                    </a:lnTo>
                    <a:lnTo>
                      <a:pt x="22" y="16"/>
                    </a:lnTo>
                    <a:lnTo>
                      <a:pt x="21" y="18"/>
                    </a:lnTo>
                    <a:lnTo>
                      <a:pt x="20" y="18"/>
                    </a:lnTo>
                    <a:lnTo>
                      <a:pt x="17" y="21"/>
                    </a:lnTo>
                    <a:lnTo>
                      <a:pt x="15" y="24"/>
                    </a:lnTo>
                    <a:lnTo>
                      <a:pt x="12" y="28"/>
                    </a:lnTo>
                    <a:lnTo>
                      <a:pt x="11" y="29"/>
                    </a:lnTo>
                    <a:lnTo>
                      <a:pt x="10" y="2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4" name="Freeform 1087"/>
              <p:cNvSpPr>
                <a:spLocks/>
              </p:cNvSpPr>
              <p:nvPr/>
            </p:nvSpPr>
            <p:spPr bwMode="auto">
              <a:xfrm>
                <a:off x="4695" y="2780"/>
                <a:ext cx="2" cy="6"/>
              </a:xfrm>
              <a:custGeom>
                <a:avLst/>
                <a:gdLst>
                  <a:gd name="T0" fmla="*/ 2 w 2"/>
                  <a:gd name="T1" fmla="*/ 1 h 6"/>
                  <a:gd name="T2" fmla="*/ 0 w 2"/>
                  <a:gd name="T3" fmla="*/ 0 h 6"/>
                  <a:gd name="T4" fmla="*/ 0 w 2"/>
                  <a:gd name="T5" fmla="*/ 1 h 6"/>
                  <a:gd name="T6" fmla="*/ 0 w 2"/>
                  <a:gd name="T7" fmla="*/ 5 h 6"/>
                  <a:gd name="T8" fmla="*/ 2 w 2"/>
                  <a:gd name="T9" fmla="*/ 6 h 6"/>
                  <a:gd name="T10" fmla="*/ 2 w 2"/>
                  <a:gd name="T11" fmla="*/ 5 h 6"/>
                  <a:gd name="T12" fmla="*/ 2 w 2"/>
                  <a:gd name="T13" fmla="*/ 5 h 6"/>
                  <a:gd name="T14" fmla="*/ 2 w 2"/>
                  <a:gd name="T15" fmla="*/ 4 h 6"/>
                  <a:gd name="T16" fmla="*/ 2 w 2"/>
                  <a:gd name="T17" fmla="*/ 1 h 6"/>
                  <a:gd name="T18" fmla="*/ 2 w 2"/>
                  <a:gd name="T1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6">
                    <a:moveTo>
                      <a:pt x="2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2" y="6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5" name="Freeform 1088"/>
              <p:cNvSpPr>
                <a:spLocks/>
              </p:cNvSpPr>
              <p:nvPr/>
            </p:nvSpPr>
            <p:spPr bwMode="auto">
              <a:xfrm>
                <a:off x="4713" y="2516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1 w 1"/>
                  <a:gd name="T9" fmla="*/ 0 h 1"/>
                  <a:gd name="T10" fmla="*/ 1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6" name="Freeform 1089"/>
              <p:cNvSpPr>
                <a:spLocks/>
              </p:cNvSpPr>
              <p:nvPr/>
            </p:nvSpPr>
            <p:spPr bwMode="auto">
              <a:xfrm>
                <a:off x="4715" y="2514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3 h 3"/>
                  <a:gd name="T4" fmla="*/ 2 w 2"/>
                  <a:gd name="T5" fmla="*/ 2 h 3"/>
                  <a:gd name="T6" fmla="*/ 2 w 2"/>
                  <a:gd name="T7" fmla="*/ 2 h 3"/>
                  <a:gd name="T8" fmla="*/ 2 w 2"/>
                  <a:gd name="T9" fmla="*/ 0 h 3"/>
                  <a:gd name="T10" fmla="*/ 2 w 2"/>
                  <a:gd name="T11" fmla="*/ 0 h 3"/>
                  <a:gd name="T12" fmla="*/ 0 w 2"/>
                  <a:gd name="T13" fmla="*/ 0 h 3"/>
                  <a:gd name="T14" fmla="*/ 0 w 2"/>
                  <a:gd name="T15" fmla="*/ 0 h 3"/>
                  <a:gd name="T16" fmla="*/ 0 w 2"/>
                  <a:gd name="T17" fmla="*/ 2 h 3"/>
                  <a:gd name="T18" fmla="*/ 0 w 2"/>
                  <a:gd name="T19" fmla="*/ 2 h 3"/>
                  <a:gd name="T20" fmla="*/ 0 w 2"/>
                  <a:gd name="T21" fmla="*/ 3 h 3"/>
                  <a:gd name="T22" fmla="*/ 0 w 2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7" name="Freeform 1090"/>
              <p:cNvSpPr>
                <a:spLocks/>
              </p:cNvSpPr>
              <p:nvPr/>
            </p:nvSpPr>
            <p:spPr bwMode="auto">
              <a:xfrm>
                <a:off x="4730" y="2506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1 h 2"/>
                  <a:gd name="T4" fmla="*/ 3 w 3"/>
                  <a:gd name="T5" fmla="*/ 0 h 2"/>
                  <a:gd name="T6" fmla="*/ 2 w 3"/>
                  <a:gd name="T7" fmla="*/ 1 h 2"/>
                  <a:gd name="T8" fmla="*/ 0 w 3"/>
                  <a:gd name="T9" fmla="*/ 2 h 2"/>
                  <a:gd name="T10" fmla="*/ 0 w 3"/>
                  <a:gd name="T11" fmla="*/ 2 h 2"/>
                  <a:gd name="T12" fmla="*/ 2 w 3"/>
                  <a:gd name="T13" fmla="*/ 2 h 2"/>
                  <a:gd name="T14" fmla="*/ 3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8" name="Freeform 1091"/>
              <p:cNvSpPr>
                <a:spLocks/>
              </p:cNvSpPr>
              <p:nvPr/>
            </p:nvSpPr>
            <p:spPr bwMode="auto">
              <a:xfrm>
                <a:off x="4832" y="2421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  <a:gd name="T8" fmla="*/ 0 w 1"/>
                  <a:gd name="T9" fmla="*/ 1 h 1"/>
                  <a:gd name="T10" fmla="*/ 0 w 1"/>
                  <a:gd name="T11" fmla="*/ 1 h 1"/>
                  <a:gd name="T12" fmla="*/ 1 w 1"/>
                  <a:gd name="T13" fmla="*/ 1 h 1"/>
                  <a:gd name="T14" fmla="*/ 1 w 1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49" name="Freeform 1092"/>
              <p:cNvSpPr>
                <a:spLocks/>
              </p:cNvSpPr>
              <p:nvPr/>
            </p:nvSpPr>
            <p:spPr bwMode="auto">
              <a:xfrm>
                <a:off x="4843" y="2391"/>
                <a:ext cx="5" cy="3"/>
              </a:xfrm>
              <a:custGeom>
                <a:avLst/>
                <a:gdLst>
                  <a:gd name="T0" fmla="*/ 5 w 5"/>
                  <a:gd name="T1" fmla="*/ 3 h 3"/>
                  <a:gd name="T2" fmla="*/ 5 w 5"/>
                  <a:gd name="T3" fmla="*/ 2 h 3"/>
                  <a:gd name="T4" fmla="*/ 5 w 5"/>
                  <a:gd name="T5" fmla="*/ 1 h 3"/>
                  <a:gd name="T6" fmla="*/ 3 w 5"/>
                  <a:gd name="T7" fmla="*/ 1 h 3"/>
                  <a:gd name="T8" fmla="*/ 0 w 5"/>
                  <a:gd name="T9" fmla="*/ 0 h 3"/>
                  <a:gd name="T10" fmla="*/ 0 w 5"/>
                  <a:gd name="T11" fmla="*/ 1 h 3"/>
                  <a:gd name="T12" fmla="*/ 1 w 5"/>
                  <a:gd name="T13" fmla="*/ 2 h 3"/>
                  <a:gd name="T14" fmla="*/ 3 w 5"/>
                  <a:gd name="T15" fmla="*/ 2 h 3"/>
                  <a:gd name="T16" fmla="*/ 5 w 5"/>
                  <a:gd name="T17" fmla="*/ 3 h 3"/>
                  <a:gd name="T18" fmla="*/ 5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5" y="3"/>
                    </a:moveTo>
                    <a:lnTo>
                      <a:pt x="5" y="2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0" name="Freeform 1093"/>
              <p:cNvSpPr>
                <a:spLocks/>
              </p:cNvSpPr>
              <p:nvPr/>
            </p:nvSpPr>
            <p:spPr bwMode="auto">
              <a:xfrm>
                <a:off x="4844" y="2397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2 w 3"/>
                  <a:gd name="T3" fmla="*/ 1 h 1"/>
                  <a:gd name="T4" fmla="*/ 3 w 3"/>
                  <a:gd name="T5" fmla="*/ 1 h 1"/>
                  <a:gd name="T6" fmla="*/ 3 w 3"/>
                  <a:gd name="T7" fmla="*/ 1 h 1"/>
                  <a:gd name="T8" fmla="*/ 3 w 3"/>
                  <a:gd name="T9" fmla="*/ 1 h 1"/>
                  <a:gd name="T10" fmla="*/ 2 w 3"/>
                  <a:gd name="T11" fmla="*/ 0 h 1"/>
                  <a:gd name="T12" fmla="*/ 0 w 3"/>
                  <a:gd name="T13" fmla="*/ 0 h 1"/>
                  <a:gd name="T14" fmla="*/ 0 w 3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1" name="Freeform 1094"/>
              <p:cNvSpPr>
                <a:spLocks/>
              </p:cNvSpPr>
              <p:nvPr/>
            </p:nvSpPr>
            <p:spPr bwMode="auto">
              <a:xfrm>
                <a:off x="4813" y="2560"/>
                <a:ext cx="60" cy="85"/>
              </a:xfrm>
              <a:custGeom>
                <a:avLst/>
                <a:gdLst>
                  <a:gd name="T0" fmla="*/ 1 w 60"/>
                  <a:gd name="T1" fmla="*/ 32 h 85"/>
                  <a:gd name="T2" fmla="*/ 0 w 60"/>
                  <a:gd name="T3" fmla="*/ 37 h 85"/>
                  <a:gd name="T4" fmla="*/ 1 w 60"/>
                  <a:gd name="T5" fmla="*/ 38 h 85"/>
                  <a:gd name="T6" fmla="*/ 4 w 60"/>
                  <a:gd name="T7" fmla="*/ 50 h 85"/>
                  <a:gd name="T8" fmla="*/ 6 w 60"/>
                  <a:gd name="T9" fmla="*/ 53 h 85"/>
                  <a:gd name="T10" fmla="*/ 9 w 60"/>
                  <a:gd name="T11" fmla="*/ 58 h 85"/>
                  <a:gd name="T12" fmla="*/ 11 w 60"/>
                  <a:gd name="T13" fmla="*/ 58 h 85"/>
                  <a:gd name="T14" fmla="*/ 13 w 60"/>
                  <a:gd name="T15" fmla="*/ 53 h 85"/>
                  <a:gd name="T16" fmla="*/ 16 w 60"/>
                  <a:gd name="T17" fmla="*/ 56 h 85"/>
                  <a:gd name="T18" fmla="*/ 13 w 60"/>
                  <a:gd name="T19" fmla="*/ 61 h 85"/>
                  <a:gd name="T20" fmla="*/ 14 w 60"/>
                  <a:gd name="T21" fmla="*/ 66 h 85"/>
                  <a:gd name="T22" fmla="*/ 19 w 60"/>
                  <a:gd name="T23" fmla="*/ 70 h 85"/>
                  <a:gd name="T24" fmla="*/ 24 w 60"/>
                  <a:gd name="T25" fmla="*/ 67 h 85"/>
                  <a:gd name="T26" fmla="*/ 28 w 60"/>
                  <a:gd name="T27" fmla="*/ 66 h 85"/>
                  <a:gd name="T28" fmla="*/ 36 w 60"/>
                  <a:gd name="T29" fmla="*/ 71 h 85"/>
                  <a:gd name="T30" fmla="*/ 38 w 60"/>
                  <a:gd name="T31" fmla="*/ 75 h 85"/>
                  <a:gd name="T32" fmla="*/ 39 w 60"/>
                  <a:gd name="T33" fmla="*/ 72 h 85"/>
                  <a:gd name="T34" fmla="*/ 38 w 60"/>
                  <a:gd name="T35" fmla="*/ 68 h 85"/>
                  <a:gd name="T36" fmla="*/ 39 w 60"/>
                  <a:gd name="T37" fmla="*/ 66 h 85"/>
                  <a:gd name="T38" fmla="*/ 44 w 60"/>
                  <a:gd name="T39" fmla="*/ 71 h 85"/>
                  <a:gd name="T40" fmla="*/ 49 w 60"/>
                  <a:gd name="T41" fmla="*/ 76 h 85"/>
                  <a:gd name="T42" fmla="*/ 54 w 60"/>
                  <a:gd name="T43" fmla="*/ 80 h 85"/>
                  <a:gd name="T44" fmla="*/ 58 w 60"/>
                  <a:gd name="T45" fmla="*/ 80 h 85"/>
                  <a:gd name="T46" fmla="*/ 58 w 60"/>
                  <a:gd name="T47" fmla="*/ 85 h 85"/>
                  <a:gd name="T48" fmla="*/ 60 w 60"/>
                  <a:gd name="T49" fmla="*/ 78 h 85"/>
                  <a:gd name="T50" fmla="*/ 55 w 60"/>
                  <a:gd name="T51" fmla="*/ 77 h 85"/>
                  <a:gd name="T52" fmla="*/ 55 w 60"/>
                  <a:gd name="T53" fmla="*/ 72 h 85"/>
                  <a:gd name="T54" fmla="*/ 56 w 60"/>
                  <a:gd name="T55" fmla="*/ 68 h 85"/>
                  <a:gd name="T56" fmla="*/ 54 w 60"/>
                  <a:gd name="T57" fmla="*/ 66 h 85"/>
                  <a:gd name="T58" fmla="*/ 49 w 60"/>
                  <a:gd name="T59" fmla="*/ 63 h 85"/>
                  <a:gd name="T60" fmla="*/ 49 w 60"/>
                  <a:gd name="T61" fmla="*/ 67 h 85"/>
                  <a:gd name="T62" fmla="*/ 45 w 60"/>
                  <a:gd name="T63" fmla="*/ 67 h 85"/>
                  <a:gd name="T64" fmla="*/ 44 w 60"/>
                  <a:gd name="T65" fmla="*/ 62 h 85"/>
                  <a:gd name="T66" fmla="*/ 38 w 60"/>
                  <a:gd name="T67" fmla="*/ 60 h 85"/>
                  <a:gd name="T68" fmla="*/ 34 w 60"/>
                  <a:gd name="T69" fmla="*/ 62 h 85"/>
                  <a:gd name="T70" fmla="*/ 34 w 60"/>
                  <a:gd name="T71" fmla="*/ 65 h 85"/>
                  <a:gd name="T72" fmla="*/ 30 w 60"/>
                  <a:gd name="T73" fmla="*/ 65 h 85"/>
                  <a:gd name="T74" fmla="*/ 28 w 60"/>
                  <a:gd name="T75" fmla="*/ 61 h 85"/>
                  <a:gd name="T76" fmla="*/ 26 w 60"/>
                  <a:gd name="T77" fmla="*/ 55 h 85"/>
                  <a:gd name="T78" fmla="*/ 23 w 60"/>
                  <a:gd name="T79" fmla="*/ 47 h 85"/>
                  <a:gd name="T80" fmla="*/ 24 w 60"/>
                  <a:gd name="T81" fmla="*/ 45 h 85"/>
                  <a:gd name="T82" fmla="*/ 25 w 60"/>
                  <a:gd name="T83" fmla="*/ 41 h 85"/>
                  <a:gd name="T84" fmla="*/ 26 w 60"/>
                  <a:gd name="T85" fmla="*/ 36 h 85"/>
                  <a:gd name="T86" fmla="*/ 34 w 60"/>
                  <a:gd name="T87" fmla="*/ 32 h 85"/>
                  <a:gd name="T88" fmla="*/ 38 w 60"/>
                  <a:gd name="T89" fmla="*/ 22 h 85"/>
                  <a:gd name="T90" fmla="*/ 36 w 60"/>
                  <a:gd name="T91" fmla="*/ 20 h 85"/>
                  <a:gd name="T92" fmla="*/ 34 w 60"/>
                  <a:gd name="T93" fmla="*/ 16 h 85"/>
                  <a:gd name="T94" fmla="*/ 34 w 60"/>
                  <a:gd name="T95" fmla="*/ 7 h 85"/>
                  <a:gd name="T96" fmla="*/ 35 w 60"/>
                  <a:gd name="T97" fmla="*/ 2 h 85"/>
                  <a:gd name="T98" fmla="*/ 33 w 60"/>
                  <a:gd name="T99" fmla="*/ 3 h 85"/>
                  <a:gd name="T100" fmla="*/ 28 w 60"/>
                  <a:gd name="T101" fmla="*/ 3 h 85"/>
                  <a:gd name="T102" fmla="*/ 18 w 60"/>
                  <a:gd name="T103" fmla="*/ 0 h 85"/>
                  <a:gd name="T104" fmla="*/ 13 w 60"/>
                  <a:gd name="T105" fmla="*/ 1 h 85"/>
                  <a:gd name="T106" fmla="*/ 10 w 60"/>
                  <a:gd name="T107" fmla="*/ 6 h 85"/>
                  <a:gd name="T108" fmla="*/ 9 w 60"/>
                  <a:gd name="T109" fmla="*/ 17 h 85"/>
                  <a:gd name="T110" fmla="*/ 7 w 60"/>
                  <a:gd name="T111" fmla="*/ 26 h 85"/>
                  <a:gd name="T112" fmla="*/ 9 w 60"/>
                  <a:gd name="T113" fmla="*/ 33 h 85"/>
                  <a:gd name="T114" fmla="*/ 7 w 60"/>
                  <a:gd name="T115" fmla="*/ 36 h 85"/>
                  <a:gd name="T116" fmla="*/ 2 w 60"/>
                  <a:gd name="T117" fmla="*/ 3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0" h="85">
                    <a:moveTo>
                      <a:pt x="2" y="33"/>
                    </a:moveTo>
                    <a:lnTo>
                      <a:pt x="2" y="33"/>
                    </a:lnTo>
                    <a:lnTo>
                      <a:pt x="1" y="32"/>
                    </a:lnTo>
                    <a:lnTo>
                      <a:pt x="1" y="32"/>
                    </a:lnTo>
                    <a:lnTo>
                      <a:pt x="0" y="32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2" y="45"/>
                    </a:lnTo>
                    <a:lnTo>
                      <a:pt x="2" y="46"/>
                    </a:lnTo>
                    <a:lnTo>
                      <a:pt x="4" y="47"/>
                    </a:lnTo>
                    <a:lnTo>
                      <a:pt x="4" y="50"/>
                    </a:lnTo>
                    <a:lnTo>
                      <a:pt x="4" y="51"/>
                    </a:lnTo>
                    <a:lnTo>
                      <a:pt x="4" y="53"/>
                    </a:lnTo>
                    <a:lnTo>
                      <a:pt x="5" y="53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7" y="55"/>
                    </a:lnTo>
                    <a:lnTo>
                      <a:pt x="9" y="56"/>
                    </a:lnTo>
                    <a:lnTo>
                      <a:pt x="9" y="58"/>
                    </a:lnTo>
                    <a:lnTo>
                      <a:pt x="9" y="58"/>
                    </a:lnTo>
                    <a:lnTo>
                      <a:pt x="10" y="58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1" y="56"/>
                    </a:lnTo>
                    <a:lnTo>
                      <a:pt x="11" y="55"/>
                    </a:lnTo>
                    <a:lnTo>
                      <a:pt x="11" y="52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4" y="55"/>
                    </a:lnTo>
                    <a:lnTo>
                      <a:pt x="15" y="55"/>
                    </a:lnTo>
                    <a:lnTo>
                      <a:pt x="16" y="56"/>
                    </a:lnTo>
                    <a:lnTo>
                      <a:pt x="16" y="57"/>
                    </a:lnTo>
                    <a:lnTo>
                      <a:pt x="16" y="58"/>
                    </a:lnTo>
                    <a:lnTo>
                      <a:pt x="13" y="61"/>
                    </a:lnTo>
                    <a:lnTo>
                      <a:pt x="13" y="61"/>
                    </a:lnTo>
                    <a:lnTo>
                      <a:pt x="11" y="62"/>
                    </a:lnTo>
                    <a:lnTo>
                      <a:pt x="11" y="65"/>
                    </a:lnTo>
                    <a:lnTo>
                      <a:pt x="13" y="67"/>
                    </a:lnTo>
                    <a:lnTo>
                      <a:pt x="14" y="66"/>
                    </a:lnTo>
                    <a:lnTo>
                      <a:pt x="15" y="66"/>
                    </a:lnTo>
                    <a:lnTo>
                      <a:pt x="16" y="68"/>
                    </a:lnTo>
                    <a:lnTo>
                      <a:pt x="18" y="68"/>
                    </a:lnTo>
                    <a:lnTo>
                      <a:pt x="19" y="70"/>
                    </a:lnTo>
                    <a:lnTo>
                      <a:pt x="20" y="70"/>
                    </a:lnTo>
                    <a:lnTo>
                      <a:pt x="21" y="70"/>
                    </a:lnTo>
                    <a:lnTo>
                      <a:pt x="24" y="68"/>
                    </a:lnTo>
                    <a:lnTo>
                      <a:pt x="24" y="67"/>
                    </a:lnTo>
                    <a:lnTo>
                      <a:pt x="24" y="67"/>
                    </a:lnTo>
                    <a:lnTo>
                      <a:pt x="26" y="66"/>
                    </a:lnTo>
                    <a:lnTo>
                      <a:pt x="26" y="66"/>
                    </a:lnTo>
                    <a:lnTo>
                      <a:pt x="28" y="66"/>
                    </a:lnTo>
                    <a:lnTo>
                      <a:pt x="28" y="66"/>
                    </a:lnTo>
                    <a:lnTo>
                      <a:pt x="33" y="67"/>
                    </a:lnTo>
                    <a:lnTo>
                      <a:pt x="34" y="70"/>
                    </a:lnTo>
                    <a:lnTo>
                      <a:pt x="36" y="71"/>
                    </a:lnTo>
                    <a:lnTo>
                      <a:pt x="36" y="72"/>
                    </a:lnTo>
                    <a:lnTo>
                      <a:pt x="38" y="73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39" y="76"/>
                    </a:lnTo>
                    <a:lnTo>
                      <a:pt x="40" y="75"/>
                    </a:lnTo>
                    <a:lnTo>
                      <a:pt x="40" y="73"/>
                    </a:lnTo>
                    <a:lnTo>
                      <a:pt x="39" y="72"/>
                    </a:lnTo>
                    <a:lnTo>
                      <a:pt x="39" y="71"/>
                    </a:lnTo>
                    <a:lnTo>
                      <a:pt x="38" y="70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38" y="67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41" y="68"/>
                    </a:lnTo>
                    <a:lnTo>
                      <a:pt x="43" y="70"/>
                    </a:lnTo>
                    <a:lnTo>
                      <a:pt x="44" y="71"/>
                    </a:lnTo>
                    <a:lnTo>
                      <a:pt x="48" y="72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9" y="76"/>
                    </a:lnTo>
                    <a:lnTo>
                      <a:pt x="49" y="77"/>
                    </a:lnTo>
                    <a:lnTo>
                      <a:pt x="49" y="78"/>
                    </a:lnTo>
                    <a:lnTo>
                      <a:pt x="50" y="78"/>
                    </a:lnTo>
                    <a:lnTo>
                      <a:pt x="54" y="80"/>
                    </a:lnTo>
                    <a:lnTo>
                      <a:pt x="55" y="80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8" y="80"/>
                    </a:lnTo>
                    <a:lnTo>
                      <a:pt x="58" y="80"/>
                    </a:lnTo>
                    <a:lnTo>
                      <a:pt x="58" y="81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60" y="85"/>
                    </a:lnTo>
                    <a:lnTo>
                      <a:pt x="60" y="82"/>
                    </a:lnTo>
                    <a:lnTo>
                      <a:pt x="60" y="78"/>
                    </a:lnTo>
                    <a:lnTo>
                      <a:pt x="60" y="78"/>
                    </a:lnTo>
                    <a:lnTo>
                      <a:pt x="60" y="78"/>
                    </a:lnTo>
                    <a:lnTo>
                      <a:pt x="58" y="77"/>
                    </a:lnTo>
                    <a:lnTo>
                      <a:pt x="56" y="77"/>
                    </a:lnTo>
                    <a:lnTo>
                      <a:pt x="55" y="77"/>
                    </a:lnTo>
                    <a:lnTo>
                      <a:pt x="56" y="76"/>
                    </a:lnTo>
                    <a:lnTo>
                      <a:pt x="56" y="75"/>
                    </a:lnTo>
                    <a:lnTo>
                      <a:pt x="55" y="73"/>
                    </a:lnTo>
                    <a:lnTo>
                      <a:pt x="55" y="72"/>
                    </a:lnTo>
                    <a:lnTo>
                      <a:pt x="54" y="71"/>
                    </a:lnTo>
                    <a:lnTo>
                      <a:pt x="53" y="70"/>
                    </a:lnTo>
                    <a:lnTo>
                      <a:pt x="54" y="68"/>
                    </a:lnTo>
                    <a:lnTo>
                      <a:pt x="56" y="68"/>
                    </a:lnTo>
                    <a:lnTo>
                      <a:pt x="56" y="67"/>
                    </a:lnTo>
                    <a:lnTo>
                      <a:pt x="56" y="67"/>
                    </a:lnTo>
                    <a:lnTo>
                      <a:pt x="55" y="66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51" y="65"/>
                    </a:lnTo>
                    <a:lnTo>
                      <a:pt x="50" y="65"/>
                    </a:lnTo>
                    <a:lnTo>
                      <a:pt x="49" y="63"/>
                    </a:lnTo>
                    <a:lnTo>
                      <a:pt x="49" y="65"/>
                    </a:lnTo>
                    <a:lnTo>
                      <a:pt x="49" y="65"/>
                    </a:lnTo>
                    <a:lnTo>
                      <a:pt x="49" y="66"/>
                    </a:lnTo>
                    <a:lnTo>
                      <a:pt x="49" y="67"/>
                    </a:lnTo>
                    <a:lnTo>
                      <a:pt x="48" y="68"/>
                    </a:lnTo>
                    <a:lnTo>
                      <a:pt x="46" y="68"/>
                    </a:lnTo>
                    <a:lnTo>
                      <a:pt x="45" y="67"/>
                    </a:lnTo>
                    <a:lnTo>
                      <a:pt x="45" y="67"/>
                    </a:lnTo>
                    <a:lnTo>
                      <a:pt x="46" y="66"/>
                    </a:lnTo>
                    <a:lnTo>
                      <a:pt x="46" y="66"/>
                    </a:lnTo>
                    <a:lnTo>
                      <a:pt x="45" y="63"/>
                    </a:lnTo>
                    <a:lnTo>
                      <a:pt x="44" y="62"/>
                    </a:lnTo>
                    <a:lnTo>
                      <a:pt x="43" y="61"/>
                    </a:lnTo>
                    <a:lnTo>
                      <a:pt x="41" y="61"/>
                    </a:lnTo>
                    <a:lnTo>
                      <a:pt x="40" y="61"/>
                    </a:lnTo>
                    <a:lnTo>
                      <a:pt x="38" y="60"/>
                    </a:lnTo>
                    <a:lnTo>
                      <a:pt x="36" y="61"/>
                    </a:lnTo>
                    <a:lnTo>
                      <a:pt x="35" y="62"/>
                    </a:lnTo>
                    <a:lnTo>
                      <a:pt x="34" y="62"/>
                    </a:lnTo>
                    <a:lnTo>
                      <a:pt x="34" y="62"/>
                    </a:lnTo>
                    <a:lnTo>
                      <a:pt x="34" y="63"/>
                    </a:lnTo>
                    <a:lnTo>
                      <a:pt x="35" y="65"/>
                    </a:lnTo>
                    <a:lnTo>
                      <a:pt x="35" y="65"/>
                    </a:lnTo>
                    <a:lnTo>
                      <a:pt x="34" y="65"/>
                    </a:lnTo>
                    <a:lnTo>
                      <a:pt x="34" y="66"/>
                    </a:lnTo>
                    <a:lnTo>
                      <a:pt x="33" y="66"/>
                    </a:lnTo>
                    <a:lnTo>
                      <a:pt x="33" y="66"/>
                    </a:lnTo>
                    <a:lnTo>
                      <a:pt x="30" y="65"/>
                    </a:lnTo>
                    <a:lnTo>
                      <a:pt x="29" y="63"/>
                    </a:lnTo>
                    <a:lnTo>
                      <a:pt x="28" y="63"/>
                    </a:lnTo>
                    <a:lnTo>
                      <a:pt x="28" y="62"/>
                    </a:lnTo>
                    <a:lnTo>
                      <a:pt x="28" y="61"/>
                    </a:lnTo>
                    <a:lnTo>
                      <a:pt x="26" y="58"/>
                    </a:lnTo>
                    <a:lnTo>
                      <a:pt x="26" y="57"/>
                    </a:lnTo>
                    <a:lnTo>
                      <a:pt x="26" y="55"/>
                    </a:lnTo>
                    <a:lnTo>
                      <a:pt x="26" y="55"/>
                    </a:lnTo>
                    <a:lnTo>
                      <a:pt x="26" y="55"/>
                    </a:lnTo>
                    <a:lnTo>
                      <a:pt x="26" y="53"/>
                    </a:lnTo>
                    <a:lnTo>
                      <a:pt x="25" y="51"/>
                    </a:lnTo>
                    <a:lnTo>
                      <a:pt x="23" y="47"/>
                    </a:lnTo>
                    <a:lnTo>
                      <a:pt x="23" y="47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4" y="45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5" y="41"/>
                    </a:lnTo>
                    <a:lnTo>
                      <a:pt x="25" y="41"/>
                    </a:lnTo>
                    <a:lnTo>
                      <a:pt x="25" y="40"/>
                    </a:lnTo>
                    <a:lnTo>
                      <a:pt x="25" y="40"/>
                    </a:lnTo>
                    <a:lnTo>
                      <a:pt x="25" y="37"/>
                    </a:lnTo>
                    <a:lnTo>
                      <a:pt x="26" y="36"/>
                    </a:lnTo>
                    <a:lnTo>
                      <a:pt x="28" y="36"/>
                    </a:lnTo>
                    <a:lnTo>
                      <a:pt x="30" y="35"/>
                    </a:lnTo>
                    <a:lnTo>
                      <a:pt x="33" y="35"/>
                    </a:lnTo>
                    <a:lnTo>
                      <a:pt x="34" y="32"/>
                    </a:lnTo>
                    <a:lnTo>
                      <a:pt x="34" y="31"/>
                    </a:lnTo>
                    <a:lnTo>
                      <a:pt x="36" y="25"/>
                    </a:lnTo>
                    <a:lnTo>
                      <a:pt x="38" y="22"/>
                    </a:lnTo>
                    <a:lnTo>
                      <a:pt x="38" y="22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6" y="20"/>
                    </a:lnTo>
                    <a:lnTo>
                      <a:pt x="36" y="20"/>
                    </a:lnTo>
                    <a:lnTo>
                      <a:pt x="36" y="18"/>
                    </a:lnTo>
                    <a:lnTo>
                      <a:pt x="36" y="17"/>
                    </a:lnTo>
                    <a:lnTo>
                      <a:pt x="35" y="17"/>
                    </a:lnTo>
                    <a:lnTo>
                      <a:pt x="34" y="16"/>
                    </a:lnTo>
                    <a:lnTo>
                      <a:pt x="34" y="15"/>
                    </a:lnTo>
                    <a:lnTo>
                      <a:pt x="33" y="13"/>
                    </a:lnTo>
                    <a:lnTo>
                      <a:pt x="33" y="12"/>
                    </a:lnTo>
                    <a:lnTo>
                      <a:pt x="34" y="7"/>
                    </a:lnTo>
                    <a:lnTo>
                      <a:pt x="34" y="6"/>
                    </a:lnTo>
                    <a:lnTo>
                      <a:pt x="35" y="5"/>
                    </a:lnTo>
                    <a:lnTo>
                      <a:pt x="35" y="3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34" y="1"/>
                    </a:lnTo>
                    <a:lnTo>
                      <a:pt x="33" y="1"/>
                    </a:lnTo>
                    <a:lnTo>
                      <a:pt x="33" y="3"/>
                    </a:lnTo>
                    <a:lnTo>
                      <a:pt x="31" y="3"/>
                    </a:lnTo>
                    <a:lnTo>
                      <a:pt x="30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5" y="3"/>
                    </a:lnTo>
                    <a:lnTo>
                      <a:pt x="20" y="1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0" y="6"/>
                    </a:lnTo>
                    <a:lnTo>
                      <a:pt x="7" y="13"/>
                    </a:lnTo>
                    <a:lnTo>
                      <a:pt x="9" y="15"/>
                    </a:lnTo>
                    <a:lnTo>
                      <a:pt x="9" y="16"/>
                    </a:lnTo>
                    <a:lnTo>
                      <a:pt x="9" y="17"/>
                    </a:lnTo>
                    <a:lnTo>
                      <a:pt x="9" y="18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7" y="26"/>
                    </a:lnTo>
                    <a:lnTo>
                      <a:pt x="7" y="27"/>
                    </a:lnTo>
                    <a:lnTo>
                      <a:pt x="7" y="30"/>
                    </a:lnTo>
                    <a:lnTo>
                      <a:pt x="7" y="31"/>
                    </a:lnTo>
                    <a:lnTo>
                      <a:pt x="9" y="33"/>
                    </a:lnTo>
                    <a:lnTo>
                      <a:pt x="9" y="35"/>
                    </a:lnTo>
                    <a:lnTo>
                      <a:pt x="9" y="35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5" y="36"/>
                    </a:lnTo>
                    <a:lnTo>
                      <a:pt x="5" y="36"/>
                    </a:lnTo>
                    <a:lnTo>
                      <a:pt x="4" y="35"/>
                    </a:lnTo>
                    <a:lnTo>
                      <a:pt x="2" y="3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2" name="Freeform 1095"/>
              <p:cNvSpPr>
                <a:spLocks/>
              </p:cNvSpPr>
              <p:nvPr/>
            </p:nvSpPr>
            <p:spPr bwMode="auto">
              <a:xfrm>
                <a:off x="4848" y="2394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0 h 2"/>
                  <a:gd name="T6" fmla="*/ 1 w 1"/>
                  <a:gd name="T7" fmla="*/ 0 h 2"/>
                  <a:gd name="T8" fmla="*/ 0 w 1"/>
                  <a:gd name="T9" fmla="*/ 0 h 2"/>
                  <a:gd name="T10" fmla="*/ 1 w 1"/>
                  <a:gd name="T11" fmla="*/ 2 h 2"/>
                  <a:gd name="T12" fmla="*/ 1 w 1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3" name="Freeform 1096"/>
              <p:cNvSpPr>
                <a:spLocks/>
              </p:cNvSpPr>
              <p:nvPr/>
            </p:nvSpPr>
            <p:spPr bwMode="auto">
              <a:xfrm>
                <a:off x="4842" y="2555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1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1 h 2"/>
                  <a:gd name="T12" fmla="*/ 0 w 2"/>
                  <a:gd name="T13" fmla="*/ 1 h 2"/>
                  <a:gd name="T14" fmla="*/ 0 w 2"/>
                  <a:gd name="T15" fmla="*/ 2 h 2"/>
                  <a:gd name="T16" fmla="*/ 1 w 2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4" name="Freeform 1097"/>
              <p:cNvSpPr>
                <a:spLocks/>
              </p:cNvSpPr>
              <p:nvPr/>
            </p:nvSpPr>
            <p:spPr bwMode="auto">
              <a:xfrm>
                <a:off x="4843" y="2533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0 w 1"/>
                  <a:gd name="T9" fmla="*/ 2 h 2"/>
                  <a:gd name="T10" fmla="*/ 1 w 1"/>
                  <a:gd name="T11" fmla="*/ 0 h 2"/>
                  <a:gd name="T12" fmla="*/ 1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5" name="Freeform 1098"/>
              <p:cNvSpPr>
                <a:spLocks/>
              </p:cNvSpPr>
              <p:nvPr/>
            </p:nvSpPr>
            <p:spPr bwMode="auto">
              <a:xfrm>
                <a:off x="4833" y="2552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1 h 1"/>
                  <a:gd name="T5" fmla="*/ 0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6" name="Freeform 1099"/>
              <p:cNvSpPr>
                <a:spLocks/>
              </p:cNvSpPr>
              <p:nvPr/>
            </p:nvSpPr>
            <p:spPr bwMode="auto">
              <a:xfrm>
                <a:off x="4841" y="252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2 h 2"/>
                  <a:gd name="T10" fmla="*/ 1 w 1"/>
                  <a:gd name="T11" fmla="*/ 0 h 2"/>
                  <a:gd name="T12" fmla="*/ 1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7" name="Freeform 1100"/>
              <p:cNvSpPr>
                <a:spLocks/>
              </p:cNvSpPr>
              <p:nvPr/>
            </p:nvSpPr>
            <p:spPr bwMode="auto">
              <a:xfrm>
                <a:off x="4680" y="2524"/>
                <a:ext cx="5" cy="2"/>
              </a:xfrm>
              <a:custGeom>
                <a:avLst/>
                <a:gdLst>
                  <a:gd name="T0" fmla="*/ 3 w 5"/>
                  <a:gd name="T1" fmla="*/ 0 h 2"/>
                  <a:gd name="T2" fmla="*/ 3 w 5"/>
                  <a:gd name="T3" fmla="*/ 0 h 2"/>
                  <a:gd name="T4" fmla="*/ 1 w 5"/>
                  <a:gd name="T5" fmla="*/ 0 h 2"/>
                  <a:gd name="T6" fmla="*/ 0 w 5"/>
                  <a:gd name="T7" fmla="*/ 2 h 2"/>
                  <a:gd name="T8" fmla="*/ 1 w 5"/>
                  <a:gd name="T9" fmla="*/ 2 h 2"/>
                  <a:gd name="T10" fmla="*/ 1 w 5"/>
                  <a:gd name="T11" fmla="*/ 2 h 2"/>
                  <a:gd name="T12" fmla="*/ 3 w 5"/>
                  <a:gd name="T13" fmla="*/ 2 h 2"/>
                  <a:gd name="T14" fmla="*/ 4 w 5"/>
                  <a:gd name="T15" fmla="*/ 2 h 2"/>
                  <a:gd name="T16" fmla="*/ 5 w 5"/>
                  <a:gd name="T17" fmla="*/ 2 h 2"/>
                  <a:gd name="T18" fmla="*/ 5 w 5"/>
                  <a:gd name="T19" fmla="*/ 0 h 2"/>
                  <a:gd name="T20" fmla="*/ 4 w 5"/>
                  <a:gd name="T21" fmla="*/ 0 h 2"/>
                  <a:gd name="T22" fmla="*/ 3 w 5"/>
                  <a:gd name="T2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2">
                    <a:moveTo>
                      <a:pt x="3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8" name="Freeform 1101"/>
              <p:cNvSpPr>
                <a:spLocks/>
              </p:cNvSpPr>
              <p:nvPr/>
            </p:nvSpPr>
            <p:spPr bwMode="auto">
              <a:xfrm>
                <a:off x="4590" y="2806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1 h 1"/>
                  <a:gd name="T12" fmla="*/ 0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59" name="Freeform 1102"/>
              <p:cNvSpPr>
                <a:spLocks/>
              </p:cNvSpPr>
              <p:nvPr/>
            </p:nvSpPr>
            <p:spPr bwMode="auto">
              <a:xfrm>
                <a:off x="3919" y="2881"/>
                <a:ext cx="1" cy="4"/>
              </a:xfrm>
              <a:custGeom>
                <a:avLst/>
                <a:gdLst>
                  <a:gd name="T0" fmla="*/ 1 w 1"/>
                  <a:gd name="T1" fmla="*/ 3 h 4"/>
                  <a:gd name="T2" fmla="*/ 1 w 1"/>
                  <a:gd name="T3" fmla="*/ 4 h 4"/>
                  <a:gd name="T4" fmla="*/ 1 w 1"/>
                  <a:gd name="T5" fmla="*/ 2 h 4"/>
                  <a:gd name="T6" fmla="*/ 0 w 1"/>
                  <a:gd name="T7" fmla="*/ 0 h 4"/>
                  <a:gd name="T8" fmla="*/ 0 w 1"/>
                  <a:gd name="T9" fmla="*/ 2 h 4"/>
                  <a:gd name="T10" fmla="*/ 0 w 1"/>
                  <a:gd name="T11" fmla="*/ 2 h 4"/>
                  <a:gd name="T12" fmla="*/ 1 w 1"/>
                  <a:gd name="T13" fmla="*/ 3 h 4"/>
                  <a:gd name="T14" fmla="*/ 1 w 1"/>
                  <a:gd name="T15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4">
                    <a:moveTo>
                      <a:pt x="1" y="3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0" name="Freeform 1103"/>
              <p:cNvSpPr>
                <a:spLocks/>
              </p:cNvSpPr>
              <p:nvPr/>
            </p:nvSpPr>
            <p:spPr bwMode="auto">
              <a:xfrm>
                <a:off x="3916" y="3109"/>
                <a:ext cx="9" cy="8"/>
              </a:xfrm>
              <a:custGeom>
                <a:avLst/>
                <a:gdLst>
                  <a:gd name="T0" fmla="*/ 7 w 9"/>
                  <a:gd name="T1" fmla="*/ 1 h 8"/>
                  <a:gd name="T2" fmla="*/ 5 w 9"/>
                  <a:gd name="T3" fmla="*/ 1 h 8"/>
                  <a:gd name="T4" fmla="*/ 3 w 9"/>
                  <a:gd name="T5" fmla="*/ 0 h 8"/>
                  <a:gd name="T6" fmla="*/ 2 w 9"/>
                  <a:gd name="T7" fmla="*/ 1 h 8"/>
                  <a:gd name="T8" fmla="*/ 0 w 9"/>
                  <a:gd name="T9" fmla="*/ 3 h 8"/>
                  <a:gd name="T10" fmla="*/ 0 w 9"/>
                  <a:gd name="T11" fmla="*/ 4 h 8"/>
                  <a:gd name="T12" fmla="*/ 2 w 9"/>
                  <a:gd name="T13" fmla="*/ 6 h 8"/>
                  <a:gd name="T14" fmla="*/ 2 w 9"/>
                  <a:gd name="T15" fmla="*/ 6 h 8"/>
                  <a:gd name="T16" fmla="*/ 5 w 9"/>
                  <a:gd name="T17" fmla="*/ 8 h 8"/>
                  <a:gd name="T18" fmla="*/ 7 w 9"/>
                  <a:gd name="T19" fmla="*/ 8 h 8"/>
                  <a:gd name="T20" fmla="*/ 8 w 9"/>
                  <a:gd name="T21" fmla="*/ 8 h 8"/>
                  <a:gd name="T22" fmla="*/ 8 w 9"/>
                  <a:gd name="T23" fmla="*/ 6 h 8"/>
                  <a:gd name="T24" fmla="*/ 9 w 9"/>
                  <a:gd name="T25" fmla="*/ 5 h 8"/>
                  <a:gd name="T26" fmla="*/ 8 w 9"/>
                  <a:gd name="T27" fmla="*/ 3 h 8"/>
                  <a:gd name="T28" fmla="*/ 7 w 9"/>
                  <a:gd name="T2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8">
                    <a:moveTo>
                      <a:pt x="7" y="1"/>
                    </a:moveTo>
                    <a:lnTo>
                      <a:pt x="5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8" y="6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1" name="Freeform 1104"/>
              <p:cNvSpPr>
                <a:spLocks/>
              </p:cNvSpPr>
              <p:nvPr/>
            </p:nvSpPr>
            <p:spPr bwMode="auto">
              <a:xfrm>
                <a:off x="3755" y="2988"/>
                <a:ext cx="4" cy="1"/>
              </a:xfrm>
              <a:custGeom>
                <a:avLst/>
                <a:gdLst>
                  <a:gd name="T0" fmla="*/ 4 w 4"/>
                  <a:gd name="T1" fmla="*/ 1 h 1"/>
                  <a:gd name="T2" fmla="*/ 2 w 4"/>
                  <a:gd name="T3" fmla="*/ 1 h 1"/>
                  <a:gd name="T4" fmla="*/ 1 w 4"/>
                  <a:gd name="T5" fmla="*/ 0 h 1"/>
                  <a:gd name="T6" fmla="*/ 0 w 4"/>
                  <a:gd name="T7" fmla="*/ 0 h 1"/>
                  <a:gd name="T8" fmla="*/ 0 w 4"/>
                  <a:gd name="T9" fmla="*/ 1 h 1"/>
                  <a:gd name="T10" fmla="*/ 1 w 4"/>
                  <a:gd name="T11" fmla="*/ 1 h 1"/>
                  <a:gd name="T12" fmla="*/ 4 w 4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2" name="Freeform 1105"/>
              <p:cNvSpPr>
                <a:spLocks/>
              </p:cNvSpPr>
              <p:nvPr/>
            </p:nvSpPr>
            <p:spPr bwMode="auto">
              <a:xfrm>
                <a:off x="3890" y="2642"/>
                <a:ext cx="16" cy="6"/>
              </a:xfrm>
              <a:custGeom>
                <a:avLst/>
                <a:gdLst>
                  <a:gd name="T0" fmla="*/ 8 w 16"/>
                  <a:gd name="T1" fmla="*/ 1 h 6"/>
                  <a:gd name="T2" fmla="*/ 6 w 16"/>
                  <a:gd name="T3" fmla="*/ 1 h 6"/>
                  <a:gd name="T4" fmla="*/ 6 w 16"/>
                  <a:gd name="T5" fmla="*/ 1 h 6"/>
                  <a:gd name="T6" fmla="*/ 4 w 16"/>
                  <a:gd name="T7" fmla="*/ 1 h 6"/>
                  <a:gd name="T8" fmla="*/ 3 w 16"/>
                  <a:gd name="T9" fmla="*/ 0 h 6"/>
                  <a:gd name="T10" fmla="*/ 1 w 16"/>
                  <a:gd name="T11" fmla="*/ 1 h 6"/>
                  <a:gd name="T12" fmla="*/ 1 w 16"/>
                  <a:gd name="T13" fmla="*/ 1 h 6"/>
                  <a:gd name="T14" fmla="*/ 0 w 16"/>
                  <a:gd name="T15" fmla="*/ 3 h 6"/>
                  <a:gd name="T16" fmla="*/ 0 w 16"/>
                  <a:gd name="T17" fmla="*/ 3 h 6"/>
                  <a:gd name="T18" fmla="*/ 3 w 16"/>
                  <a:gd name="T19" fmla="*/ 5 h 6"/>
                  <a:gd name="T20" fmla="*/ 4 w 16"/>
                  <a:gd name="T21" fmla="*/ 6 h 6"/>
                  <a:gd name="T22" fmla="*/ 5 w 16"/>
                  <a:gd name="T23" fmla="*/ 6 h 6"/>
                  <a:gd name="T24" fmla="*/ 11 w 16"/>
                  <a:gd name="T25" fmla="*/ 5 h 6"/>
                  <a:gd name="T26" fmla="*/ 13 w 16"/>
                  <a:gd name="T27" fmla="*/ 4 h 6"/>
                  <a:gd name="T28" fmla="*/ 15 w 16"/>
                  <a:gd name="T29" fmla="*/ 4 h 6"/>
                  <a:gd name="T30" fmla="*/ 15 w 16"/>
                  <a:gd name="T31" fmla="*/ 4 h 6"/>
                  <a:gd name="T32" fmla="*/ 16 w 16"/>
                  <a:gd name="T33" fmla="*/ 3 h 6"/>
                  <a:gd name="T34" fmla="*/ 11 w 16"/>
                  <a:gd name="T35" fmla="*/ 1 h 6"/>
                  <a:gd name="T36" fmla="*/ 8 w 16"/>
                  <a:gd name="T3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6" h="6">
                    <a:moveTo>
                      <a:pt x="8" y="1"/>
                    </a:moveTo>
                    <a:lnTo>
                      <a:pt x="6" y="1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5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11" y="5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3" name="Freeform 1106"/>
              <p:cNvSpPr>
                <a:spLocks/>
              </p:cNvSpPr>
              <p:nvPr/>
            </p:nvSpPr>
            <p:spPr bwMode="auto">
              <a:xfrm>
                <a:off x="3964" y="2530"/>
                <a:ext cx="4" cy="7"/>
              </a:xfrm>
              <a:custGeom>
                <a:avLst/>
                <a:gdLst>
                  <a:gd name="T0" fmla="*/ 1 w 4"/>
                  <a:gd name="T1" fmla="*/ 3 h 7"/>
                  <a:gd name="T2" fmla="*/ 0 w 4"/>
                  <a:gd name="T3" fmla="*/ 5 h 7"/>
                  <a:gd name="T4" fmla="*/ 0 w 4"/>
                  <a:gd name="T5" fmla="*/ 7 h 7"/>
                  <a:gd name="T6" fmla="*/ 0 w 4"/>
                  <a:gd name="T7" fmla="*/ 7 h 7"/>
                  <a:gd name="T8" fmla="*/ 1 w 4"/>
                  <a:gd name="T9" fmla="*/ 7 h 7"/>
                  <a:gd name="T10" fmla="*/ 1 w 4"/>
                  <a:gd name="T11" fmla="*/ 6 h 7"/>
                  <a:gd name="T12" fmla="*/ 2 w 4"/>
                  <a:gd name="T13" fmla="*/ 3 h 7"/>
                  <a:gd name="T14" fmla="*/ 4 w 4"/>
                  <a:gd name="T15" fmla="*/ 2 h 7"/>
                  <a:gd name="T16" fmla="*/ 2 w 4"/>
                  <a:gd name="T17" fmla="*/ 0 h 7"/>
                  <a:gd name="T18" fmla="*/ 1 w 4"/>
                  <a:gd name="T1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7">
                    <a:moveTo>
                      <a:pt x="1" y="3"/>
                    </a:moveTo>
                    <a:lnTo>
                      <a:pt x="0" y="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4" name="Freeform 1107"/>
              <p:cNvSpPr>
                <a:spLocks/>
              </p:cNvSpPr>
              <p:nvPr/>
            </p:nvSpPr>
            <p:spPr bwMode="auto">
              <a:xfrm>
                <a:off x="3945" y="3097"/>
                <a:ext cx="6" cy="7"/>
              </a:xfrm>
              <a:custGeom>
                <a:avLst/>
                <a:gdLst>
                  <a:gd name="T0" fmla="*/ 5 w 6"/>
                  <a:gd name="T1" fmla="*/ 0 h 7"/>
                  <a:gd name="T2" fmla="*/ 4 w 6"/>
                  <a:gd name="T3" fmla="*/ 1 h 7"/>
                  <a:gd name="T4" fmla="*/ 3 w 6"/>
                  <a:gd name="T5" fmla="*/ 1 h 7"/>
                  <a:gd name="T6" fmla="*/ 3 w 6"/>
                  <a:gd name="T7" fmla="*/ 2 h 7"/>
                  <a:gd name="T8" fmla="*/ 1 w 6"/>
                  <a:gd name="T9" fmla="*/ 3 h 7"/>
                  <a:gd name="T10" fmla="*/ 1 w 6"/>
                  <a:gd name="T11" fmla="*/ 3 h 7"/>
                  <a:gd name="T12" fmla="*/ 1 w 6"/>
                  <a:gd name="T13" fmla="*/ 5 h 7"/>
                  <a:gd name="T14" fmla="*/ 1 w 6"/>
                  <a:gd name="T15" fmla="*/ 6 h 7"/>
                  <a:gd name="T16" fmla="*/ 0 w 6"/>
                  <a:gd name="T17" fmla="*/ 6 h 7"/>
                  <a:gd name="T18" fmla="*/ 0 w 6"/>
                  <a:gd name="T19" fmla="*/ 7 h 7"/>
                  <a:gd name="T20" fmla="*/ 1 w 6"/>
                  <a:gd name="T21" fmla="*/ 7 h 7"/>
                  <a:gd name="T22" fmla="*/ 3 w 6"/>
                  <a:gd name="T23" fmla="*/ 7 h 7"/>
                  <a:gd name="T24" fmla="*/ 5 w 6"/>
                  <a:gd name="T25" fmla="*/ 7 h 7"/>
                  <a:gd name="T26" fmla="*/ 5 w 6"/>
                  <a:gd name="T27" fmla="*/ 7 h 7"/>
                  <a:gd name="T28" fmla="*/ 6 w 6"/>
                  <a:gd name="T29" fmla="*/ 6 h 7"/>
                  <a:gd name="T30" fmla="*/ 6 w 6"/>
                  <a:gd name="T31" fmla="*/ 5 h 7"/>
                  <a:gd name="T32" fmla="*/ 6 w 6"/>
                  <a:gd name="T33" fmla="*/ 3 h 7"/>
                  <a:gd name="T34" fmla="*/ 6 w 6"/>
                  <a:gd name="T35" fmla="*/ 2 h 7"/>
                  <a:gd name="T36" fmla="*/ 5 w 6"/>
                  <a:gd name="T3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7">
                    <a:moveTo>
                      <a:pt x="5" y="0"/>
                    </a:moveTo>
                    <a:lnTo>
                      <a:pt x="4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5" name="Freeform 1108"/>
              <p:cNvSpPr>
                <a:spLocks/>
              </p:cNvSpPr>
              <p:nvPr/>
            </p:nvSpPr>
            <p:spPr bwMode="auto">
              <a:xfrm>
                <a:off x="3764" y="2985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3 w 3"/>
                  <a:gd name="T3" fmla="*/ 4 h 4"/>
                  <a:gd name="T4" fmla="*/ 3 w 3"/>
                  <a:gd name="T5" fmla="*/ 3 h 4"/>
                  <a:gd name="T6" fmla="*/ 3 w 3"/>
                  <a:gd name="T7" fmla="*/ 0 h 4"/>
                  <a:gd name="T8" fmla="*/ 2 w 3"/>
                  <a:gd name="T9" fmla="*/ 0 h 4"/>
                  <a:gd name="T10" fmla="*/ 2 w 3"/>
                  <a:gd name="T11" fmla="*/ 0 h 4"/>
                  <a:gd name="T12" fmla="*/ 2 w 3"/>
                  <a:gd name="T13" fmla="*/ 1 h 4"/>
                  <a:gd name="T14" fmla="*/ 1 w 3"/>
                  <a:gd name="T15" fmla="*/ 1 h 4"/>
                  <a:gd name="T16" fmla="*/ 1 w 3"/>
                  <a:gd name="T17" fmla="*/ 1 h 4"/>
                  <a:gd name="T18" fmla="*/ 1 w 3"/>
                  <a:gd name="T19" fmla="*/ 1 h 4"/>
                  <a:gd name="T20" fmla="*/ 0 w 3"/>
                  <a:gd name="T21" fmla="*/ 1 h 4"/>
                  <a:gd name="T22" fmla="*/ 1 w 3"/>
                  <a:gd name="T23" fmla="*/ 3 h 4"/>
                  <a:gd name="T24" fmla="*/ 2 w 3"/>
                  <a:gd name="T25" fmla="*/ 4 h 4"/>
                  <a:gd name="T26" fmla="*/ 3 w 3"/>
                  <a:gd name="T2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4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6" name="Freeform 1109"/>
              <p:cNvSpPr>
                <a:spLocks/>
              </p:cNvSpPr>
              <p:nvPr/>
            </p:nvSpPr>
            <p:spPr bwMode="auto">
              <a:xfrm>
                <a:off x="3775" y="2994"/>
                <a:ext cx="2" cy="4"/>
              </a:xfrm>
              <a:custGeom>
                <a:avLst/>
                <a:gdLst>
                  <a:gd name="T0" fmla="*/ 1 w 2"/>
                  <a:gd name="T1" fmla="*/ 0 h 4"/>
                  <a:gd name="T2" fmla="*/ 1 w 2"/>
                  <a:gd name="T3" fmla="*/ 0 h 4"/>
                  <a:gd name="T4" fmla="*/ 0 w 2"/>
                  <a:gd name="T5" fmla="*/ 0 h 4"/>
                  <a:gd name="T6" fmla="*/ 0 w 2"/>
                  <a:gd name="T7" fmla="*/ 0 h 4"/>
                  <a:gd name="T8" fmla="*/ 0 w 2"/>
                  <a:gd name="T9" fmla="*/ 1 h 4"/>
                  <a:gd name="T10" fmla="*/ 0 w 2"/>
                  <a:gd name="T11" fmla="*/ 2 h 4"/>
                  <a:gd name="T12" fmla="*/ 0 w 2"/>
                  <a:gd name="T13" fmla="*/ 2 h 4"/>
                  <a:gd name="T14" fmla="*/ 0 w 2"/>
                  <a:gd name="T15" fmla="*/ 4 h 4"/>
                  <a:gd name="T16" fmla="*/ 1 w 2"/>
                  <a:gd name="T17" fmla="*/ 4 h 4"/>
                  <a:gd name="T18" fmla="*/ 1 w 2"/>
                  <a:gd name="T19" fmla="*/ 4 h 4"/>
                  <a:gd name="T20" fmla="*/ 1 w 2"/>
                  <a:gd name="T21" fmla="*/ 4 h 4"/>
                  <a:gd name="T22" fmla="*/ 2 w 2"/>
                  <a:gd name="T23" fmla="*/ 2 h 4"/>
                  <a:gd name="T24" fmla="*/ 2 w 2"/>
                  <a:gd name="T25" fmla="*/ 2 h 4"/>
                  <a:gd name="T26" fmla="*/ 2 w 2"/>
                  <a:gd name="T27" fmla="*/ 1 h 4"/>
                  <a:gd name="T28" fmla="*/ 1 w 2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7" name="Freeform 1110"/>
              <p:cNvSpPr>
                <a:spLocks/>
              </p:cNvSpPr>
              <p:nvPr/>
            </p:nvSpPr>
            <p:spPr bwMode="auto">
              <a:xfrm>
                <a:off x="3819" y="3001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1 w 2"/>
                  <a:gd name="T3" fmla="*/ 0 h 3"/>
                  <a:gd name="T4" fmla="*/ 1 w 2"/>
                  <a:gd name="T5" fmla="*/ 0 h 3"/>
                  <a:gd name="T6" fmla="*/ 0 w 2"/>
                  <a:gd name="T7" fmla="*/ 0 h 3"/>
                  <a:gd name="T8" fmla="*/ 0 w 2"/>
                  <a:gd name="T9" fmla="*/ 3 h 3"/>
                  <a:gd name="T10" fmla="*/ 1 w 2"/>
                  <a:gd name="T11" fmla="*/ 3 h 3"/>
                  <a:gd name="T12" fmla="*/ 1 w 2"/>
                  <a:gd name="T13" fmla="*/ 3 h 3"/>
                  <a:gd name="T14" fmla="*/ 2 w 2"/>
                  <a:gd name="T15" fmla="*/ 2 h 3"/>
                  <a:gd name="T16" fmla="*/ 1 w 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8" name="Freeform 1111"/>
              <p:cNvSpPr>
                <a:spLocks/>
              </p:cNvSpPr>
              <p:nvPr/>
            </p:nvSpPr>
            <p:spPr bwMode="auto">
              <a:xfrm>
                <a:off x="3866" y="3506"/>
                <a:ext cx="3" cy="1"/>
              </a:xfrm>
              <a:custGeom>
                <a:avLst/>
                <a:gdLst>
                  <a:gd name="T0" fmla="*/ 3 w 3"/>
                  <a:gd name="T1" fmla="*/ 0 h 1"/>
                  <a:gd name="T2" fmla="*/ 2 w 3"/>
                  <a:gd name="T3" fmla="*/ 0 h 1"/>
                  <a:gd name="T4" fmla="*/ 0 w 3"/>
                  <a:gd name="T5" fmla="*/ 0 h 1"/>
                  <a:gd name="T6" fmla="*/ 2 w 3"/>
                  <a:gd name="T7" fmla="*/ 1 h 1"/>
                  <a:gd name="T8" fmla="*/ 2 w 3"/>
                  <a:gd name="T9" fmla="*/ 1 h 1"/>
                  <a:gd name="T10" fmla="*/ 3 w 3"/>
                  <a:gd name="T11" fmla="*/ 1 h 1"/>
                  <a:gd name="T12" fmla="*/ 3 w 3"/>
                  <a:gd name="T13" fmla="*/ 1 h 1"/>
                  <a:gd name="T14" fmla="*/ 3 w 3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69" name="Freeform 1112"/>
              <p:cNvSpPr>
                <a:spLocks/>
              </p:cNvSpPr>
              <p:nvPr/>
            </p:nvSpPr>
            <p:spPr bwMode="auto">
              <a:xfrm>
                <a:off x="4104" y="3546"/>
                <a:ext cx="25" cy="19"/>
              </a:xfrm>
              <a:custGeom>
                <a:avLst/>
                <a:gdLst>
                  <a:gd name="T0" fmla="*/ 23 w 25"/>
                  <a:gd name="T1" fmla="*/ 8 h 19"/>
                  <a:gd name="T2" fmla="*/ 21 w 25"/>
                  <a:gd name="T3" fmla="*/ 8 h 19"/>
                  <a:gd name="T4" fmla="*/ 18 w 25"/>
                  <a:gd name="T5" fmla="*/ 9 h 19"/>
                  <a:gd name="T6" fmla="*/ 15 w 25"/>
                  <a:gd name="T7" fmla="*/ 10 h 19"/>
                  <a:gd name="T8" fmla="*/ 13 w 25"/>
                  <a:gd name="T9" fmla="*/ 11 h 19"/>
                  <a:gd name="T10" fmla="*/ 11 w 25"/>
                  <a:gd name="T11" fmla="*/ 11 h 19"/>
                  <a:gd name="T12" fmla="*/ 10 w 25"/>
                  <a:gd name="T13" fmla="*/ 9 h 19"/>
                  <a:gd name="T14" fmla="*/ 13 w 25"/>
                  <a:gd name="T15" fmla="*/ 9 h 19"/>
                  <a:gd name="T16" fmla="*/ 11 w 25"/>
                  <a:gd name="T17" fmla="*/ 6 h 19"/>
                  <a:gd name="T18" fmla="*/ 8 w 25"/>
                  <a:gd name="T19" fmla="*/ 8 h 19"/>
                  <a:gd name="T20" fmla="*/ 6 w 25"/>
                  <a:gd name="T21" fmla="*/ 9 h 19"/>
                  <a:gd name="T22" fmla="*/ 4 w 25"/>
                  <a:gd name="T23" fmla="*/ 6 h 19"/>
                  <a:gd name="T24" fmla="*/ 5 w 25"/>
                  <a:gd name="T25" fmla="*/ 5 h 19"/>
                  <a:gd name="T26" fmla="*/ 5 w 25"/>
                  <a:gd name="T27" fmla="*/ 3 h 19"/>
                  <a:gd name="T28" fmla="*/ 5 w 25"/>
                  <a:gd name="T29" fmla="*/ 1 h 19"/>
                  <a:gd name="T30" fmla="*/ 4 w 25"/>
                  <a:gd name="T31" fmla="*/ 0 h 19"/>
                  <a:gd name="T32" fmla="*/ 3 w 25"/>
                  <a:gd name="T33" fmla="*/ 1 h 19"/>
                  <a:gd name="T34" fmla="*/ 1 w 25"/>
                  <a:gd name="T35" fmla="*/ 4 h 19"/>
                  <a:gd name="T36" fmla="*/ 0 w 25"/>
                  <a:gd name="T37" fmla="*/ 6 h 19"/>
                  <a:gd name="T38" fmla="*/ 0 w 25"/>
                  <a:gd name="T39" fmla="*/ 8 h 19"/>
                  <a:gd name="T40" fmla="*/ 1 w 25"/>
                  <a:gd name="T41" fmla="*/ 9 h 19"/>
                  <a:gd name="T42" fmla="*/ 1 w 25"/>
                  <a:gd name="T43" fmla="*/ 10 h 19"/>
                  <a:gd name="T44" fmla="*/ 1 w 25"/>
                  <a:gd name="T45" fmla="*/ 11 h 19"/>
                  <a:gd name="T46" fmla="*/ 1 w 25"/>
                  <a:gd name="T47" fmla="*/ 14 h 19"/>
                  <a:gd name="T48" fmla="*/ 1 w 25"/>
                  <a:gd name="T49" fmla="*/ 15 h 19"/>
                  <a:gd name="T50" fmla="*/ 0 w 25"/>
                  <a:gd name="T51" fmla="*/ 16 h 19"/>
                  <a:gd name="T52" fmla="*/ 1 w 25"/>
                  <a:gd name="T53" fmla="*/ 19 h 19"/>
                  <a:gd name="T54" fmla="*/ 4 w 25"/>
                  <a:gd name="T55" fmla="*/ 19 h 19"/>
                  <a:gd name="T56" fmla="*/ 5 w 25"/>
                  <a:gd name="T57" fmla="*/ 15 h 19"/>
                  <a:gd name="T58" fmla="*/ 9 w 25"/>
                  <a:gd name="T59" fmla="*/ 16 h 19"/>
                  <a:gd name="T60" fmla="*/ 11 w 25"/>
                  <a:gd name="T61" fmla="*/ 18 h 19"/>
                  <a:gd name="T62" fmla="*/ 14 w 25"/>
                  <a:gd name="T63" fmla="*/ 18 h 19"/>
                  <a:gd name="T64" fmla="*/ 15 w 25"/>
                  <a:gd name="T65" fmla="*/ 18 h 19"/>
                  <a:gd name="T66" fmla="*/ 19 w 25"/>
                  <a:gd name="T67" fmla="*/ 19 h 19"/>
                  <a:gd name="T68" fmla="*/ 20 w 25"/>
                  <a:gd name="T69" fmla="*/ 18 h 19"/>
                  <a:gd name="T70" fmla="*/ 21 w 25"/>
                  <a:gd name="T71" fmla="*/ 18 h 19"/>
                  <a:gd name="T72" fmla="*/ 21 w 25"/>
                  <a:gd name="T73" fmla="*/ 15 h 19"/>
                  <a:gd name="T74" fmla="*/ 19 w 25"/>
                  <a:gd name="T75" fmla="*/ 15 h 19"/>
                  <a:gd name="T76" fmla="*/ 18 w 25"/>
                  <a:gd name="T77" fmla="*/ 16 h 19"/>
                  <a:gd name="T78" fmla="*/ 14 w 25"/>
                  <a:gd name="T79" fmla="*/ 15 h 19"/>
                  <a:gd name="T80" fmla="*/ 14 w 25"/>
                  <a:gd name="T81" fmla="*/ 14 h 19"/>
                  <a:gd name="T82" fmla="*/ 15 w 25"/>
                  <a:gd name="T83" fmla="*/ 14 h 19"/>
                  <a:gd name="T84" fmla="*/ 16 w 25"/>
                  <a:gd name="T85" fmla="*/ 13 h 19"/>
                  <a:gd name="T86" fmla="*/ 20 w 25"/>
                  <a:gd name="T87" fmla="*/ 13 h 19"/>
                  <a:gd name="T88" fmla="*/ 21 w 25"/>
                  <a:gd name="T89" fmla="*/ 14 h 19"/>
                  <a:gd name="T90" fmla="*/ 23 w 25"/>
                  <a:gd name="T91" fmla="*/ 14 h 19"/>
                  <a:gd name="T92" fmla="*/ 23 w 25"/>
                  <a:gd name="T93" fmla="*/ 13 h 19"/>
                  <a:gd name="T94" fmla="*/ 25 w 25"/>
                  <a:gd name="T95" fmla="*/ 11 h 19"/>
                  <a:gd name="T96" fmla="*/ 25 w 25"/>
                  <a:gd name="T97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" h="19">
                    <a:moveTo>
                      <a:pt x="24" y="8"/>
                    </a:moveTo>
                    <a:lnTo>
                      <a:pt x="23" y="8"/>
                    </a:lnTo>
                    <a:lnTo>
                      <a:pt x="21" y="8"/>
                    </a:lnTo>
                    <a:lnTo>
                      <a:pt x="21" y="8"/>
                    </a:lnTo>
                    <a:lnTo>
                      <a:pt x="20" y="9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3" y="11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9" y="10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1" y="8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6" y="9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4" y="19"/>
                    </a:lnTo>
                    <a:lnTo>
                      <a:pt x="5" y="18"/>
                    </a:lnTo>
                    <a:lnTo>
                      <a:pt x="5" y="15"/>
                    </a:lnTo>
                    <a:lnTo>
                      <a:pt x="8" y="16"/>
                    </a:lnTo>
                    <a:lnTo>
                      <a:pt x="9" y="16"/>
                    </a:lnTo>
                    <a:lnTo>
                      <a:pt x="10" y="18"/>
                    </a:lnTo>
                    <a:lnTo>
                      <a:pt x="11" y="18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15" y="18"/>
                    </a:lnTo>
                    <a:lnTo>
                      <a:pt x="15" y="18"/>
                    </a:lnTo>
                    <a:lnTo>
                      <a:pt x="16" y="19"/>
                    </a:lnTo>
                    <a:lnTo>
                      <a:pt x="19" y="19"/>
                    </a:lnTo>
                    <a:lnTo>
                      <a:pt x="19" y="19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1" y="18"/>
                    </a:lnTo>
                    <a:lnTo>
                      <a:pt x="21" y="16"/>
                    </a:lnTo>
                    <a:lnTo>
                      <a:pt x="21" y="15"/>
                    </a:lnTo>
                    <a:lnTo>
                      <a:pt x="20" y="15"/>
                    </a:lnTo>
                    <a:lnTo>
                      <a:pt x="19" y="15"/>
                    </a:lnTo>
                    <a:lnTo>
                      <a:pt x="18" y="16"/>
                    </a:lnTo>
                    <a:lnTo>
                      <a:pt x="18" y="16"/>
                    </a:lnTo>
                    <a:lnTo>
                      <a:pt x="15" y="16"/>
                    </a:lnTo>
                    <a:lnTo>
                      <a:pt x="14" y="15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5" y="14"/>
                    </a:lnTo>
                    <a:lnTo>
                      <a:pt x="16" y="13"/>
                    </a:lnTo>
                    <a:lnTo>
                      <a:pt x="16" y="13"/>
                    </a:lnTo>
                    <a:lnTo>
                      <a:pt x="18" y="13"/>
                    </a:lnTo>
                    <a:lnTo>
                      <a:pt x="20" y="13"/>
                    </a:lnTo>
                    <a:lnTo>
                      <a:pt x="20" y="13"/>
                    </a:lnTo>
                    <a:lnTo>
                      <a:pt x="21" y="14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3" y="13"/>
                    </a:lnTo>
                    <a:lnTo>
                      <a:pt x="24" y="13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5" y="9"/>
                    </a:ln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0" name="Freeform 1113"/>
              <p:cNvSpPr>
                <a:spLocks/>
              </p:cNvSpPr>
              <p:nvPr/>
            </p:nvSpPr>
            <p:spPr bwMode="auto">
              <a:xfrm>
                <a:off x="4168" y="2774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  <a:gd name="T4" fmla="*/ 0 w 1"/>
                  <a:gd name="T5" fmla="*/ 0 w 1"/>
                  <a:gd name="T6" fmla="*/ 0 w 1"/>
                  <a:gd name="T7" fmla="*/ 0 w 1"/>
                  <a:gd name="T8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1" name="Freeform 1114"/>
              <p:cNvSpPr>
                <a:spLocks/>
              </p:cNvSpPr>
              <p:nvPr/>
            </p:nvSpPr>
            <p:spPr bwMode="auto">
              <a:xfrm>
                <a:off x="4256" y="2683"/>
                <a:ext cx="31" cy="53"/>
              </a:xfrm>
              <a:custGeom>
                <a:avLst/>
                <a:gdLst>
                  <a:gd name="T0" fmla="*/ 30 w 31"/>
                  <a:gd name="T1" fmla="*/ 33 h 53"/>
                  <a:gd name="T2" fmla="*/ 27 w 31"/>
                  <a:gd name="T3" fmla="*/ 29 h 53"/>
                  <a:gd name="T4" fmla="*/ 27 w 31"/>
                  <a:gd name="T5" fmla="*/ 29 h 53"/>
                  <a:gd name="T6" fmla="*/ 25 w 31"/>
                  <a:gd name="T7" fmla="*/ 24 h 53"/>
                  <a:gd name="T8" fmla="*/ 24 w 31"/>
                  <a:gd name="T9" fmla="*/ 22 h 53"/>
                  <a:gd name="T10" fmla="*/ 24 w 31"/>
                  <a:gd name="T11" fmla="*/ 19 h 53"/>
                  <a:gd name="T12" fmla="*/ 21 w 31"/>
                  <a:gd name="T13" fmla="*/ 18 h 53"/>
                  <a:gd name="T14" fmla="*/ 21 w 31"/>
                  <a:gd name="T15" fmla="*/ 17 h 53"/>
                  <a:gd name="T16" fmla="*/ 19 w 31"/>
                  <a:gd name="T17" fmla="*/ 13 h 53"/>
                  <a:gd name="T18" fmla="*/ 17 w 31"/>
                  <a:gd name="T19" fmla="*/ 12 h 53"/>
                  <a:gd name="T20" fmla="*/ 17 w 31"/>
                  <a:gd name="T21" fmla="*/ 10 h 53"/>
                  <a:gd name="T22" fmla="*/ 10 w 31"/>
                  <a:gd name="T23" fmla="*/ 3 h 53"/>
                  <a:gd name="T24" fmla="*/ 7 w 31"/>
                  <a:gd name="T25" fmla="*/ 0 h 53"/>
                  <a:gd name="T26" fmla="*/ 5 w 31"/>
                  <a:gd name="T27" fmla="*/ 0 h 53"/>
                  <a:gd name="T28" fmla="*/ 3 w 31"/>
                  <a:gd name="T29" fmla="*/ 2 h 53"/>
                  <a:gd name="T30" fmla="*/ 5 w 31"/>
                  <a:gd name="T31" fmla="*/ 3 h 53"/>
                  <a:gd name="T32" fmla="*/ 10 w 31"/>
                  <a:gd name="T33" fmla="*/ 4 h 53"/>
                  <a:gd name="T34" fmla="*/ 10 w 31"/>
                  <a:gd name="T35" fmla="*/ 4 h 53"/>
                  <a:gd name="T36" fmla="*/ 8 w 31"/>
                  <a:gd name="T37" fmla="*/ 4 h 53"/>
                  <a:gd name="T38" fmla="*/ 6 w 31"/>
                  <a:gd name="T39" fmla="*/ 3 h 53"/>
                  <a:gd name="T40" fmla="*/ 6 w 31"/>
                  <a:gd name="T41" fmla="*/ 7 h 53"/>
                  <a:gd name="T42" fmla="*/ 5 w 31"/>
                  <a:gd name="T43" fmla="*/ 10 h 53"/>
                  <a:gd name="T44" fmla="*/ 3 w 31"/>
                  <a:gd name="T45" fmla="*/ 13 h 53"/>
                  <a:gd name="T46" fmla="*/ 3 w 31"/>
                  <a:gd name="T47" fmla="*/ 16 h 53"/>
                  <a:gd name="T48" fmla="*/ 2 w 31"/>
                  <a:gd name="T49" fmla="*/ 21 h 53"/>
                  <a:gd name="T50" fmla="*/ 1 w 31"/>
                  <a:gd name="T51" fmla="*/ 26 h 53"/>
                  <a:gd name="T52" fmla="*/ 1 w 31"/>
                  <a:gd name="T53" fmla="*/ 22 h 53"/>
                  <a:gd name="T54" fmla="*/ 0 w 31"/>
                  <a:gd name="T55" fmla="*/ 24 h 53"/>
                  <a:gd name="T56" fmla="*/ 1 w 31"/>
                  <a:gd name="T57" fmla="*/ 31 h 53"/>
                  <a:gd name="T58" fmla="*/ 3 w 31"/>
                  <a:gd name="T59" fmla="*/ 44 h 53"/>
                  <a:gd name="T60" fmla="*/ 6 w 31"/>
                  <a:gd name="T61" fmla="*/ 51 h 53"/>
                  <a:gd name="T62" fmla="*/ 11 w 31"/>
                  <a:gd name="T63" fmla="*/ 53 h 53"/>
                  <a:gd name="T64" fmla="*/ 17 w 31"/>
                  <a:gd name="T65" fmla="*/ 52 h 53"/>
                  <a:gd name="T66" fmla="*/ 24 w 31"/>
                  <a:gd name="T67" fmla="*/ 49 h 53"/>
                  <a:gd name="T68" fmla="*/ 29 w 31"/>
                  <a:gd name="T69" fmla="*/ 46 h 53"/>
                  <a:gd name="T70" fmla="*/ 30 w 31"/>
                  <a:gd name="T71" fmla="*/ 43 h 53"/>
                  <a:gd name="T72" fmla="*/ 31 w 31"/>
                  <a:gd name="T73" fmla="*/ 39 h 53"/>
                  <a:gd name="T74" fmla="*/ 30 w 31"/>
                  <a:gd name="T75" fmla="*/ 3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1" h="53">
                    <a:moveTo>
                      <a:pt x="30" y="33"/>
                    </a:moveTo>
                    <a:lnTo>
                      <a:pt x="30" y="33"/>
                    </a:lnTo>
                    <a:lnTo>
                      <a:pt x="29" y="31"/>
                    </a:lnTo>
                    <a:lnTo>
                      <a:pt x="27" y="29"/>
                    </a:lnTo>
                    <a:lnTo>
                      <a:pt x="27" y="29"/>
                    </a:lnTo>
                    <a:lnTo>
                      <a:pt x="27" y="29"/>
                    </a:lnTo>
                    <a:lnTo>
                      <a:pt x="27" y="28"/>
                    </a:lnTo>
                    <a:lnTo>
                      <a:pt x="25" y="24"/>
                    </a:lnTo>
                    <a:lnTo>
                      <a:pt x="24" y="23"/>
                    </a:lnTo>
                    <a:lnTo>
                      <a:pt x="24" y="22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2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21" y="17"/>
                    </a:lnTo>
                    <a:lnTo>
                      <a:pt x="21" y="16"/>
                    </a:lnTo>
                    <a:lnTo>
                      <a:pt x="19" y="13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5" y="7"/>
                    </a:lnTo>
                    <a:lnTo>
                      <a:pt x="10" y="3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8" y="3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8" y="5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2" y="19"/>
                    </a:lnTo>
                    <a:lnTo>
                      <a:pt x="2" y="21"/>
                    </a:lnTo>
                    <a:lnTo>
                      <a:pt x="2" y="24"/>
                    </a:lnTo>
                    <a:lnTo>
                      <a:pt x="1" y="26"/>
                    </a:lnTo>
                    <a:lnTo>
                      <a:pt x="1" y="24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0" y="24"/>
                    </a:lnTo>
                    <a:lnTo>
                      <a:pt x="1" y="28"/>
                    </a:lnTo>
                    <a:lnTo>
                      <a:pt x="1" y="31"/>
                    </a:lnTo>
                    <a:lnTo>
                      <a:pt x="2" y="42"/>
                    </a:lnTo>
                    <a:lnTo>
                      <a:pt x="3" y="44"/>
                    </a:lnTo>
                    <a:lnTo>
                      <a:pt x="5" y="48"/>
                    </a:lnTo>
                    <a:lnTo>
                      <a:pt x="6" y="51"/>
                    </a:lnTo>
                    <a:lnTo>
                      <a:pt x="8" y="53"/>
                    </a:lnTo>
                    <a:lnTo>
                      <a:pt x="11" y="53"/>
                    </a:lnTo>
                    <a:lnTo>
                      <a:pt x="15" y="53"/>
                    </a:lnTo>
                    <a:lnTo>
                      <a:pt x="17" y="52"/>
                    </a:lnTo>
                    <a:lnTo>
                      <a:pt x="22" y="51"/>
                    </a:lnTo>
                    <a:lnTo>
                      <a:pt x="24" y="49"/>
                    </a:lnTo>
                    <a:lnTo>
                      <a:pt x="27" y="47"/>
                    </a:lnTo>
                    <a:lnTo>
                      <a:pt x="29" y="46"/>
                    </a:lnTo>
                    <a:lnTo>
                      <a:pt x="29" y="44"/>
                    </a:lnTo>
                    <a:lnTo>
                      <a:pt x="30" y="43"/>
                    </a:lnTo>
                    <a:lnTo>
                      <a:pt x="30" y="41"/>
                    </a:lnTo>
                    <a:lnTo>
                      <a:pt x="31" y="39"/>
                    </a:lnTo>
                    <a:lnTo>
                      <a:pt x="30" y="36"/>
                    </a:lnTo>
                    <a:lnTo>
                      <a:pt x="30" y="3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2" name="Freeform 1115"/>
              <p:cNvSpPr>
                <a:spLocks/>
              </p:cNvSpPr>
              <p:nvPr/>
            </p:nvSpPr>
            <p:spPr bwMode="auto">
              <a:xfrm>
                <a:off x="4169" y="2760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  <a:gd name="T8" fmla="*/ 2 w 2"/>
                  <a:gd name="T9" fmla="*/ 0 h 1"/>
                  <a:gd name="T10" fmla="*/ 2 w 2"/>
                  <a:gd name="T11" fmla="*/ 0 h 1"/>
                  <a:gd name="T12" fmla="*/ 2 w 2"/>
                  <a:gd name="T13" fmla="*/ 0 h 1"/>
                  <a:gd name="T14" fmla="*/ 2 w 2"/>
                  <a:gd name="T15" fmla="*/ 1 h 1"/>
                  <a:gd name="T16" fmla="*/ 0 w 2"/>
                  <a:gd name="T17" fmla="*/ 1 h 1"/>
                  <a:gd name="T18" fmla="*/ 0 w 2"/>
                  <a:gd name="T19" fmla="*/ 1 h 1"/>
                  <a:gd name="T20" fmla="*/ 0 w 2"/>
                  <a:gd name="T21" fmla="*/ 1 h 1"/>
                  <a:gd name="T22" fmla="*/ 2 w 2"/>
                  <a:gd name="T23" fmla="*/ 1 h 1"/>
                  <a:gd name="T24" fmla="*/ 2 w 2"/>
                  <a:gd name="T2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3" name="Freeform 1116"/>
              <p:cNvSpPr>
                <a:spLocks/>
              </p:cNvSpPr>
              <p:nvPr/>
            </p:nvSpPr>
            <p:spPr bwMode="auto">
              <a:xfrm>
                <a:off x="4109" y="3550"/>
                <a:ext cx="4" cy="4"/>
              </a:xfrm>
              <a:custGeom>
                <a:avLst/>
                <a:gdLst>
                  <a:gd name="T0" fmla="*/ 1 w 4"/>
                  <a:gd name="T1" fmla="*/ 4 h 4"/>
                  <a:gd name="T2" fmla="*/ 3 w 4"/>
                  <a:gd name="T3" fmla="*/ 4 h 4"/>
                  <a:gd name="T4" fmla="*/ 3 w 4"/>
                  <a:gd name="T5" fmla="*/ 2 h 4"/>
                  <a:gd name="T6" fmla="*/ 4 w 4"/>
                  <a:gd name="T7" fmla="*/ 1 h 4"/>
                  <a:gd name="T8" fmla="*/ 4 w 4"/>
                  <a:gd name="T9" fmla="*/ 0 h 4"/>
                  <a:gd name="T10" fmla="*/ 3 w 4"/>
                  <a:gd name="T11" fmla="*/ 0 h 4"/>
                  <a:gd name="T12" fmla="*/ 1 w 4"/>
                  <a:gd name="T13" fmla="*/ 0 h 4"/>
                  <a:gd name="T14" fmla="*/ 0 w 4"/>
                  <a:gd name="T15" fmla="*/ 1 h 4"/>
                  <a:gd name="T16" fmla="*/ 1 w 4"/>
                  <a:gd name="T17" fmla="*/ 1 h 4"/>
                  <a:gd name="T18" fmla="*/ 1 w 4"/>
                  <a:gd name="T19" fmla="*/ 2 h 4"/>
                  <a:gd name="T20" fmla="*/ 1 w 4"/>
                  <a:gd name="T21" fmla="*/ 2 h 4"/>
                  <a:gd name="T22" fmla="*/ 1 w 4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lnTo>
                      <a:pt x="3" y="4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4" name="Freeform 1117"/>
              <p:cNvSpPr>
                <a:spLocks/>
              </p:cNvSpPr>
              <p:nvPr/>
            </p:nvSpPr>
            <p:spPr bwMode="auto">
              <a:xfrm>
                <a:off x="4257" y="2693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2 w 2"/>
                  <a:gd name="T5" fmla="*/ 2 h 2"/>
                  <a:gd name="T6" fmla="*/ 1 w 2"/>
                  <a:gd name="T7" fmla="*/ 0 h 2"/>
                  <a:gd name="T8" fmla="*/ 1 w 2"/>
                  <a:gd name="T9" fmla="*/ 0 h 2"/>
                  <a:gd name="T10" fmla="*/ 0 w 2"/>
                  <a:gd name="T11" fmla="*/ 0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1" y="0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5" name="Freeform 1118"/>
              <p:cNvSpPr>
                <a:spLocks/>
              </p:cNvSpPr>
              <p:nvPr/>
            </p:nvSpPr>
            <p:spPr bwMode="auto">
              <a:xfrm>
                <a:off x="4167" y="3625"/>
                <a:ext cx="7" cy="4"/>
              </a:xfrm>
              <a:custGeom>
                <a:avLst/>
                <a:gdLst>
                  <a:gd name="T0" fmla="*/ 5 w 7"/>
                  <a:gd name="T1" fmla="*/ 0 h 4"/>
                  <a:gd name="T2" fmla="*/ 1 w 7"/>
                  <a:gd name="T3" fmla="*/ 0 h 4"/>
                  <a:gd name="T4" fmla="*/ 0 w 7"/>
                  <a:gd name="T5" fmla="*/ 0 h 4"/>
                  <a:gd name="T6" fmla="*/ 0 w 7"/>
                  <a:gd name="T7" fmla="*/ 0 h 4"/>
                  <a:gd name="T8" fmla="*/ 0 w 7"/>
                  <a:gd name="T9" fmla="*/ 0 h 4"/>
                  <a:gd name="T10" fmla="*/ 0 w 7"/>
                  <a:gd name="T11" fmla="*/ 0 h 4"/>
                  <a:gd name="T12" fmla="*/ 1 w 7"/>
                  <a:gd name="T13" fmla="*/ 0 h 4"/>
                  <a:gd name="T14" fmla="*/ 2 w 7"/>
                  <a:gd name="T15" fmla="*/ 2 h 4"/>
                  <a:gd name="T16" fmla="*/ 2 w 7"/>
                  <a:gd name="T17" fmla="*/ 4 h 4"/>
                  <a:gd name="T18" fmla="*/ 5 w 7"/>
                  <a:gd name="T19" fmla="*/ 4 h 4"/>
                  <a:gd name="T20" fmla="*/ 6 w 7"/>
                  <a:gd name="T21" fmla="*/ 2 h 4"/>
                  <a:gd name="T22" fmla="*/ 7 w 7"/>
                  <a:gd name="T23" fmla="*/ 2 h 4"/>
                  <a:gd name="T24" fmla="*/ 7 w 7"/>
                  <a:gd name="T25" fmla="*/ 2 h 4"/>
                  <a:gd name="T26" fmla="*/ 6 w 7"/>
                  <a:gd name="T27" fmla="*/ 1 h 4"/>
                  <a:gd name="T28" fmla="*/ 5 w 7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6" name="Freeform 1119"/>
              <p:cNvSpPr>
                <a:spLocks/>
              </p:cNvSpPr>
              <p:nvPr/>
            </p:nvSpPr>
            <p:spPr bwMode="auto">
              <a:xfrm>
                <a:off x="4161" y="266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7" name="Freeform 1120"/>
              <p:cNvSpPr>
                <a:spLocks/>
              </p:cNvSpPr>
              <p:nvPr/>
            </p:nvSpPr>
            <p:spPr bwMode="auto">
              <a:xfrm>
                <a:off x="4154" y="2918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2 w 2"/>
                  <a:gd name="T3" fmla="*/ 0 h 3"/>
                  <a:gd name="T4" fmla="*/ 2 w 2"/>
                  <a:gd name="T5" fmla="*/ 1 h 3"/>
                  <a:gd name="T6" fmla="*/ 2 w 2"/>
                  <a:gd name="T7" fmla="*/ 1 h 3"/>
                  <a:gd name="T8" fmla="*/ 2 w 2"/>
                  <a:gd name="T9" fmla="*/ 2 h 3"/>
                  <a:gd name="T10" fmla="*/ 2 w 2"/>
                  <a:gd name="T11" fmla="*/ 2 h 3"/>
                  <a:gd name="T12" fmla="*/ 2 w 2"/>
                  <a:gd name="T13" fmla="*/ 2 h 3"/>
                  <a:gd name="T14" fmla="*/ 2 w 2"/>
                  <a:gd name="T15" fmla="*/ 1 h 3"/>
                  <a:gd name="T16" fmla="*/ 0 w 2"/>
                  <a:gd name="T17" fmla="*/ 1 h 3"/>
                  <a:gd name="T18" fmla="*/ 0 w 2"/>
                  <a:gd name="T19" fmla="*/ 1 h 3"/>
                  <a:gd name="T20" fmla="*/ 0 w 2"/>
                  <a:gd name="T21" fmla="*/ 2 h 3"/>
                  <a:gd name="T22" fmla="*/ 2 w 2"/>
                  <a:gd name="T23" fmla="*/ 3 h 3"/>
                  <a:gd name="T24" fmla="*/ 2 w 2"/>
                  <a:gd name="T25" fmla="*/ 3 h 3"/>
                  <a:gd name="T26" fmla="*/ 2 w 2"/>
                  <a:gd name="T27" fmla="*/ 2 h 3"/>
                  <a:gd name="T28" fmla="*/ 2 w 2"/>
                  <a:gd name="T29" fmla="*/ 1 h 3"/>
                  <a:gd name="T30" fmla="*/ 2 w 2"/>
                  <a:gd name="T31" fmla="*/ 1 h 3"/>
                  <a:gd name="T32" fmla="*/ 2 w 2"/>
                  <a:gd name="T3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8" name="Freeform 1121"/>
              <p:cNvSpPr>
                <a:spLocks/>
              </p:cNvSpPr>
              <p:nvPr/>
            </p:nvSpPr>
            <p:spPr bwMode="auto">
              <a:xfrm>
                <a:off x="4163" y="2704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1 h 1"/>
                  <a:gd name="T10" fmla="*/ 0 w 1"/>
                  <a:gd name="T11" fmla="*/ 1 h 1"/>
                  <a:gd name="T12" fmla="*/ 0 w 1"/>
                  <a:gd name="T13" fmla="*/ 1 h 1"/>
                  <a:gd name="T14" fmla="*/ 1 w 1"/>
                  <a:gd name="T15" fmla="*/ 1 h 1"/>
                  <a:gd name="T16" fmla="*/ 1 w 1"/>
                  <a:gd name="T17" fmla="*/ 1 h 1"/>
                  <a:gd name="T18" fmla="*/ 1 w 1"/>
                  <a:gd name="T19" fmla="*/ 1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79" name="Freeform 1122"/>
              <p:cNvSpPr>
                <a:spLocks/>
              </p:cNvSpPr>
              <p:nvPr/>
            </p:nvSpPr>
            <p:spPr bwMode="auto">
              <a:xfrm>
                <a:off x="2925" y="2655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1 w 2"/>
                  <a:gd name="T9" fmla="*/ 1 h 1"/>
                  <a:gd name="T10" fmla="*/ 2 w 2"/>
                  <a:gd name="T11" fmla="*/ 0 h 1"/>
                  <a:gd name="T12" fmla="*/ 1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0" name="Freeform 1123"/>
              <p:cNvSpPr>
                <a:spLocks/>
              </p:cNvSpPr>
              <p:nvPr/>
            </p:nvSpPr>
            <p:spPr bwMode="auto">
              <a:xfrm>
                <a:off x="2930" y="2662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1 h 3"/>
                  <a:gd name="T4" fmla="*/ 0 w 1"/>
                  <a:gd name="T5" fmla="*/ 1 h 3"/>
                  <a:gd name="T6" fmla="*/ 0 w 1"/>
                  <a:gd name="T7" fmla="*/ 3 h 3"/>
                  <a:gd name="T8" fmla="*/ 1 w 1"/>
                  <a:gd name="T9" fmla="*/ 3 h 3"/>
                  <a:gd name="T10" fmla="*/ 1 w 1"/>
                  <a:gd name="T11" fmla="*/ 1 h 3"/>
                  <a:gd name="T12" fmla="*/ 1 w 1"/>
                  <a:gd name="T13" fmla="*/ 1 h 3"/>
                  <a:gd name="T14" fmla="*/ 1 w 1"/>
                  <a:gd name="T15" fmla="*/ 1 h 3"/>
                  <a:gd name="T16" fmla="*/ 1 w 1"/>
                  <a:gd name="T17" fmla="*/ 0 h 3"/>
                  <a:gd name="T18" fmla="*/ 1 w 1"/>
                  <a:gd name="T19" fmla="*/ 0 h 3"/>
                  <a:gd name="T20" fmla="*/ 1 w 1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1" name="Freeform 1124"/>
              <p:cNvSpPr>
                <a:spLocks/>
              </p:cNvSpPr>
              <p:nvPr/>
            </p:nvSpPr>
            <p:spPr bwMode="auto">
              <a:xfrm>
                <a:off x="2926" y="2658"/>
                <a:ext cx="2" cy="3"/>
              </a:xfrm>
              <a:custGeom>
                <a:avLst/>
                <a:gdLst>
                  <a:gd name="T0" fmla="*/ 2 w 2"/>
                  <a:gd name="T1" fmla="*/ 2 h 3"/>
                  <a:gd name="T2" fmla="*/ 2 w 2"/>
                  <a:gd name="T3" fmla="*/ 0 h 3"/>
                  <a:gd name="T4" fmla="*/ 1 w 2"/>
                  <a:gd name="T5" fmla="*/ 0 h 3"/>
                  <a:gd name="T6" fmla="*/ 0 w 2"/>
                  <a:gd name="T7" fmla="*/ 2 h 3"/>
                  <a:gd name="T8" fmla="*/ 0 w 2"/>
                  <a:gd name="T9" fmla="*/ 2 h 3"/>
                  <a:gd name="T10" fmla="*/ 1 w 2"/>
                  <a:gd name="T11" fmla="*/ 3 h 3"/>
                  <a:gd name="T12" fmla="*/ 1 w 2"/>
                  <a:gd name="T13" fmla="*/ 3 h 3"/>
                  <a:gd name="T14" fmla="*/ 2 w 2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2" name="Freeform 1125"/>
              <p:cNvSpPr>
                <a:spLocks/>
              </p:cNvSpPr>
              <p:nvPr/>
            </p:nvSpPr>
            <p:spPr bwMode="auto">
              <a:xfrm>
                <a:off x="2927" y="2663"/>
                <a:ext cx="1" cy="3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0 w 1"/>
                  <a:gd name="T9" fmla="*/ 3 h 3"/>
                  <a:gd name="T10" fmla="*/ 0 w 1"/>
                  <a:gd name="T11" fmla="*/ 3 h 3"/>
                  <a:gd name="T12" fmla="*/ 1 w 1"/>
                  <a:gd name="T13" fmla="*/ 3 h 3"/>
                  <a:gd name="T14" fmla="*/ 1 w 1"/>
                  <a:gd name="T15" fmla="*/ 3 h 3"/>
                  <a:gd name="T16" fmla="*/ 1 w 1"/>
                  <a:gd name="T17" fmla="*/ 2 h 3"/>
                  <a:gd name="T18" fmla="*/ 1 w 1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3" name="Freeform 1126"/>
              <p:cNvSpPr>
                <a:spLocks/>
              </p:cNvSpPr>
              <p:nvPr/>
            </p:nvSpPr>
            <p:spPr bwMode="auto">
              <a:xfrm>
                <a:off x="2948" y="2928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0 h 1"/>
                  <a:gd name="T4" fmla="*/ 0 w 2"/>
                  <a:gd name="T5" fmla="*/ 0 h 1"/>
                  <a:gd name="T6" fmla="*/ 0 w 2"/>
                  <a:gd name="T7" fmla="*/ 0 h 1"/>
                  <a:gd name="T8" fmla="*/ 0 w 2"/>
                  <a:gd name="T9" fmla="*/ 1 h 1"/>
                  <a:gd name="T10" fmla="*/ 0 w 2"/>
                  <a:gd name="T11" fmla="*/ 1 h 1"/>
                  <a:gd name="T12" fmla="*/ 2 w 2"/>
                  <a:gd name="T13" fmla="*/ 1 h 1"/>
                  <a:gd name="T14" fmla="*/ 2 w 2"/>
                  <a:gd name="T15" fmla="*/ 0 h 1"/>
                  <a:gd name="T16" fmla="*/ 2 w 2"/>
                  <a:gd name="T17" fmla="*/ 0 h 1"/>
                  <a:gd name="T18" fmla="*/ 2 w 2"/>
                  <a:gd name="T19" fmla="*/ 0 h 1"/>
                  <a:gd name="T20" fmla="*/ 2 w 2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4" name="Freeform 1127"/>
              <p:cNvSpPr>
                <a:spLocks/>
              </p:cNvSpPr>
              <p:nvPr/>
            </p:nvSpPr>
            <p:spPr bwMode="auto">
              <a:xfrm>
                <a:off x="2968" y="2714"/>
                <a:ext cx="7" cy="2"/>
              </a:xfrm>
              <a:custGeom>
                <a:avLst/>
                <a:gdLst>
                  <a:gd name="T0" fmla="*/ 7 w 7"/>
                  <a:gd name="T1" fmla="*/ 0 h 2"/>
                  <a:gd name="T2" fmla="*/ 5 w 7"/>
                  <a:gd name="T3" fmla="*/ 0 h 2"/>
                  <a:gd name="T4" fmla="*/ 2 w 7"/>
                  <a:gd name="T5" fmla="*/ 0 h 2"/>
                  <a:gd name="T6" fmla="*/ 0 w 7"/>
                  <a:gd name="T7" fmla="*/ 1 h 2"/>
                  <a:gd name="T8" fmla="*/ 5 w 7"/>
                  <a:gd name="T9" fmla="*/ 2 h 2"/>
                  <a:gd name="T10" fmla="*/ 7 w 7"/>
                  <a:gd name="T11" fmla="*/ 2 h 2"/>
                  <a:gd name="T12" fmla="*/ 7 w 7"/>
                  <a:gd name="T13" fmla="*/ 2 h 2"/>
                  <a:gd name="T14" fmla="*/ 7 w 7"/>
                  <a:gd name="T15" fmla="*/ 1 h 2"/>
                  <a:gd name="T16" fmla="*/ 7 w 7"/>
                  <a:gd name="T17" fmla="*/ 0 h 2"/>
                  <a:gd name="T18" fmla="*/ 7 w 7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2">
                    <a:moveTo>
                      <a:pt x="7" y="0"/>
                    </a:moveTo>
                    <a:lnTo>
                      <a:pt x="5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5" name="Freeform 1128"/>
              <p:cNvSpPr>
                <a:spLocks/>
              </p:cNvSpPr>
              <p:nvPr/>
            </p:nvSpPr>
            <p:spPr bwMode="auto">
              <a:xfrm>
                <a:off x="2932" y="2658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  <a:gd name="T8" fmla="*/ 1 w 1"/>
                  <a:gd name="T9" fmla="*/ 0 h 2"/>
                  <a:gd name="T10" fmla="*/ 1 w 1"/>
                  <a:gd name="T11" fmla="*/ 0 h 2"/>
                  <a:gd name="T12" fmla="*/ 1 w 1"/>
                  <a:gd name="T13" fmla="*/ 0 h 2"/>
                  <a:gd name="T14" fmla="*/ 0 w 1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6" name="Freeform 1129"/>
              <p:cNvSpPr>
                <a:spLocks/>
              </p:cNvSpPr>
              <p:nvPr/>
            </p:nvSpPr>
            <p:spPr bwMode="auto">
              <a:xfrm>
                <a:off x="2915" y="2414"/>
                <a:ext cx="10" cy="9"/>
              </a:xfrm>
              <a:custGeom>
                <a:avLst/>
                <a:gdLst>
                  <a:gd name="T0" fmla="*/ 1 w 10"/>
                  <a:gd name="T1" fmla="*/ 7 h 9"/>
                  <a:gd name="T2" fmla="*/ 2 w 10"/>
                  <a:gd name="T3" fmla="*/ 9 h 9"/>
                  <a:gd name="T4" fmla="*/ 5 w 10"/>
                  <a:gd name="T5" fmla="*/ 9 h 9"/>
                  <a:gd name="T6" fmla="*/ 5 w 10"/>
                  <a:gd name="T7" fmla="*/ 8 h 9"/>
                  <a:gd name="T8" fmla="*/ 6 w 10"/>
                  <a:gd name="T9" fmla="*/ 7 h 9"/>
                  <a:gd name="T10" fmla="*/ 7 w 10"/>
                  <a:gd name="T11" fmla="*/ 4 h 9"/>
                  <a:gd name="T12" fmla="*/ 10 w 10"/>
                  <a:gd name="T13" fmla="*/ 2 h 9"/>
                  <a:gd name="T14" fmla="*/ 10 w 10"/>
                  <a:gd name="T15" fmla="*/ 0 h 9"/>
                  <a:gd name="T16" fmla="*/ 7 w 10"/>
                  <a:gd name="T17" fmla="*/ 0 h 9"/>
                  <a:gd name="T18" fmla="*/ 5 w 10"/>
                  <a:gd name="T19" fmla="*/ 3 h 9"/>
                  <a:gd name="T20" fmla="*/ 3 w 10"/>
                  <a:gd name="T21" fmla="*/ 3 h 9"/>
                  <a:gd name="T22" fmla="*/ 1 w 10"/>
                  <a:gd name="T23" fmla="*/ 4 h 9"/>
                  <a:gd name="T24" fmla="*/ 0 w 10"/>
                  <a:gd name="T25" fmla="*/ 4 h 9"/>
                  <a:gd name="T26" fmla="*/ 0 w 10"/>
                  <a:gd name="T27" fmla="*/ 4 h 9"/>
                  <a:gd name="T28" fmla="*/ 0 w 10"/>
                  <a:gd name="T29" fmla="*/ 5 h 9"/>
                  <a:gd name="T30" fmla="*/ 1 w 10"/>
                  <a:gd name="T31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" h="9">
                    <a:moveTo>
                      <a:pt x="1" y="7"/>
                    </a:moveTo>
                    <a:lnTo>
                      <a:pt x="2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10" y="2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7" name="Freeform 1130"/>
              <p:cNvSpPr>
                <a:spLocks/>
              </p:cNvSpPr>
              <p:nvPr/>
            </p:nvSpPr>
            <p:spPr bwMode="auto">
              <a:xfrm>
                <a:off x="2908" y="2421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2 w 3"/>
                  <a:gd name="T3" fmla="*/ 0 h 2"/>
                  <a:gd name="T4" fmla="*/ 0 w 3"/>
                  <a:gd name="T5" fmla="*/ 0 h 2"/>
                  <a:gd name="T6" fmla="*/ 0 w 3"/>
                  <a:gd name="T7" fmla="*/ 1 h 2"/>
                  <a:gd name="T8" fmla="*/ 0 w 3"/>
                  <a:gd name="T9" fmla="*/ 2 h 2"/>
                  <a:gd name="T10" fmla="*/ 2 w 3"/>
                  <a:gd name="T11" fmla="*/ 2 h 2"/>
                  <a:gd name="T12" fmla="*/ 2 w 3"/>
                  <a:gd name="T13" fmla="*/ 2 h 2"/>
                  <a:gd name="T14" fmla="*/ 3 w 3"/>
                  <a:gd name="T15" fmla="*/ 1 h 2"/>
                  <a:gd name="T16" fmla="*/ 3 w 3"/>
                  <a:gd name="T17" fmla="*/ 1 h 2"/>
                  <a:gd name="T18" fmla="*/ 3 w 3"/>
                  <a:gd name="T19" fmla="*/ 0 h 2"/>
                  <a:gd name="T20" fmla="*/ 2 w 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8" name="Freeform 1131"/>
              <p:cNvSpPr>
                <a:spLocks/>
              </p:cNvSpPr>
              <p:nvPr/>
            </p:nvSpPr>
            <p:spPr bwMode="auto">
              <a:xfrm>
                <a:off x="4914" y="2822"/>
                <a:ext cx="3" cy="4"/>
              </a:xfrm>
              <a:custGeom>
                <a:avLst/>
                <a:gdLst>
                  <a:gd name="T0" fmla="*/ 2 w 3"/>
                  <a:gd name="T1" fmla="*/ 0 h 4"/>
                  <a:gd name="T2" fmla="*/ 0 w 3"/>
                  <a:gd name="T3" fmla="*/ 2 h 4"/>
                  <a:gd name="T4" fmla="*/ 0 w 3"/>
                  <a:gd name="T5" fmla="*/ 4 h 4"/>
                  <a:gd name="T6" fmla="*/ 2 w 3"/>
                  <a:gd name="T7" fmla="*/ 4 h 4"/>
                  <a:gd name="T8" fmla="*/ 3 w 3"/>
                  <a:gd name="T9" fmla="*/ 3 h 4"/>
                  <a:gd name="T10" fmla="*/ 3 w 3"/>
                  <a:gd name="T11" fmla="*/ 2 h 4"/>
                  <a:gd name="T12" fmla="*/ 3 w 3"/>
                  <a:gd name="T13" fmla="*/ 0 h 4"/>
                  <a:gd name="T14" fmla="*/ 3 w 3"/>
                  <a:gd name="T15" fmla="*/ 0 h 4"/>
                  <a:gd name="T16" fmla="*/ 2 w 3"/>
                  <a:gd name="T17" fmla="*/ 0 h 4"/>
                  <a:gd name="T18" fmla="*/ 2 w 3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89" name="Freeform 1132"/>
              <p:cNvSpPr>
                <a:spLocks/>
              </p:cNvSpPr>
              <p:nvPr/>
            </p:nvSpPr>
            <p:spPr bwMode="auto">
              <a:xfrm>
                <a:off x="2923" y="2663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2 w 3"/>
                  <a:gd name="T3" fmla="*/ 0 h 3"/>
                  <a:gd name="T4" fmla="*/ 2 w 3"/>
                  <a:gd name="T5" fmla="*/ 2 h 3"/>
                  <a:gd name="T6" fmla="*/ 2 w 3"/>
                  <a:gd name="T7" fmla="*/ 2 h 3"/>
                  <a:gd name="T8" fmla="*/ 0 w 3"/>
                  <a:gd name="T9" fmla="*/ 2 h 3"/>
                  <a:gd name="T10" fmla="*/ 0 w 3"/>
                  <a:gd name="T11" fmla="*/ 2 h 3"/>
                  <a:gd name="T12" fmla="*/ 0 w 3"/>
                  <a:gd name="T13" fmla="*/ 3 h 3"/>
                  <a:gd name="T14" fmla="*/ 0 w 3"/>
                  <a:gd name="T15" fmla="*/ 3 h 3"/>
                  <a:gd name="T16" fmla="*/ 2 w 3"/>
                  <a:gd name="T17" fmla="*/ 3 h 3"/>
                  <a:gd name="T18" fmla="*/ 3 w 3"/>
                  <a:gd name="T19" fmla="*/ 3 h 3"/>
                  <a:gd name="T20" fmla="*/ 3 w 3"/>
                  <a:gd name="T21" fmla="*/ 2 h 3"/>
                  <a:gd name="T22" fmla="*/ 3 w 3"/>
                  <a:gd name="T23" fmla="*/ 0 h 3"/>
                  <a:gd name="T24" fmla="*/ 3 w 3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0" name="Freeform 1133"/>
              <p:cNvSpPr>
                <a:spLocks/>
              </p:cNvSpPr>
              <p:nvPr/>
            </p:nvSpPr>
            <p:spPr bwMode="auto">
              <a:xfrm>
                <a:off x="3750" y="2975"/>
                <a:ext cx="4" cy="8"/>
              </a:xfrm>
              <a:custGeom>
                <a:avLst/>
                <a:gdLst>
                  <a:gd name="T0" fmla="*/ 1 w 4"/>
                  <a:gd name="T1" fmla="*/ 0 h 8"/>
                  <a:gd name="T2" fmla="*/ 0 w 4"/>
                  <a:gd name="T3" fmla="*/ 0 h 8"/>
                  <a:gd name="T4" fmla="*/ 0 w 4"/>
                  <a:gd name="T5" fmla="*/ 1 h 8"/>
                  <a:gd name="T6" fmla="*/ 0 w 4"/>
                  <a:gd name="T7" fmla="*/ 1 h 8"/>
                  <a:gd name="T8" fmla="*/ 0 w 4"/>
                  <a:gd name="T9" fmla="*/ 6 h 8"/>
                  <a:gd name="T10" fmla="*/ 1 w 4"/>
                  <a:gd name="T11" fmla="*/ 8 h 8"/>
                  <a:gd name="T12" fmla="*/ 1 w 4"/>
                  <a:gd name="T13" fmla="*/ 8 h 8"/>
                  <a:gd name="T14" fmla="*/ 2 w 4"/>
                  <a:gd name="T15" fmla="*/ 8 h 8"/>
                  <a:gd name="T16" fmla="*/ 2 w 4"/>
                  <a:gd name="T17" fmla="*/ 8 h 8"/>
                  <a:gd name="T18" fmla="*/ 4 w 4"/>
                  <a:gd name="T19" fmla="*/ 8 h 8"/>
                  <a:gd name="T20" fmla="*/ 2 w 4"/>
                  <a:gd name="T21" fmla="*/ 6 h 8"/>
                  <a:gd name="T22" fmla="*/ 1 w 4"/>
                  <a:gd name="T23" fmla="*/ 4 h 8"/>
                  <a:gd name="T24" fmla="*/ 2 w 4"/>
                  <a:gd name="T25" fmla="*/ 1 h 8"/>
                  <a:gd name="T26" fmla="*/ 1 w 4"/>
                  <a:gd name="T2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6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1" y="4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1" name="Freeform 1134"/>
              <p:cNvSpPr>
                <a:spLocks/>
              </p:cNvSpPr>
              <p:nvPr/>
            </p:nvSpPr>
            <p:spPr bwMode="auto">
              <a:xfrm>
                <a:off x="3750" y="2985"/>
                <a:ext cx="100" cy="193"/>
              </a:xfrm>
              <a:custGeom>
                <a:avLst/>
                <a:gdLst>
                  <a:gd name="T0" fmla="*/ 96 w 100"/>
                  <a:gd name="T1" fmla="*/ 28 h 193"/>
                  <a:gd name="T2" fmla="*/ 91 w 100"/>
                  <a:gd name="T3" fmla="*/ 13 h 193"/>
                  <a:gd name="T4" fmla="*/ 87 w 100"/>
                  <a:gd name="T5" fmla="*/ 5 h 193"/>
                  <a:gd name="T6" fmla="*/ 84 w 100"/>
                  <a:gd name="T7" fmla="*/ 1 h 193"/>
                  <a:gd name="T8" fmla="*/ 79 w 100"/>
                  <a:gd name="T9" fmla="*/ 5 h 193"/>
                  <a:gd name="T10" fmla="*/ 77 w 100"/>
                  <a:gd name="T11" fmla="*/ 8 h 193"/>
                  <a:gd name="T12" fmla="*/ 77 w 100"/>
                  <a:gd name="T13" fmla="*/ 18 h 193"/>
                  <a:gd name="T14" fmla="*/ 70 w 100"/>
                  <a:gd name="T15" fmla="*/ 23 h 193"/>
                  <a:gd name="T16" fmla="*/ 66 w 100"/>
                  <a:gd name="T17" fmla="*/ 21 h 193"/>
                  <a:gd name="T18" fmla="*/ 64 w 100"/>
                  <a:gd name="T19" fmla="*/ 25 h 193"/>
                  <a:gd name="T20" fmla="*/ 65 w 100"/>
                  <a:gd name="T21" fmla="*/ 28 h 193"/>
                  <a:gd name="T22" fmla="*/ 65 w 100"/>
                  <a:gd name="T23" fmla="*/ 36 h 193"/>
                  <a:gd name="T24" fmla="*/ 61 w 100"/>
                  <a:gd name="T25" fmla="*/ 38 h 193"/>
                  <a:gd name="T26" fmla="*/ 57 w 100"/>
                  <a:gd name="T27" fmla="*/ 41 h 193"/>
                  <a:gd name="T28" fmla="*/ 59 w 100"/>
                  <a:gd name="T29" fmla="*/ 38 h 193"/>
                  <a:gd name="T30" fmla="*/ 56 w 100"/>
                  <a:gd name="T31" fmla="*/ 39 h 193"/>
                  <a:gd name="T32" fmla="*/ 54 w 100"/>
                  <a:gd name="T33" fmla="*/ 44 h 193"/>
                  <a:gd name="T34" fmla="*/ 54 w 100"/>
                  <a:gd name="T35" fmla="*/ 48 h 193"/>
                  <a:gd name="T36" fmla="*/ 51 w 100"/>
                  <a:gd name="T37" fmla="*/ 45 h 193"/>
                  <a:gd name="T38" fmla="*/ 45 w 100"/>
                  <a:gd name="T39" fmla="*/ 49 h 193"/>
                  <a:gd name="T40" fmla="*/ 42 w 100"/>
                  <a:gd name="T41" fmla="*/ 53 h 193"/>
                  <a:gd name="T42" fmla="*/ 42 w 100"/>
                  <a:gd name="T43" fmla="*/ 54 h 193"/>
                  <a:gd name="T44" fmla="*/ 36 w 100"/>
                  <a:gd name="T45" fmla="*/ 53 h 193"/>
                  <a:gd name="T46" fmla="*/ 32 w 100"/>
                  <a:gd name="T47" fmla="*/ 55 h 193"/>
                  <a:gd name="T48" fmla="*/ 29 w 100"/>
                  <a:gd name="T49" fmla="*/ 57 h 193"/>
                  <a:gd name="T50" fmla="*/ 26 w 100"/>
                  <a:gd name="T51" fmla="*/ 55 h 193"/>
                  <a:gd name="T52" fmla="*/ 17 w 100"/>
                  <a:gd name="T53" fmla="*/ 58 h 193"/>
                  <a:gd name="T54" fmla="*/ 16 w 100"/>
                  <a:gd name="T55" fmla="*/ 62 h 193"/>
                  <a:gd name="T56" fmla="*/ 10 w 100"/>
                  <a:gd name="T57" fmla="*/ 78 h 193"/>
                  <a:gd name="T58" fmla="*/ 11 w 100"/>
                  <a:gd name="T59" fmla="*/ 88 h 193"/>
                  <a:gd name="T60" fmla="*/ 14 w 100"/>
                  <a:gd name="T61" fmla="*/ 97 h 193"/>
                  <a:gd name="T62" fmla="*/ 16 w 100"/>
                  <a:gd name="T63" fmla="*/ 104 h 193"/>
                  <a:gd name="T64" fmla="*/ 16 w 100"/>
                  <a:gd name="T65" fmla="*/ 113 h 193"/>
                  <a:gd name="T66" fmla="*/ 11 w 100"/>
                  <a:gd name="T67" fmla="*/ 122 h 193"/>
                  <a:gd name="T68" fmla="*/ 6 w 100"/>
                  <a:gd name="T69" fmla="*/ 130 h 193"/>
                  <a:gd name="T70" fmla="*/ 2 w 100"/>
                  <a:gd name="T71" fmla="*/ 137 h 193"/>
                  <a:gd name="T72" fmla="*/ 0 w 100"/>
                  <a:gd name="T73" fmla="*/ 140 h 193"/>
                  <a:gd name="T74" fmla="*/ 1 w 100"/>
                  <a:gd name="T75" fmla="*/ 150 h 193"/>
                  <a:gd name="T76" fmla="*/ 5 w 100"/>
                  <a:gd name="T77" fmla="*/ 158 h 193"/>
                  <a:gd name="T78" fmla="*/ 6 w 100"/>
                  <a:gd name="T79" fmla="*/ 164 h 193"/>
                  <a:gd name="T80" fmla="*/ 6 w 100"/>
                  <a:gd name="T81" fmla="*/ 174 h 193"/>
                  <a:gd name="T82" fmla="*/ 10 w 100"/>
                  <a:gd name="T83" fmla="*/ 182 h 193"/>
                  <a:gd name="T84" fmla="*/ 11 w 100"/>
                  <a:gd name="T85" fmla="*/ 185 h 193"/>
                  <a:gd name="T86" fmla="*/ 17 w 100"/>
                  <a:gd name="T87" fmla="*/ 188 h 193"/>
                  <a:gd name="T88" fmla="*/ 27 w 100"/>
                  <a:gd name="T89" fmla="*/ 193 h 193"/>
                  <a:gd name="T90" fmla="*/ 37 w 100"/>
                  <a:gd name="T91" fmla="*/ 189 h 193"/>
                  <a:gd name="T92" fmla="*/ 49 w 100"/>
                  <a:gd name="T93" fmla="*/ 187 h 193"/>
                  <a:gd name="T94" fmla="*/ 56 w 100"/>
                  <a:gd name="T95" fmla="*/ 178 h 193"/>
                  <a:gd name="T96" fmla="*/ 57 w 100"/>
                  <a:gd name="T97" fmla="*/ 172 h 193"/>
                  <a:gd name="T98" fmla="*/ 62 w 100"/>
                  <a:gd name="T99" fmla="*/ 159 h 193"/>
                  <a:gd name="T100" fmla="*/ 65 w 100"/>
                  <a:gd name="T101" fmla="*/ 147 h 193"/>
                  <a:gd name="T102" fmla="*/ 74 w 100"/>
                  <a:gd name="T103" fmla="*/ 119 h 193"/>
                  <a:gd name="T104" fmla="*/ 80 w 100"/>
                  <a:gd name="T105" fmla="*/ 100 h 193"/>
                  <a:gd name="T106" fmla="*/ 86 w 100"/>
                  <a:gd name="T107" fmla="*/ 83 h 193"/>
                  <a:gd name="T108" fmla="*/ 87 w 100"/>
                  <a:gd name="T109" fmla="*/ 70 h 193"/>
                  <a:gd name="T110" fmla="*/ 90 w 100"/>
                  <a:gd name="T111" fmla="*/ 67 h 193"/>
                  <a:gd name="T112" fmla="*/ 91 w 100"/>
                  <a:gd name="T113" fmla="*/ 63 h 193"/>
                  <a:gd name="T114" fmla="*/ 90 w 100"/>
                  <a:gd name="T115" fmla="*/ 57 h 193"/>
                  <a:gd name="T116" fmla="*/ 89 w 100"/>
                  <a:gd name="T117" fmla="*/ 49 h 193"/>
                  <a:gd name="T118" fmla="*/ 92 w 100"/>
                  <a:gd name="T119" fmla="*/ 48 h 193"/>
                  <a:gd name="T120" fmla="*/ 96 w 100"/>
                  <a:gd name="T121" fmla="*/ 55 h 193"/>
                  <a:gd name="T122" fmla="*/ 99 w 100"/>
                  <a:gd name="T123" fmla="*/ 5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00" h="193">
                    <a:moveTo>
                      <a:pt x="97" y="40"/>
                    </a:moveTo>
                    <a:lnTo>
                      <a:pt x="96" y="38"/>
                    </a:lnTo>
                    <a:lnTo>
                      <a:pt x="96" y="34"/>
                    </a:lnTo>
                    <a:lnTo>
                      <a:pt x="96" y="28"/>
                    </a:lnTo>
                    <a:lnTo>
                      <a:pt x="95" y="21"/>
                    </a:lnTo>
                    <a:lnTo>
                      <a:pt x="92" y="18"/>
                    </a:lnTo>
                    <a:lnTo>
                      <a:pt x="92" y="14"/>
                    </a:lnTo>
                    <a:lnTo>
                      <a:pt x="91" y="13"/>
                    </a:lnTo>
                    <a:lnTo>
                      <a:pt x="91" y="11"/>
                    </a:lnTo>
                    <a:lnTo>
                      <a:pt x="89" y="8"/>
                    </a:lnTo>
                    <a:lnTo>
                      <a:pt x="87" y="6"/>
                    </a:lnTo>
                    <a:lnTo>
                      <a:pt x="87" y="5"/>
                    </a:lnTo>
                    <a:lnTo>
                      <a:pt x="86" y="4"/>
                    </a:lnTo>
                    <a:lnTo>
                      <a:pt x="85" y="3"/>
                    </a:lnTo>
                    <a:lnTo>
                      <a:pt x="84" y="1"/>
                    </a:lnTo>
                    <a:lnTo>
                      <a:pt x="84" y="1"/>
                    </a:lnTo>
                    <a:lnTo>
                      <a:pt x="84" y="0"/>
                    </a:lnTo>
                    <a:lnTo>
                      <a:pt x="82" y="0"/>
                    </a:lnTo>
                    <a:lnTo>
                      <a:pt x="80" y="4"/>
                    </a:lnTo>
                    <a:lnTo>
                      <a:pt x="79" y="5"/>
                    </a:lnTo>
                    <a:lnTo>
                      <a:pt x="79" y="5"/>
                    </a:lnTo>
                    <a:lnTo>
                      <a:pt x="77" y="5"/>
                    </a:lnTo>
                    <a:lnTo>
                      <a:pt x="76" y="6"/>
                    </a:lnTo>
                    <a:lnTo>
                      <a:pt x="77" y="8"/>
                    </a:lnTo>
                    <a:lnTo>
                      <a:pt x="79" y="9"/>
                    </a:lnTo>
                    <a:lnTo>
                      <a:pt x="79" y="11"/>
                    </a:lnTo>
                    <a:lnTo>
                      <a:pt x="79" y="13"/>
                    </a:lnTo>
                    <a:lnTo>
                      <a:pt x="77" y="18"/>
                    </a:lnTo>
                    <a:lnTo>
                      <a:pt x="75" y="19"/>
                    </a:lnTo>
                    <a:lnTo>
                      <a:pt x="72" y="20"/>
                    </a:lnTo>
                    <a:lnTo>
                      <a:pt x="71" y="21"/>
                    </a:lnTo>
                    <a:lnTo>
                      <a:pt x="70" y="23"/>
                    </a:lnTo>
                    <a:lnTo>
                      <a:pt x="69" y="24"/>
                    </a:lnTo>
                    <a:lnTo>
                      <a:pt x="69" y="23"/>
                    </a:lnTo>
                    <a:lnTo>
                      <a:pt x="67" y="21"/>
                    </a:lnTo>
                    <a:lnTo>
                      <a:pt x="66" y="21"/>
                    </a:lnTo>
                    <a:lnTo>
                      <a:pt x="65" y="21"/>
                    </a:lnTo>
                    <a:lnTo>
                      <a:pt x="65" y="23"/>
                    </a:lnTo>
                    <a:lnTo>
                      <a:pt x="65" y="24"/>
                    </a:lnTo>
                    <a:lnTo>
                      <a:pt x="64" y="25"/>
                    </a:lnTo>
                    <a:lnTo>
                      <a:pt x="65" y="25"/>
                    </a:lnTo>
                    <a:lnTo>
                      <a:pt x="66" y="26"/>
                    </a:lnTo>
                    <a:lnTo>
                      <a:pt x="65" y="28"/>
                    </a:lnTo>
                    <a:lnTo>
                      <a:pt x="65" y="28"/>
                    </a:lnTo>
                    <a:lnTo>
                      <a:pt x="65" y="28"/>
                    </a:lnTo>
                    <a:lnTo>
                      <a:pt x="62" y="33"/>
                    </a:lnTo>
                    <a:lnTo>
                      <a:pt x="64" y="35"/>
                    </a:lnTo>
                    <a:lnTo>
                      <a:pt x="65" y="36"/>
                    </a:lnTo>
                    <a:lnTo>
                      <a:pt x="64" y="36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1" y="38"/>
                    </a:lnTo>
                    <a:lnTo>
                      <a:pt x="60" y="39"/>
                    </a:lnTo>
                    <a:lnTo>
                      <a:pt x="59" y="41"/>
                    </a:lnTo>
                    <a:lnTo>
                      <a:pt x="59" y="41"/>
                    </a:lnTo>
                    <a:lnTo>
                      <a:pt x="57" y="41"/>
                    </a:lnTo>
                    <a:lnTo>
                      <a:pt x="57" y="40"/>
                    </a:lnTo>
                    <a:lnTo>
                      <a:pt x="59" y="39"/>
                    </a:lnTo>
                    <a:lnTo>
                      <a:pt x="59" y="3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7" y="38"/>
                    </a:lnTo>
                    <a:lnTo>
                      <a:pt x="56" y="38"/>
                    </a:lnTo>
                    <a:lnTo>
                      <a:pt x="56" y="39"/>
                    </a:lnTo>
                    <a:lnTo>
                      <a:pt x="56" y="40"/>
                    </a:lnTo>
                    <a:lnTo>
                      <a:pt x="55" y="41"/>
                    </a:lnTo>
                    <a:lnTo>
                      <a:pt x="54" y="44"/>
                    </a:lnTo>
                    <a:lnTo>
                      <a:pt x="54" y="44"/>
                    </a:lnTo>
                    <a:lnTo>
                      <a:pt x="54" y="45"/>
                    </a:lnTo>
                    <a:lnTo>
                      <a:pt x="54" y="45"/>
                    </a:lnTo>
                    <a:lnTo>
                      <a:pt x="54" y="47"/>
                    </a:lnTo>
                    <a:lnTo>
                      <a:pt x="54" y="48"/>
                    </a:lnTo>
                    <a:lnTo>
                      <a:pt x="52" y="48"/>
                    </a:lnTo>
                    <a:lnTo>
                      <a:pt x="52" y="48"/>
                    </a:lnTo>
                    <a:lnTo>
                      <a:pt x="52" y="48"/>
                    </a:lnTo>
                    <a:lnTo>
                      <a:pt x="51" y="45"/>
                    </a:lnTo>
                    <a:lnTo>
                      <a:pt x="51" y="44"/>
                    </a:lnTo>
                    <a:lnTo>
                      <a:pt x="50" y="45"/>
                    </a:lnTo>
                    <a:lnTo>
                      <a:pt x="47" y="47"/>
                    </a:lnTo>
                    <a:lnTo>
                      <a:pt x="45" y="49"/>
                    </a:lnTo>
                    <a:lnTo>
                      <a:pt x="44" y="50"/>
                    </a:lnTo>
                    <a:lnTo>
                      <a:pt x="42" y="52"/>
                    </a:lnTo>
                    <a:lnTo>
                      <a:pt x="42" y="53"/>
                    </a:lnTo>
                    <a:lnTo>
                      <a:pt x="42" y="53"/>
                    </a:lnTo>
                    <a:lnTo>
                      <a:pt x="44" y="54"/>
                    </a:lnTo>
                    <a:lnTo>
                      <a:pt x="44" y="54"/>
                    </a:lnTo>
                    <a:lnTo>
                      <a:pt x="42" y="54"/>
                    </a:lnTo>
                    <a:lnTo>
                      <a:pt x="42" y="54"/>
                    </a:lnTo>
                    <a:lnTo>
                      <a:pt x="41" y="52"/>
                    </a:lnTo>
                    <a:lnTo>
                      <a:pt x="40" y="52"/>
                    </a:lnTo>
                    <a:lnTo>
                      <a:pt x="39" y="53"/>
                    </a:lnTo>
                    <a:lnTo>
                      <a:pt x="36" y="53"/>
                    </a:lnTo>
                    <a:lnTo>
                      <a:pt x="34" y="53"/>
                    </a:lnTo>
                    <a:lnTo>
                      <a:pt x="34" y="53"/>
                    </a:lnTo>
                    <a:lnTo>
                      <a:pt x="32" y="54"/>
                    </a:lnTo>
                    <a:lnTo>
                      <a:pt x="32" y="55"/>
                    </a:lnTo>
                    <a:lnTo>
                      <a:pt x="32" y="55"/>
                    </a:lnTo>
                    <a:lnTo>
                      <a:pt x="31" y="55"/>
                    </a:lnTo>
                    <a:lnTo>
                      <a:pt x="31" y="55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7" y="55"/>
                    </a:lnTo>
                    <a:lnTo>
                      <a:pt x="27" y="55"/>
                    </a:lnTo>
                    <a:lnTo>
                      <a:pt x="26" y="55"/>
                    </a:lnTo>
                    <a:lnTo>
                      <a:pt x="25" y="57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17" y="58"/>
                    </a:lnTo>
                    <a:lnTo>
                      <a:pt x="17" y="59"/>
                    </a:lnTo>
                    <a:lnTo>
                      <a:pt x="16" y="59"/>
                    </a:lnTo>
                    <a:lnTo>
                      <a:pt x="16" y="59"/>
                    </a:lnTo>
                    <a:lnTo>
                      <a:pt x="16" y="62"/>
                    </a:lnTo>
                    <a:lnTo>
                      <a:pt x="16" y="64"/>
                    </a:lnTo>
                    <a:lnTo>
                      <a:pt x="16" y="65"/>
                    </a:lnTo>
                    <a:lnTo>
                      <a:pt x="10" y="75"/>
                    </a:lnTo>
                    <a:lnTo>
                      <a:pt x="10" y="78"/>
                    </a:lnTo>
                    <a:lnTo>
                      <a:pt x="10" y="79"/>
                    </a:lnTo>
                    <a:lnTo>
                      <a:pt x="10" y="82"/>
                    </a:lnTo>
                    <a:lnTo>
                      <a:pt x="10" y="83"/>
                    </a:lnTo>
                    <a:lnTo>
                      <a:pt x="11" y="88"/>
                    </a:lnTo>
                    <a:lnTo>
                      <a:pt x="11" y="90"/>
                    </a:lnTo>
                    <a:lnTo>
                      <a:pt x="12" y="93"/>
                    </a:lnTo>
                    <a:lnTo>
                      <a:pt x="14" y="94"/>
                    </a:lnTo>
                    <a:lnTo>
                      <a:pt x="14" y="97"/>
                    </a:lnTo>
                    <a:lnTo>
                      <a:pt x="14" y="99"/>
                    </a:lnTo>
                    <a:lnTo>
                      <a:pt x="14" y="99"/>
                    </a:lnTo>
                    <a:lnTo>
                      <a:pt x="16" y="103"/>
                    </a:lnTo>
                    <a:lnTo>
                      <a:pt x="16" y="104"/>
                    </a:lnTo>
                    <a:lnTo>
                      <a:pt x="16" y="105"/>
                    </a:lnTo>
                    <a:lnTo>
                      <a:pt x="16" y="108"/>
                    </a:lnTo>
                    <a:lnTo>
                      <a:pt x="16" y="112"/>
                    </a:lnTo>
                    <a:lnTo>
                      <a:pt x="16" y="113"/>
                    </a:lnTo>
                    <a:lnTo>
                      <a:pt x="15" y="114"/>
                    </a:lnTo>
                    <a:lnTo>
                      <a:pt x="14" y="118"/>
                    </a:lnTo>
                    <a:lnTo>
                      <a:pt x="12" y="120"/>
                    </a:lnTo>
                    <a:lnTo>
                      <a:pt x="11" y="122"/>
                    </a:lnTo>
                    <a:lnTo>
                      <a:pt x="9" y="124"/>
                    </a:lnTo>
                    <a:lnTo>
                      <a:pt x="9" y="128"/>
                    </a:lnTo>
                    <a:lnTo>
                      <a:pt x="7" y="129"/>
                    </a:lnTo>
                    <a:lnTo>
                      <a:pt x="6" y="130"/>
                    </a:lnTo>
                    <a:lnTo>
                      <a:pt x="5" y="130"/>
                    </a:lnTo>
                    <a:lnTo>
                      <a:pt x="4" y="132"/>
                    </a:lnTo>
                    <a:lnTo>
                      <a:pt x="2" y="135"/>
                    </a:lnTo>
                    <a:lnTo>
                      <a:pt x="2" y="137"/>
                    </a:lnTo>
                    <a:lnTo>
                      <a:pt x="1" y="137"/>
                    </a:lnTo>
                    <a:lnTo>
                      <a:pt x="1" y="138"/>
                    </a:lnTo>
                    <a:lnTo>
                      <a:pt x="1" y="139"/>
                    </a:lnTo>
                    <a:lnTo>
                      <a:pt x="0" y="140"/>
                    </a:lnTo>
                    <a:lnTo>
                      <a:pt x="0" y="142"/>
                    </a:lnTo>
                    <a:lnTo>
                      <a:pt x="0" y="145"/>
                    </a:lnTo>
                    <a:lnTo>
                      <a:pt x="0" y="147"/>
                    </a:lnTo>
                    <a:lnTo>
                      <a:pt x="1" y="150"/>
                    </a:lnTo>
                    <a:lnTo>
                      <a:pt x="1" y="153"/>
                    </a:lnTo>
                    <a:lnTo>
                      <a:pt x="2" y="154"/>
                    </a:lnTo>
                    <a:lnTo>
                      <a:pt x="5" y="157"/>
                    </a:lnTo>
                    <a:lnTo>
                      <a:pt x="5" y="158"/>
                    </a:lnTo>
                    <a:lnTo>
                      <a:pt x="5" y="160"/>
                    </a:lnTo>
                    <a:lnTo>
                      <a:pt x="6" y="162"/>
                    </a:lnTo>
                    <a:lnTo>
                      <a:pt x="6" y="163"/>
                    </a:lnTo>
                    <a:lnTo>
                      <a:pt x="6" y="164"/>
                    </a:lnTo>
                    <a:lnTo>
                      <a:pt x="5" y="167"/>
                    </a:lnTo>
                    <a:lnTo>
                      <a:pt x="6" y="169"/>
                    </a:lnTo>
                    <a:lnTo>
                      <a:pt x="5" y="172"/>
                    </a:lnTo>
                    <a:lnTo>
                      <a:pt x="6" y="174"/>
                    </a:lnTo>
                    <a:lnTo>
                      <a:pt x="6" y="175"/>
                    </a:lnTo>
                    <a:lnTo>
                      <a:pt x="9" y="178"/>
                    </a:lnTo>
                    <a:lnTo>
                      <a:pt x="9" y="179"/>
                    </a:lnTo>
                    <a:lnTo>
                      <a:pt x="10" y="182"/>
                    </a:lnTo>
                    <a:lnTo>
                      <a:pt x="10" y="183"/>
                    </a:lnTo>
                    <a:lnTo>
                      <a:pt x="10" y="184"/>
                    </a:lnTo>
                    <a:lnTo>
                      <a:pt x="11" y="184"/>
                    </a:lnTo>
                    <a:lnTo>
                      <a:pt x="11" y="185"/>
                    </a:lnTo>
                    <a:lnTo>
                      <a:pt x="14" y="187"/>
                    </a:lnTo>
                    <a:lnTo>
                      <a:pt x="15" y="188"/>
                    </a:lnTo>
                    <a:lnTo>
                      <a:pt x="16" y="188"/>
                    </a:lnTo>
                    <a:lnTo>
                      <a:pt x="17" y="188"/>
                    </a:lnTo>
                    <a:lnTo>
                      <a:pt x="20" y="189"/>
                    </a:lnTo>
                    <a:lnTo>
                      <a:pt x="21" y="189"/>
                    </a:lnTo>
                    <a:lnTo>
                      <a:pt x="26" y="193"/>
                    </a:lnTo>
                    <a:lnTo>
                      <a:pt x="27" y="193"/>
                    </a:lnTo>
                    <a:lnTo>
                      <a:pt x="31" y="193"/>
                    </a:lnTo>
                    <a:lnTo>
                      <a:pt x="32" y="193"/>
                    </a:lnTo>
                    <a:lnTo>
                      <a:pt x="34" y="192"/>
                    </a:lnTo>
                    <a:lnTo>
                      <a:pt x="37" y="189"/>
                    </a:lnTo>
                    <a:lnTo>
                      <a:pt x="40" y="188"/>
                    </a:lnTo>
                    <a:lnTo>
                      <a:pt x="44" y="187"/>
                    </a:lnTo>
                    <a:lnTo>
                      <a:pt x="46" y="187"/>
                    </a:lnTo>
                    <a:lnTo>
                      <a:pt x="49" y="187"/>
                    </a:lnTo>
                    <a:lnTo>
                      <a:pt x="51" y="185"/>
                    </a:lnTo>
                    <a:lnTo>
                      <a:pt x="52" y="184"/>
                    </a:lnTo>
                    <a:lnTo>
                      <a:pt x="55" y="182"/>
                    </a:lnTo>
                    <a:lnTo>
                      <a:pt x="56" y="178"/>
                    </a:lnTo>
                    <a:lnTo>
                      <a:pt x="56" y="177"/>
                    </a:lnTo>
                    <a:lnTo>
                      <a:pt x="56" y="174"/>
                    </a:lnTo>
                    <a:lnTo>
                      <a:pt x="57" y="173"/>
                    </a:lnTo>
                    <a:lnTo>
                      <a:pt x="57" y="172"/>
                    </a:lnTo>
                    <a:lnTo>
                      <a:pt x="60" y="168"/>
                    </a:lnTo>
                    <a:lnTo>
                      <a:pt x="60" y="167"/>
                    </a:lnTo>
                    <a:lnTo>
                      <a:pt x="60" y="164"/>
                    </a:lnTo>
                    <a:lnTo>
                      <a:pt x="62" y="159"/>
                    </a:lnTo>
                    <a:lnTo>
                      <a:pt x="62" y="155"/>
                    </a:lnTo>
                    <a:lnTo>
                      <a:pt x="64" y="152"/>
                    </a:lnTo>
                    <a:lnTo>
                      <a:pt x="65" y="148"/>
                    </a:lnTo>
                    <a:lnTo>
                      <a:pt x="65" y="147"/>
                    </a:lnTo>
                    <a:lnTo>
                      <a:pt x="69" y="139"/>
                    </a:lnTo>
                    <a:lnTo>
                      <a:pt x="71" y="132"/>
                    </a:lnTo>
                    <a:lnTo>
                      <a:pt x="72" y="125"/>
                    </a:lnTo>
                    <a:lnTo>
                      <a:pt x="74" y="119"/>
                    </a:lnTo>
                    <a:lnTo>
                      <a:pt x="76" y="115"/>
                    </a:lnTo>
                    <a:lnTo>
                      <a:pt x="77" y="112"/>
                    </a:lnTo>
                    <a:lnTo>
                      <a:pt x="79" y="105"/>
                    </a:lnTo>
                    <a:lnTo>
                      <a:pt x="80" y="100"/>
                    </a:lnTo>
                    <a:lnTo>
                      <a:pt x="82" y="95"/>
                    </a:lnTo>
                    <a:lnTo>
                      <a:pt x="84" y="92"/>
                    </a:lnTo>
                    <a:lnTo>
                      <a:pt x="85" y="89"/>
                    </a:lnTo>
                    <a:lnTo>
                      <a:pt x="86" y="83"/>
                    </a:lnTo>
                    <a:lnTo>
                      <a:pt x="86" y="79"/>
                    </a:lnTo>
                    <a:lnTo>
                      <a:pt x="86" y="74"/>
                    </a:lnTo>
                    <a:lnTo>
                      <a:pt x="86" y="73"/>
                    </a:lnTo>
                    <a:lnTo>
                      <a:pt x="87" y="70"/>
                    </a:lnTo>
                    <a:lnTo>
                      <a:pt x="87" y="69"/>
                    </a:lnTo>
                    <a:lnTo>
                      <a:pt x="89" y="68"/>
                    </a:lnTo>
                    <a:lnTo>
                      <a:pt x="90" y="68"/>
                    </a:lnTo>
                    <a:lnTo>
                      <a:pt x="90" y="67"/>
                    </a:lnTo>
                    <a:lnTo>
                      <a:pt x="90" y="67"/>
                    </a:lnTo>
                    <a:lnTo>
                      <a:pt x="90" y="65"/>
                    </a:lnTo>
                    <a:lnTo>
                      <a:pt x="91" y="64"/>
                    </a:lnTo>
                    <a:lnTo>
                      <a:pt x="91" y="63"/>
                    </a:lnTo>
                    <a:lnTo>
                      <a:pt x="91" y="59"/>
                    </a:lnTo>
                    <a:lnTo>
                      <a:pt x="90" y="58"/>
                    </a:lnTo>
                    <a:lnTo>
                      <a:pt x="90" y="58"/>
                    </a:lnTo>
                    <a:lnTo>
                      <a:pt x="90" y="57"/>
                    </a:lnTo>
                    <a:lnTo>
                      <a:pt x="90" y="54"/>
                    </a:lnTo>
                    <a:lnTo>
                      <a:pt x="89" y="53"/>
                    </a:lnTo>
                    <a:lnTo>
                      <a:pt x="89" y="52"/>
                    </a:lnTo>
                    <a:lnTo>
                      <a:pt x="89" y="49"/>
                    </a:lnTo>
                    <a:lnTo>
                      <a:pt x="89" y="49"/>
                    </a:lnTo>
                    <a:lnTo>
                      <a:pt x="90" y="48"/>
                    </a:lnTo>
                    <a:lnTo>
                      <a:pt x="91" y="48"/>
                    </a:lnTo>
                    <a:lnTo>
                      <a:pt x="92" y="48"/>
                    </a:lnTo>
                    <a:lnTo>
                      <a:pt x="92" y="49"/>
                    </a:lnTo>
                    <a:lnTo>
                      <a:pt x="94" y="53"/>
                    </a:lnTo>
                    <a:lnTo>
                      <a:pt x="95" y="54"/>
                    </a:lnTo>
                    <a:lnTo>
                      <a:pt x="96" y="55"/>
                    </a:lnTo>
                    <a:lnTo>
                      <a:pt x="96" y="55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9" y="50"/>
                    </a:lnTo>
                    <a:lnTo>
                      <a:pt x="100" y="47"/>
                    </a:lnTo>
                    <a:lnTo>
                      <a:pt x="100" y="44"/>
                    </a:lnTo>
                    <a:lnTo>
                      <a:pt x="97" y="4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2" name="Freeform 1135"/>
              <p:cNvSpPr>
                <a:spLocks/>
              </p:cNvSpPr>
              <p:nvPr/>
            </p:nvSpPr>
            <p:spPr bwMode="auto">
              <a:xfrm>
                <a:off x="3719" y="2846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1 h 3"/>
                  <a:gd name="T4" fmla="*/ 0 w 2"/>
                  <a:gd name="T5" fmla="*/ 3 h 3"/>
                  <a:gd name="T6" fmla="*/ 0 w 2"/>
                  <a:gd name="T7" fmla="*/ 3 h 3"/>
                  <a:gd name="T8" fmla="*/ 1 w 2"/>
                  <a:gd name="T9" fmla="*/ 1 h 3"/>
                  <a:gd name="T10" fmla="*/ 2 w 2"/>
                  <a:gd name="T11" fmla="*/ 1 h 3"/>
                  <a:gd name="T12" fmla="*/ 2 w 2"/>
                  <a:gd name="T13" fmla="*/ 1 h 3"/>
                  <a:gd name="T14" fmla="*/ 1 w 2"/>
                  <a:gd name="T15" fmla="*/ 0 h 3"/>
                  <a:gd name="T16" fmla="*/ 1 w 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3" name="Freeform 1136"/>
              <p:cNvSpPr>
                <a:spLocks/>
              </p:cNvSpPr>
              <p:nvPr/>
            </p:nvSpPr>
            <p:spPr bwMode="auto">
              <a:xfrm>
                <a:off x="3841" y="3050"/>
                <a:ext cx="3" cy="5"/>
              </a:xfrm>
              <a:custGeom>
                <a:avLst/>
                <a:gdLst>
                  <a:gd name="T0" fmla="*/ 0 w 3"/>
                  <a:gd name="T1" fmla="*/ 4 h 5"/>
                  <a:gd name="T2" fmla="*/ 0 w 3"/>
                  <a:gd name="T3" fmla="*/ 5 h 5"/>
                  <a:gd name="T4" fmla="*/ 1 w 3"/>
                  <a:gd name="T5" fmla="*/ 3 h 5"/>
                  <a:gd name="T6" fmla="*/ 3 w 3"/>
                  <a:gd name="T7" fmla="*/ 0 h 5"/>
                  <a:gd name="T8" fmla="*/ 3 w 3"/>
                  <a:gd name="T9" fmla="*/ 0 h 5"/>
                  <a:gd name="T10" fmla="*/ 0 w 3"/>
                  <a:gd name="T11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0" y="4"/>
                    </a:moveTo>
                    <a:lnTo>
                      <a:pt x="0" y="5"/>
                    </a:lnTo>
                    <a:lnTo>
                      <a:pt x="1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4" name="Freeform 1137"/>
              <p:cNvSpPr>
                <a:spLocks/>
              </p:cNvSpPr>
              <p:nvPr/>
            </p:nvSpPr>
            <p:spPr bwMode="auto">
              <a:xfrm>
                <a:off x="3671" y="3513"/>
                <a:ext cx="4" cy="3"/>
              </a:xfrm>
              <a:custGeom>
                <a:avLst/>
                <a:gdLst>
                  <a:gd name="T0" fmla="*/ 2 w 4"/>
                  <a:gd name="T1" fmla="*/ 2 h 3"/>
                  <a:gd name="T2" fmla="*/ 1 w 4"/>
                  <a:gd name="T3" fmla="*/ 0 h 3"/>
                  <a:gd name="T4" fmla="*/ 1 w 4"/>
                  <a:gd name="T5" fmla="*/ 2 h 3"/>
                  <a:gd name="T6" fmla="*/ 0 w 4"/>
                  <a:gd name="T7" fmla="*/ 3 h 3"/>
                  <a:gd name="T8" fmla="*/ 0 w 4"/>
                  <a:gd name="T9" fmla="*/ 3 h 3"/>
                  <a:gd name="T10" fmla="*/ 4 w 4"/>
                  <a:gd name="T11" fmla="*/ 3 h 3"/>
                  <a:gd name="T12" fmla="*/ 4 w 4"/>
                  <a:gd name="T13" fmla="*/ 3 h 3"/>
                  <a:gd name="T14" fmla="*/ 4 w 4"/>
                  <a:gd name="T15" fmla="*/ 3 h 3"/>
                  <a:gd name="T16" fmla="*/ 4 w 4"/>
                  <a:gd name="T17" fmla="*/ 2 h 3"/>
                  <a:gd name="T18" fmla="*/ 2 w 4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3">
                    <a:moveTo>
                      <a:pt x="2" y="2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5" name="Freeform 1138"/>
              <p:cNvSpPr>
                <a:spLocks/>
              </p:cNvSpPr>
              <p:nvPr/>
            </p:nvSpPr>
            <p:spPr bwMode="auto">
              <a:xfrm>
                <a:off x="3266" y="2767"/>
                <a:ext cx="7" cy="8"/>
              </a:xfrm>
              <a:custGeom>
                <a:avLst/>
                <a:gdLst>
                  <a:gd name="T0" fmla="*/ 4 w 7"/>
                  <a:gd name="T1" fmla="*/ 7 h 8"/>
                  <a:gd name="T2" fmla="*/ 5 w 7"/>
                  <a:gd name="T3" fmla="*/ 5 h 8"/>
                  <a:gd name="T4" fmla="*/ 7 w 7"/>
                  <a:gd name="T5" fmla="*/ 2 h 8"/>
                  <a:gd name="T6" fmla="*/ 7 w 7"/>
                  <a:gd name="T7" fmla="*/ 0 h 8"/>
                  <a:gd name="T8" fmla="*/ 7 w 7"/>
                  <a:gd name="T9" fmla="*/ 0 h 8"/>
                  <a:gd name="T10" fmla="*/ 4 w 7"/>
                  <a:gd name="T11" fmla="*/ 0 h 8"/>
                  <a:gd name="T12" fmla="*/ 4 w 7"/>
                  <a:gd name="T13" fmla="*/ 0 h 8"/>
                  <a:gd name="T14" fmla="*/ 3 w 7"/>
                  <a:gd name="T15" fmla="*/ 0 h 8"/>
                  <a:gd name="T16" fmla="*/ 3 w 7"/>
                  <a:gd name="T17" fmla="*/ 2 h 8"/>
                  <a:gd name="T18" fmla="*/ 3 w 7"/>
                  <a:gd name="T19" fmla="*/ 3 h 8"/>
                  <a:gd name="T20" fmla="*/ 2 w 7"/>
                  <a:gd name="T21" fmla="*/ 4 h 8"/>
                  <a:gd name="T22" fmla="*/ 2 w 7"/>
                  <a:gd name="T23" fmla="*/ 4 h 8"/>
                  <a:gd name="T24" fmla="*/ 0 w 7"/>
                  <a:gd name="T25" fmla="*/ 4 h 8"/>
                  <a:gd name="T26" fmla="*/ 0 w 7"/>
                  <a:gd name="T27" fmla="*/ 4 h 8"/>
                  <a:gd name="T28" fmla="*/ 0 w 7"/>
                  <a:gd name="T29" fmla="*/ 5 h 8"/>
                  <a:gd name="T30" fmla="*/ 0 w 7"/>
                  <a:gd name="T31" fmla="*/ 7 h 8"/>
                  <a:gd name="T32" fmla="*/ 0 w 7"/>
                  <a:gd name="T33" fmla="*/ 7 h 8"/>
                  <a:gd name="T34" fmla="*/ 3 w 7"/>
                  <a:gd name="T35" fmla="*/ 8 h 8"/>
                  <a:gd name="T36" fmla="*/ 4 w 7"/>
                  <a:gd name="T37" fmla="*/ 7 h 8"/>
                  <a:gd name="T38" fmla="*/ 4 w 7"/>
                  <a:gd name="T3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" h="8">
                    <a:moveTo>
                      <a:pt x="4" y="7"/>
                    </a:moveTo>
                    <a:lnTo>
                      <a:pt x="5" y="5"/>
                    </a:lnTo>
                    <a:lnTo>
                      <a:pt x="7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6" name="Freeform 1139"/>
              <p:cNvSpPr>
                <a:spLocks/>
              </p:cNvSpPr>
              <p:nvPr/>
            </p:nvSpPr>
            <p:spPr bwMode="auto">
              <a:xfrm>
                <a:off x="4514" y="2636"/>
                <a:ext cx="1" cy="4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0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2 h 4"/>
                  <a:gd name="T10" fmla="*/ 1 w 1"/>
                  <a:gd name="T11" fmla="*/ 4 h 4"/>
                  <a:gd name="T12" fmla="*/ 1 w 1"/>
                  <a:gd name="T13" fmla="*/ 1 h 4"/>
                  <a:gd name="T14" fmla="*/ 1 w 1"/>
                  <a:gd name="T15" fmla="*/ 1 h 4"/>
                  <a:gd name="T16" fmla="*/ 0 w 1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7" name="Freeform 1140"/>
              <p:cNvSpPr>
                <a:spLocks/>
              </p:cNvSpPr>
              <p:nvPr/>
            </p:nvSpPr>
            <p:spPr bwMode="auto">
              <a:xfrm>
                <a:off x="3248" y="2756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3 h 3"/>
                  <a:gd name="T4" fmla="*/ 1 w 2"/>
                  <a:gd name="T5" fmla="*/ 3 h 3"/>
                  <a:gd name="T6" fmla="*/ 2 w 2"/>
                  <a:gd name="T7" fmla="*/ 1 h 3"/>
                  <a:gd name="T8" fmla="*/ 2 w 2"/>
                  <a:gd name="T9" fmla="*/ 1 h 3"/>
                  <a:gd name="T10" fmla="*/ 2 w 2"/>
                  <a:gd name="T11" fmla="*/ 0 h 3"/>
                  <a:gd name="T12" fmla="*/ 1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3"/>
                    </a:lnTo>
                    <a:lnTo>
                      <a:pt x="1" y="3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8" name="Freeform 1141"/>
              <p:cNvSpPr>
                <a:spLocks/>
              </p:cNvSpPr>
              <p:nvPr/>
            </p:nvSpPr>
            <p:spPr bwMode="auto">
              <a:xfrm>
                <a:off x="3239" y="2812"/>
                <a:ext cx="4" cy="5"/>
              </a:xfrm>
              <a:custGeom>
                <a:avLst/>
                <a:gdLst>
                  <a:gd name="T0" fmla="*/ 2 w 4"/>
                  <a:gd name="T1" fmla="*/ 0 h 5"/>
                  <a:gd name="T2" fmla="*/ 0 w 4"/>
                  <a:gd name="T3" fmla="*/ 2 h 5"/>
                  <a:gd name="T4" fmla="*/ 0 w 4"/>
                  <a:gd name="T5" fmla="*/ 3 h 5"/>
                  <a:gd name="T6" fmla="*/ 0 w 4"/>
                  <a:gd name="T7" fmla="*/ 3 h 5"/>
                  <a:gd name="T8" fmla="*/ 0 w 4"/>
                  <a:gd name="T9" fmla="*/ 5 h 5"/>
                  <a:gd name="T10" fmla="*/ 0 w 4"/>
                  <a:gd name="T11" fmla="*/ 5 h 5"/>
                  <a:gd name="T12" fmla="*/ 1 w 4"/>
                  <a:gd name="T13" fmla="*/ 5 h 5"/>
                  <a:gd name="T14" fmla="*/ 2 w 4"/>
                  <a:gd name="T15" fmla="*/ 5 h 5"/>
                  <a:gd name="T16" fmla="*/ 4 w 4"/>
                  <a:gd name="T17" fmla="*/ 3 h 5"/>
                  <a:gd name="T18" fmla="*/ 4 w 4"/>
                  <a:gd name="T19" fmla="*/ 2 h 5"/>
                  <a:gd name="T20" fmla="*/ 2 w 4"/>
                  <a:gd name="T21" fmla="*/ 0 h 5"/>
                  <a:gd name="T22" fmla="*/ 2 w 4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1999" name="Freeform 1142"/>
              <p:cNvSpPr>
                <a:spLocks/>
              </p:cNvSpPr>
              <p:nvPr/>
            </p:nvSpPr>
            <p:spPr bwMode="auto">
              <a:xfrm>
                <a:off x="3250" y="2795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1 w 3"/>
                  <a:gd name="T3" fmla="*/ 0 h 2"/>
                  <a:gd name="T4" fmla="*/ 1 w 3"/>
                  <a:gd name="T5" fmla="*/ 0 h 2"/>
                  <a:gd name="T6" fmla="*/ 0 w 3"/>
                  <a:gd name="T7" fmla="*/ 1 h 2"/>
                  <a:gd name="T8" fmla="*/ 1 w 3"/>
                  <a:gd name="T9" fmla="*/ 2 h 2"/>
                  <a:gd name="T10" fmla="*/ 1 w 3"/>
                  <a:gd name="T11" fmla="*/ 2 h 2"/>
                  <a:gd name="T12" fmla="*/ 1 w 3"/>
                  <a:gd name="T13" fmla="*/ 2 h 2"/>
                  <a:gd name="T14" fmla="*/ 3 w 3"/>
                  <a:gd name="T15" fmla="*/ 1 h 2"/>
                  <a:gd name="T16" fmla="*/ 3 w 3"/>
                  <a:gd name="T17" fmla="*/ 1 h 2"/>
                  <a:gd name="T18" fmla="*/ 3 w 3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0" name="Freeform 1143"/>
              <p:cNvSpPr>
                <a:spLocks/>
              </p:cNvSpPr>
              <p:nvPr/>
            </p:nvSpPr>
            <p:spPr bwMode="auto">
              <a:xfrm>
                <a:off x="3069" y="303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1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1" name="Freeform 1144"/>
              <p:cNvSpPr>
                <a:spLocks/>
              </p:cNvSpPr>
              <p:nvPr/>
            </p:nvSpPr>
            <p:spPr bwMode="auto">
              <a:xfrm>
                <a:off x="4531" y="2846"/>
                <a:ext cx="5" cy="5"/>
              </a:xfrm>
              <a:custGeom>
                <a:avLst/>
                <a:gdLst>
                  <a:gd name="T0" fmla="*/ 5 w 5"/>
                  <a:gd name="T1" fmla="*/ 4 h 5"/>
                  <a:gd name="T2" fmla="*/ 4 w 5"/>
                  <a:gd name="T3" fmla="*/ 3 h 5"/>
                  <a:gd name="T4" fmla="*/ 3 w 5"/>
                  <a:gd name="T5" fmla="*/ 1 h 5"/>
                  <a:gd name="T6" fmla="*/ 1 w 5"/>
                  <a:gd name="T7" fmla="*/ 0 h 5"/>
                  <a:gd name="T8" fmla="*/ 1 w 5"/>
                  <a:gd name="T9" fmla="*/ 0 h 5"/>
                  <a:gd name="T10" fmla="*/ 1 w 5"/>
                  <a:gd name="T11" fmla="*/ 0 h 5"/>
                  <a:gd name="T12" fmla="*/ 1 w 5"/>
                  <a:gd name="T13" fmla="*/ 1 h 5"/>
                  <a:gd name="T14" fmla="*/ 0 w 5"/>
                  <a:gd name="T15" fmla="*/ 3 h 5"/>
                  <a:gd name="T16" fmla="*/ 1 w 5"/>
                  <a:gd name="T17" fmla="*/ 4 h 5"/>
                  <a:gd name="T18" fmla="*/ 3 w 5"/>
                  <a:gd name="T19" fmla="*/ 4 h 5"/>
                  <a:gd name="T20" fmla="*/ 5 w 5"/>
                  <a:gd name="T21" fmla="*/ 5 h 5"/>
                  <a:gd name="T22" fmla="*/ 5 w 5"/>
                  <a:gd name="T23" fmla="*/ 5 h 5"/>
                  <a:gd name="T24" fmla="*/ 5 w 5"/>
                  <a:gd name="T2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5">
                    <a:moveTo>
                      <a:pt x="5" y="4"/>
                    </a:moveTo>
                    <a:lnTo>
                      <a:pt x="4" y="3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2" name="Freeform 1145"/>
              <p:cNvSpPr>
                <a:spLocks/>
              </p:cNvSpPr>
              <p:nvPr/>
            </p:nvSpPr>
            <p:spPr bwMode="auto">
              <a:xfrm>
                <a:off x="4537" y="2852"/>
                <a:ext cx="4" cy="5"/>
              </a:xfrm>
              <a:custGeom>
                <a:avLst/>
                <a:gdLst>
                  <a:gd name="T0" fmla="*/ 4 w 4"/>
                  <a:gd name="T1" fmla="*/ 3 h 5"/>
                  <a:gd name="T2" fmla="*/ 2 w 4"/>
                  <a:gd name="T3" fmla="*/ 0 h 5"/>
                  <a:gd name="T4" fmla="*/ 0 w 4"/>
                  <a:gd name="T5" fmla="*/ 2 h 5"/>
                  <a:gd name="T6" fmla="*/ 0 w 4"/>
                  <a:gd name="T7" fmla="*/ 2 h 5"/>
                  <a:gd name="T8" fmla="*/ 0 w 4"/>
                  <a:gd name="T9" fmla="*/ 3 h 5"/>
                  <a:gd name="T10" fmla="*/ 2 w 4"/>
                  <a:gd name="T11" fmla="*/ 3 h 5"/>
                  <a:gd name="T12" fmla="*/ 2 w 4"/>
                  <a:gd name="T13" fmla="*/ 4 h 5"/>
                  <a:gd name="T14" fmla="*/ 2 w 4"/>
                  <a:gd name="T15" fmla="*/ 5 h 5"/>
                  <a:gd name="T16" fmla="*/ 3 w 4"/>
                  <a:gd name="T17" fmla="*/ 5 h 5"/>
                  <a:gd name="T18" fmla="*/ 4 w 4"/>
                  <a:gd name="T19" fmla="*/ 4 h 5"/>
                  <a:gd name="T20" fmla="*/ 4 w 4"/>
                  <a:gd name="T2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4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3" name="Freeform 1146"/>
              <p:cNvSpPr>
                <a:spLocks/>
              </p:cNvSpPr>
              <p:nvPr/>
            </p:nvSpPr>
            <p:spPr bwMode="auto">
              <a:xfrm>
                <a:off x="4568" y="2891"/>
                <a:ext cx="3" cy="3"/>
              </a:xfrm>
              <a:custGeom>
                <a:avLst/>
                <a:gdLst>
                  <a:gd name="T0" fmla="*/ 1 w 3"/>
                  <a:gd name="T1" fmla="*/ 0 h 3"/>
                  <a:gd name="T2" fmla="*/ 0 w 3"/>
                  <a:gd name="T3" fmla="*/ 0 h 3"/>
                  <a:gd name="T4" fmla="*/ 0 w 3"/>
                  <a:gd name="T5" fmla="*/ 0 h 3"/>
                  <a:gd name="T6" fmla="*/ 0 w 3"/>
                  <a:gd name="T7" fmla="*/ 2 h 3"/>
                  <a:gd name="T8" fmla="*/ 2 w 3"/>
                  <a:gd name="T9" fmla="*/ 3 h 3"/>
                  <a:gd name="T10" fmla="*/ 3 w 3"/>
                  <a:gd name="T11" fmla="*/ 3 h 3"/>
                  <a:gd name="T12" fmla="*/ 3 w 3"/>
                  <a:gd name="T13" fmla="*/ 2 h 3"/>
                  <a:gd name="T14" fmla="*/ 3 w 3"/>
                  <a:gd name="T15" fmla="*/ 2 h 3"/>
                  <a:gd name="T16" fmla="*/ 1 w 3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4" name="Freeform 1147"/>
              <p:cNvSpPr>
                <a:spLocks/>
              </p:cNvSpPr>
              <p:nvPr/>
            </p:nvSpPr>
            <p:spPr bwMode="auto">
              <a:xfrm>
                <a:off x="4519" y="2831"/>
                <a:ext cx="10" cy="11"/>
              </a:xfrm>
              <a:custGeom>
                <a:avLst/>
                <a:gdLst>
                  <a:gd name="T0" fmla="*/ 8 w 10"/>
                  <a:gd name="T1" fmla="*/ 9 h 11"/>
                  <a:gd name="T2" fmla="*/ 7 w 10"/>
                  <a:gd name="T3" fmla="*/ 8 h 11"/>
                  <a:gd name="T4" fmla="*/ 7 w 10"/>
                  <a:gd name="T5" fmla="*/ 6 h 11"/>
                  <a:gd name="T6" fmla="*/ 7 w 10"/>
                  <a:gd name="T7" fmla="*/ 6 h 11"/>
                  <a:gd name="T8" fmla="*/ 7 w 10"/>
                  <a:gd name="T9" fmla="*/ 6 h 11"/>
                  <a:gd name="T10" fmla="*/ 6 w 10"/>
                  <a:gd name="T11" fmla="*/ 5 h 11"/>
                  <a:gd name="T12" fmla="*/ 5 w 10"/>
                  <a:gd name="T13" fmla="*/ 3 h 11"/>
                  <a:gd name="T14" fmla="*/ 5 w 10"/>
                  <a:gd name="T15" fmla="*/ 0 h 11"/>
                  <a:gd name="T16" fmla="*/ 3 w 10"/>
                  <a:gd name="T17" fmla="*/ 0 h 11"/>
                  <a:gd name="T18" fmla="*/ 1 w 10"/>
                  <a:gd name="T19" fmla="*/ 1 h 11"/>
                  <a:gd name="T20" fmla="*/ 0 w 10"/>
                  <a:gd name="T21" fmla="*/ 4 h 11"/>
                  <a:gd name="T22" fmla="*/ 0 w 10"/>
                  <a:gd name="T23" fmla="*/ 5 h 11"/>
                  <a:gd name="T24" fmla="*/ 2 w 10"/>
                  <a:gd name="T25" fmla="*/ 9 h 11"/>
                  <a:gd name="T26" fmla="*/ 3 w 10"/>
                  <a:gd name="T27" fmla="*/ 10 h 11"/>
                  <a:gd name="T28" fmla="*/ 3 w 10"/>
                  <a:gd name="T29" fmla="*/ 10 h 11"/>
                  <a:gd name="T30" fmla="*/ 6 w 10"/>
                  <a:gd name="T31" fmla="*/ 11 h 11"/>
                  <a:gd name="T32" fmla="*/ 7 w 10"/>
                  <a:gd name="T33" fmla="*/ 11 h 11"/>
                  <a:gd name="T34" fmla="*/ 10 w 10"/>
                  <a:gd name="T35" fmla="*/ 11 h 11"/>
                  <a:gd name="T36" fmla="*/ 8 w 10"/>
                  <a:gd name="T37" fmla="*/ 10 h 11"/>
                  <a:gd name="T38" fmla="*/ 8 w 10"/>
                  <a:gd name="T3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" h="11">
                    <a:moveTo>
                      <a:pt x="8" y="9"/>
                    </a:moveTo>
                    <a:lnTo>
                      <a:pt x="7" y="8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5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10" y="11"/>
                    </a:lnTo>
                    <a:lnTo>
                      <a:pt x="8" y="10"/>
                    </a:lnTo>
                    <a:lnTo>
                      <a:pt x="8" y="9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5" name="Freeform 1148"/>
              <p:cNvSpPr>
                <a:spLocks/>
              </p:cNvSpPr>
              <p:nvPr/>
            </p:nvSpPr>
            <p:spPr bwMode="auto">
              <a:xfrm>
                <a:off x="4406" y="2498"/>
                <a:ext cx="5" cy="13"/>
              </a:xfrm>
              <a:custGeom>
                <a:avLst/>
                <a:gdLst>
                  <a:gd name="T0" fmla="*/ 3 w 5"/>
                  <a:gd name="T1" fmla="*/ 3 h 13"/>
                  <a:gd name="T2" fmla="*/ 3 w 5"/>
                  <a:gd name="T3" fmla="*/ 1 h 13"/>
                  <a:gd name="T4" fmla="*/ 3 w 5"/>
                  <a:gd name="T5" fmla="*/ 1 h 13"/>
                  <a:gd name="T6" fmla="*/ 1 w 5"/>
                  <a:gd name="T7" fmla="*/ 0 h 13"/>
                  <a:gd name="T8" fmla="*/ 0 w 5"/>
                  <a:gd name="T9" fmla="*/ 1 h 13"/>
                  <a:gd name="T10" fmla="*/ 0 w 5"/>
                  <a:gd name="T11" fmla="*/ 3 h 13"/>
                  <a:gd name="T12" fmla="*/ 1 w 5"/>
                  <a:gd name="T13" fmla="*/ 4 h 13"/>
                  <a:gd name="T14" fmla="*/ 1 w 5"/>
                  <a:gd name="T15" fmla="*/ 4 h 13"/>
                  <a:gd name="T16" fmla="*/ 3 w 5"/>
                  <a:gd name="T17" fmla="*/ 5 h 13"/>
                  <a:gd name="T18" fmla="*/ 3 w 5"/>
                  <a:gd name="T19" fmla="*/ 6 h 13"/>
                  <a:gd name="T20" fmla="*/ 3 w 5"/>
                  <a:gd name="T21" fmla="*/ 9 h 13"/>
                  <a:gd name="T22" fmla="*/ 0 w 5"/>
                  <a:gd name="T23" fmla="*/ 13 h 13"/>
                  <a:gd name="T24" fmla="*/ 1 w 5"/>
                  <a:gd name="T25" fmla="*/ 13 h 13"/>
                  <a:gd name="T26" fmla="*/ 4 w 5"/>
                  <a:gd name="T27" fmla="*/ 11 h 13"/>
                  <a:gd name="T28" fmla="*/ 5 w 5"/>
                  <a:gd name="T29" fmla="*/ 10 h 13"/>
                  <a:gd name="T30" fmla="*/ 5 w 5"/>
                  <a:gd name="T31" fmla="*/ 8 h 13"/>
                  <a:gd name="T32" fmla="*/ 5 w 5"/>
                  <a:gd name="T33" fmla="*/ 6 h 13"/>
                  <a:gd name="T34" fmla="*/ 4 w 5"/>
                  <a:gd name="T35" fmla="*/ 4 h 13"/>
                  <a:gd name="T36" fmla="*/ 3 w 5"/>
                  <a:gd name="T37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" h="13">
                    <a:moveTo>
                      <a:pt x="3" y="3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3" y="6"/>
                    </a:lnTo>
                    <a:lnTo>
                      <a:pt x="3" y="9"/>
                    </a:lnTo>
                    <a:lnTo>
                      <a:pt x="0" y="13"/>
                    </a:lnTo>
                    <a:lnTo>
                      <a:pt x="1" y="13"/>
                    </a:lnTo>
                    <a:lnTo>
                      <a:pt x="4" y="11"/>
                    </a:lnTo>
                    <a:lnTo>
                      <a:pt x="5" y="10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4" y="4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6" name="Freeform 1149"/>
              <p:cNvSpPr>
                <a:spLocks/>
              </p:cNvSpPr>
              <p:nvPr/>
            </p:nvSpPr>
            <p:spPr bwMode="auto">
              <a:xfrm>
                <a:off x="4515" y="2819"/>
                <a:ext cx="2" cy="7"/>
              </a:xfrm>
              <a:custGeom>
                <a:avLst/>
                <a:gdLst>
                  <a:gd name="T0" fmla="*/ 1 w 2"/>
                  <a:gd name="T1" fmla="*/ 0 h 7"/>
                  <a:gd name="T2" fmla="*/ 1 w 2"/>
                  <a:gd name="T3" fmla="*/ 0 h 7"/>
                  <a:gd name="T4" fmla="*/ 0 w 2"/>
                  <a:gd name="T5" fmla="*/ 0 h 7"/>
                  <a:gd name="T6" fmla="*/ 1 w 2"/>
                  <a:gd name="T7" fmla="*/ 2 h 7"/>
                  <a:gd name="T8" fmla="*/ 1 w 2"/>
                  <a:gd name="T9" fmla="*/ 3 h 7"/>
                  <a:gd name="T10" fmla="*/ 0 w 2"/>
                  <a:gd name="T11" fmla="*/ 5 h 7"/>
                  <a:gd name="T12" fmla="*/ 0 w 2"/>
                  <a:gd name="T13" fmla="*/ 6 h 7"/>
                  <a:gd name="T14" fmla="*/ 0 w 2"/>
                  <a:gd name="T15" fmla="*/ 7 h 7"/>
                  <a:gd name="T16" fmla="*/ 1 w 2"/>
                  <a:gd name="T17" fmla="*/ 7 h 7"/>
                  <a:gd name="T18" fmla="*/ 2 w 2"/>
                  <a:gd name="T19" fmla="*/ 7 h 7"/>
                  <a:gd name="T20" fmla="*/ 2 w 2"/>
                  <a:gd name="T21" fmla="*/ 5 h 7"/>
                  <a:gd name="T22" fmla="*/ 2 w 2"/>
                  <a:gd name="T23" fmla="*/ 3 h 7"/>
                  <a:gd name="T24" fmla="*/ 2 w 2"/>
                  <a:gd name="T25" fmla="*/ 2 h 7"/>
                  <a:gd name="T26" fmla="*/ 1 w 2"/>
                  <a:gd name="T2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" h="7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7" name="Freeform 1150"/>
              <p:cNvSpPr>
                <a:spLocks/>
              </p:cNvSpPr>
              <p:nvPr/>
            </p:nvSpPr>
            <p:spPr bwMode="auto">
              <a:xfrm>
                <a:off x="4497" y="2797"/>
                <a:ext cx="13" cy="14"/>
              </a:xfrm>
              <a:custGeom>
                <a:avLst/>
                <a:gdLst>
                  <a:gd name="T0" fmla="*/ 10 w 13"/>
                  <a:gd name="T1" fmla="*/ 5 h 14"/>
                  <a:gd name="T2" fmla="*/ 9 w 13"/>
                  <a:gd name="T3" fmla="*/ 5 h 14"/>
                  <a:gd name="T4" fmla="*/ 7 w 13"/>
                  <a:gd name="T5" fmla="*/ 2 h 14"/>
                  <a:gd name="T6" fmla="*/ 4 w 13"/>
                  <a:gd name="T7" fmla="*/ 0 h 14"/>
                  <a:gd name="T8" fmla="*/ 4 w 13"/>
                  <a:gd name="T9" fmla="*/ 0 h 14"/>
                  <a:gd name="T10" fmla="*/ 4 w 13"/>
                  <a:gd name="T11" fmla="*/ 2 h 14"/>
                  <a:gd name="T12" fmla="*/ 3 w 13"/>
                  <a:gd name="T13" fmla="*/ 2 h 14"/>
                  <a:gd name="T14" fmla="*/ 0 w 13"/>
                  <a:gd name="T15" fmla="*/ 2 h 14"/>
                  <a:gd name="T16" fmla="*/ 4 w 13"/>
                  <a:gd name="T17" fmla="*/ 5 h 14"/>
                  <a:gd name="T18" fmla="*/ 4 w 13"/>
                  <a:gd name="T19" fmla="*/ 7 h 14"/>
                  <a:gd name="T20" fmla="*/ 5 w 13"/>
                  <a:gd name="T21" fmla="*/ 8 h 14"/>
                  <a:gd name="T22" fmla="*/ 5 w 13"/>
                  <a:gd name="T23" fmla="*/ 9 h 14"/>
                  <a:gd name="T24" fmla="*/ 8 w 13"/>
                  <a:gd name="T25" fmla="*/ 10 h 14"/>
                  <a:gd name="T26" fmla="*/ 9 w 13"/>
                  <a:gd name="T27" fmla="*/ 13 h 14"/>
                  <a:gd name="T28" fmla="*/ 9 w 13"/>
                  <a:gd name="T29" fmla="*/ 13 h 14"/>
                  <a:gd name="T30" fmla="*/ 10 w 13"/>
                  <a:gd name="T31" fmla="*/ 14 h 14"/>
                  <a:gd name="T32" fmla="*/ 12 w 13"/>
                  <a:gd name="T33" fmla="*/ 13 h 14"/>
                  <a:gd name="T34" fmla="*/ 12 w 13"/>
                  <a:gd name="T35" fmla="*/ 9 h 14"/>
                  <a:gd name="T36" fmla="*/ 13 w 13"/>
                  <a:gd name="T37" fmla="*/ 8 h 14"/>
                  <a:gd name="T38" fmla="*/ 12 w 13"/>
                  <a:gd name="T39" fmla="*/ 8 h 14"/>
                  <a:gd name="T40" fmla="*/ 10 w 13"/>
                  <a:gd name="T41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" h="14">
                    <a:moveTo>
                      <a:pt x="10" y="5"/>
                    </a:moveTo>
                    <a:lnTo>
                      <a:pt x="9" y="5"/>
                    </a:lnTo>
                    <a:lnTo>
                      <a:pt x="7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5" y="8"/>
                    </a:lnTo>
                    <a:lnTo>
                      <a:pt x="5" y="9"/>
                    </a:lnTo>
                    <a:lnTo>
                      <a:pt x="8" y="10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2" y="9"/>
                    </a:lnTo>
                    <a:lnTo>
                      <a:pt x="13" y="8"/>
                    </a:lnTo>
                    <a:lnTo>
                      <a:pt x="12" y="8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8" name="Freeform 1151"/>
              <p:cNvSpPr>
                <a:spLocks/>
              </p:cNvSpPr>
              <p:nvPr/>
            </p:nvSpPr>
            <p:spPr bwMode="auto">
              <a:xfrm>
                <a:off x="4479" y="2779"/>
                <a:ext cx="10" cy="7"/>
              </a:xfrm>
              <a:custGeom>
                <a:avLst/>
                <a:gdLst>
                  <a:gd name="T0" fmla="*/ 10 w 10"/>
                  <a:gd name="T1" fmla="*/ 6 h 7"/>
                  <a:gd name="T2" fmla="*/ 10 w 10"/>
                  <a:gd name="T3" fmla="*/ 5 h 7"/>
                  <a:gd name="T4" fmla="*/ 6 w 10"/>
                  <a:gd name="T5" fmla="*/ 3 h 7"/>
                  <a:gd name="T6" fmla="*/ 6 w 10"/>
                  <a:gd name="T7" fmla="*/ 2 h 7"/>
                  <a:gd name="T8" fmla="*/ 5 w 10"/>
                  <a:gd name="T9" fmla="*/ 2 h 7"/>
                  <a:gd name="T10" fmla="*/ 3 w 10"/>
                  <a:gd name="T11" fmla="*/ 1 h 7"/>
                  <a:gd name="T12" fmla="*/ 2 w 10"/>
                  <a:gd name="T13" fmla="*/ 0 h 7"/>
                  <a:gd name="T14" fmla="*/ 1 w 10"/>
                  <a:gd name="T15" fmla="*/ 0 h 7"/>
                  <a:gd name="T16" fmla="*/ 1 w 10"/>
                  <a:gd name="T17" fmla="*/ 1 h 7"/>
                  <a:gd name="T18" fmla="*/ 0 w 10"/>
                  <a:gd name="T19" fmla="*/ 1 h 7"/>
                  <a:gd name="T20" fmla="*/ 0 w 10"/>
                  <a:gd name="T21" fmla="*/ 1 h 7"/>
                  <a:gd name="T22" fmla="*/ 1 w 10"/>
                  <a:gd name="T23" fmla="*/ 3 h 7"/>
                  <a:gd name="T24" fmla="*/ 2 w 10"/>
                  <a:gd name="T25" fmla="*/ 3 h 7"/>
                  <a:gd name="T26" fmla="*/ 3 w 10"/>
                  <a:gd name="T27" fmla="*/ 3 h 7"/>
                  <a:gd name="T28" fmla="*/ 3 w 10"/>
                  <a:gd name="T29" fmla="*/ 3 h 7"/>
                  <a:gd name="T30" fmla="*/ 7 w 10"/>
                  <a:gd name="T31" fmla="*/ 6 h 7"/>
                  <a:gd name="T32" fmla="*/ 8 w 10"/>
                  <a:gd name="T33" fmla="*/ 7 h 7"/>
                  <a:gd name="T34" fmla="*/ 10 w 10"/>
                  <a:gd name="T35" fmla="*/ 7 h 7"/>
                  <a:gd name="T36" fmla="*/ 10 w 10"/>
                  <a:gd name="T37" fmla="*/ 7 h 7"/>
                  <a:gd name="T38" fmla="*/ 10 w 10"/>
                  <a:gd name="T39" fmla="*/ 6 h 7"/>
                  <a:gd name="T40" fmla="*/ 10 w 10"/>
                  <a:gd name="T41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7">
                    <a:moveTo>
                      <a:pt x="10" y="6"/>
                    </a:moveTo>
                    <a:lnTo>
                      <a:pt x="10" y="5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6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0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09" name="Freeform 1152"/>
              <p:cNvSpPr>
                <a:spLocks/>
              </p:cNvSpPr>
              <p:nvPr/>
            </p:nvSpPr>
            <p:spPr bwMode="auto">
              <a:xfrm>
                <a:off x="4471" y="2741"/>
                <a:ext cx="152" cy="159"/>
              </a:xfrm>
              <a:custGeom>
                <a:avLst/>
                <a:gdLst>
                  <a:gd name="T0" fmla="*/ 144 w 152"/>
                  <a:gd name="T1" fmla="*/ 157 h 159"/>
                  <a:gd name="T2" fmla="*/ 148 w 152"/>
                  <a:gd name="T3" fmla="*/ 155 h 159"/>
                  <a:gd name="T4" fmla="*/ 148 w 152"/>
                  <a:gd name="T5" fmla="*/ 135 h 159"/>
                  <a:gd name="T6" fmla="*/ 149 w 152"/>
                  <a:gd name="T7" fmla="*/ 129 h 159"/>
                  <a:gd name="T8" fmla="*/ 152 w 152"/>
                  <a:gd name="T9" fmla="*/ 122 h 159"/>
                  <a:gd name="T10" fmla="*/ 144 w 152"/>
                  <a:gd name="T11" fmla="*/ 111 h 159"/>
                  <a:gd name="T12" fmla="*/ 135 w 152"/>
                  <a:gd name="T13" fmla="*/ 110 h 159"/>
                  <a:gd name="T14" fmla="*/ 132 w 152"/>
                  <a:gd name="T15" fmla="*/ 113 h 159"/>
                  <a:gd name="T16" fmla="*/ 134 w 152"/>
                  <a:gd name="T17" fmla="*/ 108 h 159"/>
                  <a:gd name="T18" fmla="*/ 130 w 152"/>
                  <a:gd name="T19" fmla="*/ 103 h 159"/>
                  <a:gd name="T20" fmla="*/ 128 w 152"/>
                  <a:gd name="T21" fmla="*/ 93 h 159"/>
                  <a:gd name="T22" fmla="*/ 122 w 152"/>
                  <a:gd name="T23" fmla="*/ 91 h 159"/>
                  <a:gd name="T24" fmla="*/ 115 w 152"/>
                  <a:gd name="T25" fmla="*/ 85 h 159"/>
                  <a:gd name="T26" fmla="*/ 114 w 152"/>
                  <a:gd name="T27" fmla="*/ 81 h 159"/>
                  <a:gd name="T28" fmla="*/ 119 w 152"/>
                  <a:gd name="T29" fmla="*/ 75 h 159"/>
                  <a:gd name="T30" fmla="*/ 114 w 152"/>
                  <a:gd name="T31" fmla="*/ 70 h 159"/>
                  <a:gd name="T32" fmla="*/ 105 w 152"/>
                  <a:gd name="T33" fmla="*/ 74 h 159"/>
                  <a:gd name="T34" fmla="*/ 109 w 152"/>
                  <a:gd name="T35" fmla="*/ 70 h 159"/>
                  <a:gd name="T36" fmla="*/ 100 w 152"/>
                  <a:gd name="T37" fmla="*/ 66 h 159"/>
                  <a:gd name="T38" fmla="*/ 97 w 152"/>
                  <a:gd name="T39" fmla="*/ 59 h 159"/>
                  <a:gd name="T40" fmla="*/ 88 w 152"/>
                  <a:gd name="T41" fmla="*/ 54 h 159"/>
                  <a:gd name="T42" fmla="*/ 82 w 152"/>
                  <a:gd name="T43" fmla="*/ 46 h 159"/>
                  <a:gd name="T44" fmla="*/ 79 w 152"/>
                  <a:gd name="T45" fmla="*/ 48 h 159"/>
                  <a:gd name="T46" fmla="*/ 75 w 152"/>
                  <a:gd name="T47" fmla="*/ 48 h 159"/>
                  <a:gd name="T48" fmla="*/ 71 w 152"/>
                  <a:gd name="T49" fmla="*/ 44 h 159"/>
                  <a:gd name="T50" fmla="*/ 64 w 152"/>
                  <a:gd name="T51" fmla="*/ 34 h 159"/>
                  <a:gd name="T52" fmla="*/ 49 w 152"/>
                  <a:gd name="T53" fmla="*/ 25 h 159"/>
                  <a:gd name="T54" fmla="*/ 43 w 152"/>
                  <a:gd name="T55" fmla="*/ 20 h 159"/>
                  <a:gd name="T56" fmla="*/ 39 w 152"/>
                  <a:gd name="T57" fmla="*/ 11 h 159"/>
                  <a:gd name="T58" fmla="*/ 33 w 152"/>
                  <a:gd name="T59" fmla="*/ 5 h 159"/>
                  <a:gd name="T60" fmla="*/ 24 w 152"/>
                  <a:gd name="T61" fmla="*/ 5 h 159"/>
                  <a:gd name="T62" fmla="*/ 13 w 152"/>
                  <a:gd name="T63" fmla="*/ 4 h 159"/>
                  <a:gd name="T64" fmla="*/ 4 w 152"/>
                  <a:gd name="T65" fmla="*/ 0 h 159"/>
                  <a:gd name="T66" fmla="*/ 1 w 152"/>
                  <a:gd name="T67" fmla="*/ 3 h 159"/>
                  <a:gd name="T68" fmla="*/ 5 w 152"/>
                  <a:gd name="T69" fmla="*/ 13 h 159"/>
                  <a:gd name="T70" fmla="*/ 18 w 152"/>
                  <a:gd name="T71" fmla="*/ 25 h 159"/>
                  <a:gd name="T72" fmla="*/ 28 w 152"/>
                  <a:gd name="T73" fmla="*/ 33 h 159"/>
                  <a:gd name="T74" fmla="*/ 34 w 152"/>
                  <a:gd name="T75" fmla="*/ 39 h 159"/>
                  <a:gd name="T76" fmla="*/ 39 w 152"/>
                  <a:gd name="T77" fmla="*/ 46 h 159"/>
                  <a:gd name="T78" fmla="*/ 49 w 152"/>
                  <a:gd name="T79" fmla="*/ 54 h 159"/>
                  <a:gd name="T80" fmla="*/ 55 w 152"/>
                  <a:gd name="T81" fmla="*/ 73 h 159"/>
                  <a:gd name="T82" fmla="*/ 64 w 152"/>
                  <a:gd name="T83" fmla="*/ 78 h 159"/>
                  <a:gd name="T84" fmla="*/ 71 w 152"/>
                  <a:gd name="T85" fmla="*/ 89 h 159"/>
                  <a:gd name="T86" fmla="*/ 79 w 152"/>
                  <a:gd name="T87" fmla="*/ 106 h 159"/>
                  <a:gd name="T88" fmla="*/ 85 w 152"/>
                  <a:gd name="T89" fmla="*/ 115 h 159"/>
                  <a:gd name="T90" fmla="*/ 93 w 152"/>
                  <a:gd name="T91" fmla="*/ 124 h 159"/>
                  <a:gd name="T92" fmla="*/ 108 w 152"/>
                  <a:gd name="T93" fmla="*/ 139 h 159"/>
                  <a:gd name="T94" fmla="*/ 119 w 152"/>
                  <a:gd name="T95" fmla="*/ 147 h 159"/>
                  <a:gd name="T96" fmla="*/ 128 w 152"/>
                  <a:gd name="T97" fmla="*/ 155 h 159"/>
                  <a:gd name="T98" fmla="*/ 132 w 152"/>
                  <a:gd name="T99" fmla="*/ 158 h 159"/>
                  <a:gd name="T100" fmla="*/ 137 w 152"/>
                  <a:gd name="T101" fmla="*/ 15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52" h="159">
                    <a:moveTo>
                      <a:pt x="140" y="154"/>
                    </a:moveTo>
                    <a:lnTo>
                      <a:pt x="142" y="154"/>
                    </a:lnTo>
                    <a:lnTo>
                      <a:pt x="144" y="155"/>
                    </a:lnTo>
                    <a:lnTo>
                      <a:pt x="144" y="157"/>
                    </a:lnTo>
                    <a:lnTo>
                      <a:pt x="144" y="157"/>
                    </a:lnTo>
                    <a:lnTo>
                      <a:pt x="145" y="158"/>
                    </a:lnTo>
                    <a:lnTo>
                      <a:pt x="147" y="158"/>
                    </a:lnTo>
                    <a:lnTo>
                      <a:pt x="147" y="158"/>
                    </a:lnTo>
                    <a:lnTo>
                      <a:pt x="148" y="157"/>
                    </a:lnTo>
                    <a:lnTo>
                      <a:pt x="148" y="155"/>
                    </a:lnTo>
                    <a:lnTo>
                      <a:pt x="149" y="147"/>
                    </a:lnTo>
                    <a:lnTo>
                      <a:pt x="149" y="144"/>
                    </a:lnTo>
                    <a:lnTo>
                      <a:pt x="149" y="142"/>
                    </a:lnTo>
                    <a:lnTo>
                      <a:pt x="149" y="140"/>
                    </a:lnTo>
                    <a:lnTo>
                      <a:pt x="148" y="135"/>
                    </a:lnTo>
                    <a:lnTo>
                      <a:pt x="148" y="134"/>
                    </a:lnTo>
                    <a:lnTo>
                      <a:pt x="149" y="132"/>
                    </a:lnTo>
                    <a:lnTo>
                      <a:pt x="149" y="130"/>
                    </a:lnTo>
                    <a:lnTo>
                      <a:pt x="149" y="129"/>
                    </a:lnTo>
                    <a:lnTo>
                      <a:pt x="149" y="129"/>
                    </a:lnTo>
                    <a:lnTo>
                      <a:pt x="148" y="128"/>
                    </a:lnTo>
                    <a:lnTo>
                      <a:pt x="149" y="125"/>
                    </a:lnTo>
                    <a:lnTo>
                      <a:pt x="149" y="124"/>
                    </a:lnTo>
                    <a:lnTo>
                      <a:pt x="152" y="123"/>
                    </a:lnTo>
                    <a:lnTo>
                      <a:pt x="152" y="122"/>
                    </a:lnTo>
                    <a:lnTo>
                      <a:pt x="152" y="122"/>
                    </a:lnTo>
                    <a:lnTo>
                      <a:pt x="152" y="120"/>
                    </a:lnTo>
                    <a:lnTo>
                      <a:pt x="149" y="118"/>
                    </a:lnTo>
                    <a:lnTo>
                      <a:pt x="145" y="111"/>
                    </a:lnTo>
                    <a:lnTo>
                      <a:pt x="144" y="111"/>
                    </a:lnTo>
                    <a:lnTo>
                      <a:pt x="142" y="110"/>
                    </a:lnTo>
                    <a:lnTo>
                      <a:pt x="140" y="110"/>
                    </a:lnTo>
                    <a:lnTo>
                      <a:pt x="137" y="110"/>
                    </a:lnTo>
                    <a:lnTo>
                      <a:pt x="137" y="110"/>
                    </a:lnTo>
                    <a:lnTo>
                      <a:pt x="135" y="110"/>
                    </a:lnTo>
                    <a:lnTo>
                      <a:pt x="135" y="110"/>
                    </a:lnTo>
                    <a:lnTo>
                      <a:pt x="133" y="113"/>
                    </a:lnTo>
                    <a:lnTo>
                      <a:pt x="133" y="113"/>
                    </a:lnTo>
                    <a:lnTo>
                      <a:pt x="132" y="113"/>
                    </a:lnTo>
                    <a:lnTo>
                      <a:pt x="132" y="113"/>
                    </a:lnTo>
                    <a:lnTo>
                      <a:pt x="132" y="111"/>
                    </a:lnTo>
                    <a:lnTo>
                      <a:pt x="132" y="110"/>
                    </a:lnTo>
                    <a:lnTo>
                      <a:pt x="134" y="109"/>
                    </a:lnTo>
                    <a:lnTo>
                      <a:pt x="134" y="108"/>
                    </a:lnTo>
                    <a:lnTo>
                      <a:pt x="134" y="108"/>
                    </a:lnTo>
                    <a:lnTo>
                      <a:pt x="134" y="106"/>
                    </a:lnTo>
                    <a:lnTo>
                      <a:pt x="134" y="105"/>
                    </a:lnTo>
                    <a:lnTo>
                      <a:pt x="132" y="105"/>
                    </a:lnTo>
                    <a:lnTo>
                      <a:pt x="130" y="104"/>
                    </a:lnTo>
                    <a:lnTo>
                      <a:pt x="130" y="103"/>
                    </a:lnTo>
                    <a:lnTo>
                      <a:pt x="130" y="101"/>
                    </a:lnTo>
                    <a:lnTo>
                      <a:pt x="129" y="99"/>
                    </a:lnTo>
                    <a:lnTo>
                      <a:pt x="129" y="96"/>
                    </a:lnTo>
                    <a:lnTo>
                      <a:pt x="129" y="95"/>
                    </a:lnTo>
                    <a:lnTo>
                      <a:pt x="128" y="93"/>
                    </a:lnTo>
                    <a:lnTo>
                      <a:pt x="128" y="91"/>
                    </a:lnTo>
                    <a:lnTo>
                      <a:pt x="127" y="91"/>
                    </a:lnTo>
                    <a:lnTo>
                      <a:pt x="125" y="91"/>
                    </a:lnTo>
                    <a:lnTo>
                      <a:pt x="124" y="91"/>
                    </a:lnTo>
                    <a:lnTo>
                      <a:pt x="122" y="91"/>
                    </a:lnTo>
                    <a:lnTo>
                      <a:pt x="119" y="90"/>
                    </a:lnTo>
                    <a:lnTo>
                      <a:pt x="117" y="89"/>
                    </a:lnTo>
                    <a:lnTo>
                      <a:pt x="117" y="88"/>
                    </a:lnTo>
                    <a:lnTo>
                      <a:pt x="115" y="85"/>
                    </a:lnTo>
                    <a:lnTo>
                      <a:pt x="115" y="85"/>
                    </a:lnTo>
                    <a:lnTo>
                      <a:pt x="117" y="84"/>
                    </a:lnTo>
                    <a:lnTo>
                      <a:pt x="115" y="83"/>
                    </a:lnTo>
                    <a:lnTo>
                      <a:pt x="114" y="83"/>
                    </a:lnTo>
                    <a:lnTo>
                      <a:pt x="115" y="81"/>
                    </a:lnTo>
                    <a:lnTo>
                      <a:pt x="114" y="81"/>
                    </a:lnTo>
                    <a:lnTo>
                      <a:pt x="115" y="80"/>
                    </a:lnTo>
                    <a:lnTo>
                      <a:pt x="117" y="79"/>
                    </a:lnTo>
                    <a:lnTo>
                      <a:pt x="119" y="78"/>
                    </a:lnTo>
                    <a:lnTo>
                      <a:pt x="120" y="76"/>
                    </a:lnTo>
                    <a:lnTo>
                      <a:pt x="119" y="75"/>
                    </a:lnTo>
                    <a:lnTo>
                      <a:pt x="118" y="74"/>
                    </a:lnTo>
                    <a:lnTo>
                      <a:pt x="117" y="73"/>
                    </a:lnTo>
                    <a:lnTo>
                      <a:pt x="115" y="71"/>
                    </a:lnTo>
                    <a:lnTo>
                      <a:pt x="114" y="70"/>
                    </a:lnTo>
                    <a:lnTo>
                      <a:pt x="114" y="70"/>
                    </a:lnTo>
                    <a:lnTo>
                      <a:pt x="113" y="70"/>
                    </a:lnTo>
                    <a:lnTo>
                      <a:pt x="110" y="73"/>
                    </a:lnTo>
                    <a:lnTo>
                      <a:pt x="109" y="73"/>
                    </a:lnTo>
                    <a:lnTo>
                      <a:pt x="108" y="74"/>
                    </a:lnTo>
                    <a:lnTo>
                      <a:pt x="105" y="74"/>
                    </a:lnTo>
                    <a:lnTo>
                      <a:pt x="103" y="75"/>
                    </a:lnTo>
                    <a:lnTo>
                      <a:pt x="107" y="74"/>
                    </a:lnTo>
                    <a:lnTo>
                      <a:pt x="109" y="71"/>
                    </a:lnTo>
                    <a:lnTo>
                      <a:pt x="110" y="71"/>
                    </a:lnTo>
                    <a:lnTo>
                      <a:pt x="109" y="70"/>
                    </a:lnTo>
                    <a:lnTo>
                      <a:pt x="108" y="69"/>
                    </a:lnTo>
                    <a:lnTo>
                      <a:pt x="107" y="68"/>
                    </a:lnTo>
                    <a:lnTo>
                      <a:pt x="103" y="68"/>
                    </a:lnTo>
                    <a:lnTo>
                      <a:pt x="102" y="66"/>
                    </a:lnTo>
                    <a:lnTo>
                      <a:pt x="100" y="66"/>
                    </a:lnTo>
                    <a:lnTo>
                      <a:pt x="98" y="64"/>
                    </a:lnTo>
                    <a:lnTo>
                      <a:pt x="98" y="64"/>
                    </a:lnTo>
                    <a:lnTo>
                      <a:pt x="98" y="61"/>
                    </a:lnTo>
                    <a:lnTo>
                      <a:pt x="98" y="60"/>
                    </a:lnTo>
                    <a:lnTo>
                      <a:pt x="97" y="59"/>
                    </a:lnTo>
                    <a:lnTo>
                      <a:pt x="95" y="58"/>
                    </a:lnTo>
                    <a:lnTo>
                      <a:pt x="92" y="55"/>
                    </a:lnTo>
                    <a:lnTo>
                      <a:pt x="90" y="55"/>
                    </a:lnTo>
                    <a:lnTo>
                      <a:pt x="89" y="55"/>
                    </a:lnTo>
                    <a:lnTo>
                      <a:pt x="88" y="54"/>
                    </a:lnTo>
                    <a:lnTo>
                      <a:pt x="87" y="54"/>
                    </a:lnTo>
                    <a:lnTo>
                      <a:pt x="87" y="51"/>
                    </a:lnTo>
                    <a:lnTo>
                      <a:pt x="85" y="50"/>
                    </a:lnTo>
                    <a:lnTo>
                      <a:pt x="84" y="49"/>
                    </a:lnTo>
                    <a:lnTo>
                      <a:pt x="82" y="46"/>
                    </a:lnTo>
                    <a:lnTo>
                      <a:pt x="80" y="46"/>
                    </a:lnTo>
                    <a:lnTo>
                      <a:pt x="79" y="46"/>
                    </a:lnTo>
                    <a:lnTo>
                      <a:pt x="79" y="46"/>
                    </a:lnTo>
                    <a:lnTo>
                      <a:pt x="79" y="48"/>
                    </a:lnTo>
                    <a:lnTo>
                      <a:pt x="79" y="48"/>
                    </a:lnTo>
                    <a:lnTo>
                      <a:pt x="79" y="49"/>
                    </a:lnTo>
                    <a:lnTo>
                      <a:pt x="79" y="50"/>
                    </a:lnTo>
                    <a:lnTo>
                      <a:pt x="79" y="50"/>
                    </a:lnTo>
                    <a:lnTo>
                      <a:pt x="77" y="49"/>
                    </a:lnTo>
                    <a:lnTo>
                      <a:pt x="75" y="48"/>
                    </a:lnTo>
                    <a:lnTo>
                      <a:pt x="74" y="48"/>
                    </a:lnTo>
                    <a:lnTo>
                      <a:pt x="74" y="46"/>
                    </a:lnTo>
                    <a:lnTo>
                      <a:pt x="73" y="45"/>
                    </a:lnTo>
                    <a:lnTo>
                      <a:pt x="73" y="44"/>
                    </a:lnTo>
                    <a:lnTo>
                      <a:pt x="71" y="44"/>
                    </a:lnTo>
                    <a:lnTo>
                      <a:pt x="69" y="41"/>
                    </a:lnTo>
                    <a:lnTo>
                      <a:pt x="68" y="39"/>
                    </a:lnTo>
                    <a:lnTo>
                      <a:pt x="66" y="38"/>
                    </a:lnTo>
                    <a:lnTo>
                      <a:pt x="66" y="36"/>
                    </a:lnTo>
                    <a:lnTo>
                      <a:pt x="64" y="34"/>
                    </a:lnTo>
                    <a:lnTo>
                      <a:pt x="60" y="33"/>
                    </a:lnTo>
                    <a:lnTo>
                      <a:pt x="55" y="29"/>
                    </a:lnTo>
                    <a:lnTo>
                      <a:pt x="51" y="26"/>
                    </a:lnTo>
                    <a:lnTo>
                      <a:pt x="50" y="26"/>
                    </a:lnTo>
                    <a:lnTo>
                      <a:pt x="49" y="25"/>
                    </a:lnTo>
                    <a:lnTo>
                      <a:pt x="49" y="24"/>
                    </a:lnTo>
                    <a:lnTo>
                      <a:pt x="49" y="24"/>
                    </a:lnTo>
                    <a:lnTo>
                      <a:pt x="46" y="23"/>
                    </a:lnTo>
                    <a:lnTo>
                      <a:pt x="44" y="21"/>
                    </a:lnTo>
                    <a:lnTo>
                      <a:pt x="43" y="20"/>
                    </a:lnTo>
                    <a:lnTo>
                      <a:pt x="43" y="18"/>
                    </a:lnTo>
                    <a:lnTo>
                      <a:pt x="43" y="16"/>
                    </a:lnTo>
                    <a:lnTo>
                      <a:pt x="40" y="14"/>
                    </a:lnTo>
                    <a:lnTo>
                      <a:pt x="39" y="14"/>
                    </a:lnTo>
                    <a:lnTo>
                      <a:pt x="39" y="11"/>
                    </a:lnTo>
                    <a:lnTo>
                      <a:pt x="38" y="10"/>
                    </a:lnTo>
                    <a:lnTo>
                      <a:pt x="35" y="8"/>
                    </a:lnTo>
                    <a:lnTo>
                      <a:pt x="34" y="6"/>
                    </a:lnTo>
                    <a:lnTo>
                      <a:pt x="33" y="6"/>
                    </a:lnTo>
                    <a:lnTo>
                      <a:pt x="33" y="5"/>
                    </a:lnTo>
                    <a:lnTo>
                      <a:pt x="31" y="5"/>
                    </a:lnTo>
                    <a:lnTo>
                      <a:pt x="28" y="6"/>
                    </a:lnTo>
                    <a:lnTo>
                      <a:pt x="26" y="5"/>
                    </a:lnTo>
                    <a:lnTo>
                      <a:pt x="25" y="5"/>
                    </a:lnTo>
                    <a:lnTo>
                      <a:pt x="24" y="5"/>
                    </a:lnTo>
                    <a:lnTo>
                      <a:pt x="20" y="5"/>
                    </a:lnTo>
                    <a:lnTo>
                      <a:pt x="19" y="5"/>
                    </a:lnTo>
                    <a:lnTo>
                      <a:pt x="15" y="5"/>
                    </a:lnTo>
                    <a:lnTo>
                      <a:pt x="14" y="5"/>
                    </a:lnTo>
                    <a:lnTo>
                      <a:pt x="13" y="4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3" y="9"/>
                    </a:lnTo>
                    <a:lnTo>
                      <a:pt x="4" y="10"/>
                    </a:lnTo>
                    <a:lnTo>
                      <a:pt x="5" y="13"/>
                    </a:lnTo>
                    <a:lnTo>
                      <a:pt x="6" y="14"/>
                    </a:lnTo>
                    <a:lnTo>
                      <a:pt x="11" y="19"/>
                    </a:lnTo>
                    <a:lnTo>
                      <a:pt x="15" y="21"/>
                    </a:lnTo>
                    <a:lnTo>
                      <a:pt x="16" y="23"/>
                    </a:lnTo>
                    <a:lnTo>
                      <a:pt x="18" y="25"/>
                    </a:lnTo>
                    <a:lnTo>
                      <a:pt x="19" y="25"/>
                    </a:lnTo>
                    <a:lnTo>
                      <a:pt x="23" y="26"/>
                    </a:lnTo>
                    <a:lnTo>
                      <a:pt x="24" y="28"/>
                    </a:lnTo>
                    <a:lnTo>
                      <a:pt x="25" y="29"/>
                    </a:lnTo>
                    <a:lnTo>
                      <a:pt x="28" y="33"/>
                    </a:lnTo>
                    <a:lnTo>
                      <a:pt x="29" y="34"/>
                    </a:lnTo>
                    <a:lnTo>
                      <a:pt x="30" y="35"/>
                    </a:lnTo>
                    <a:lnTo>
                      <a:pt x="31" y="36"/>
                    </a:lnTo>
                    <a:lnTo>
                      <a:pt x="34" y="39"/>
                    </a:lnTo>
                    <a:lnTo>
                      <a:pt x="34" y="39"/>
                    </a:lnTo>
                    <a:lnTo>
                      <a:pt x="34" y="40"/>
                    </a:lnTo>
                    <a:lnTo>
                      <a:pt x="35" y="43"/>
                    </a:lnTo>
                    <a:lnTo>
                      <a:pt x="35" y="45"/>
                    </a:lnTo>
                    <a:lnTo>
                      <a:pt x="36" y="46"/>
                    </a:lnTo>
                    <a:lnTo>
                      <a:pt x="39" y="46"/>
                    </a:lnTo>
                    <a:lnTo>
                      <a:pt x="39" y="46"/>
                    </a:lnTo>
                    <a:lnTo>
                      <a:pt x="40" y="48"/>
                    </a:lnTo>
                    <a:lnTo>
                      <a:pt x="48" y="51"/>
                    </a:lnTo>
                    <a:lnTo>
                      <a:pt x="48" y="51"/>
                    </a:lnTo>
                    <a:lnTo>
                      <a:pt x="49" y="54"/>
                    </a:lnTo>
                    <a:lnTo>
                      <a:pt x="50" y="56"/>
                    </a:lnTo>
                    <a:lnTo>
                      <a:pt x="53" y="64"/>
                    </a:lnTo>
                    <a:lnTo>
                      <a:pt x="54" y="68"/>
                    </a:lnTo>
                    <a:lnTo>
                      <a:pt x="55" y="71"/>
                    </a:lnTo>
                    <a:lnTo>
                      <a:pt x="55" y="73"/>
                    </a:lnTo>
                    <a:lnTo>
                      <a:pt x="56" y="74"/>
                    </a:lnTo>
                    <a:lnTo>
                      <a:pt x="58" y="75"/>
                    </a:lnTo>
                    <a:lnTo>
                      <a:pt x="61" y="76"/>
                    </a:lnTo>
                    <a:lnTo>
                      <a:pt x="63" y="76"/>
                    </a:lnTo>
                    <a:lnTo>
                      <a:pt x="64" y="78"/>
                    </a:lnTo>
                    <a:lnTo>
                      <a:pt x="65" y="81"/>
                    </a:lnTo>
                    <a:lnTo>
                      <a:pt x="66" y="83"/>
                    </a:lnTo>
                    <a:lnTo>
                      <a:pt x="68" y="84"/>
                    </a:lnTo>
                    <a:lnTo>
                      <a:pt x="69" y="85"/>
                    </a:lnTo>
                    <a:lnTo>
                      <a:pt x="71" y="89"/>
                    </a:lnTo>
                    <a:lnTo>
                      <a:pt x="71" y="89"/>
                    </a:lnTo>
                    <a:lnTo>
                      <a:pt x="73" y="93"/>
                    </a:lnTo>
                    <a:lnTo>
                      <a:pt x="74" y="95"/>
                    </a:lnTo>
                    <a:lnTo>
                      <a:pt x="79" y="104"/>
                    </a:lnTo>
                    <a:lnTo>
                      <a:pt x="79" y="106"/>
                    </a:lnTo>
                    <a:lnTo>
                      <a:pt x="79" y="109"/>
                    </a:lnTo>
                    <a:lnTo>
                      <a:pt x="80" y="110"/>
                    </a:lnTo>
                    <a:lnTo>
                      <a:pt x="83" y="113"/>
                    </a:lnTo>
                    <a:lnTo>
                      <a:pt x="84" y="114"/>
                    </a:lnTo>
                    <a:lnTo>
                      <a:pt x="85" y="115"/>
                    </a:lnTo>
                    <a:lnTo>
                      <a:pt x="87" y="116"/>
                    </a:lnTo>
                    <a:lnTo>
                      <a:pt x="87" y="118"/>
                    </a:lnTo>
                    <a:lnTo>
                      <a:pt x="89" y="122"/>
                    </a:lnTo>
                    <a:lnTo>
                      <a:pt x="90" y="123"/>
                    </a:lnTo>
                    <a:lnTo>
                      <a:pt x="93" y="124"/>
                    </a:lnTo>
                    <a:lnTo>
                      <a:pt x="97" y="127"/>
                    </a:lnTo>
                    <a:lnTo>
                      <a:pt x="98" y="128"/>
                    </a:lnTo>
                    <a:lnTo>
                      <a:pt x="100" y="133"/>
                    </a:lnTo>
                    <a:lnTo>
                      <a:pt x="103" y="135"/>
                    </a:lnTo>
                    <a:lnTo>
                      <a:pt x="108" y="139"/>
                    </a:lnTo>
                    <a:lnTo>
                      <a:pt x="110" y="140"/>
                    </a:lnTo>
                    <a:lnTo>
                      <a:pt x="113" y="142"/>
                    </a:lnTo>
                    <a:lnTo>
                      <a:pt x="114" y="143"/>
                    </a:lnTo>
                    <a:lnTo>
                      <a:pt x="114" y="144"/>
                    </a:lnTo>
                    <a:lnTo>
                      <a:pt x="119" y="147"/>
                    </a:lnTo>
                    <a:lnTo>
                      <a:pt x="120" y="148"/>
                    </a:lnTo>
                    <a:lnTo>
                      <a:pt x="124" y="152"/>
                    </a:lnTo>
                    <a:lnTo>
                      <a:pt x="125" y="153"/>
                    </a:lnTo>
                    <a:lnTo>
                      <a:pt x="127" y="154"/>
                    </a:lnTo>
                    <a:lnTo>
                      <a:pt x="128" y="155"/>
                    </a:lnTo>
                    <a:lnTo>
                      <a:pt x="129" y="158"/>
                    </a:lnTo>
                    <a:lnTo>
                      <a:pt x="132" y="159"/>
                    </a:lnTo>
                    <a:lnTo>
                      <a:pt x="132" y="159"/>
                    </a:lnTo>
                    <a:lnTo>
                      <a:pt x="133" y="159"/>
                    </a:lnTo>
                    <a:lnTo>
                      <a:pt x="132" y="158"/>
                    </a:lnTo>
                    <a:lnTo>
                      <a:pt x="132" y="155"/>
                    </a:lnTo>
                    <a:lnTo>
                      <a:pt x="132" y="154"/>
                    </a:lnTo>
                    <a:lnTo>
                      <a:pt x="132" y="154"/>
                    </a:lnTo>
                    <a:lnTo>
                      <a:pt x="135" y="155"/>
                    </a:lnTo>
                    <a:lnTo>
                      <a:pt x="137" y="157"/>
                    </a:lnTo>
                    <a:lnTo>
                      <a:pt x="138" y="157"/>
                    </a:lnTo>
                    <a:lnTo>
                      <a:pt x="139" y="157"/>
                    </a:lnTo>
                    <a:lnTo>
                      <a:pt x="140" y="15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0" name="Freeform 1153"/>
              <p:cNvSpPr>
                <a:spLocks/>
              </p:cNvSpPr>
              <p:nvPr/>
            </p:nvSpPr>
            <p:spPr bwMode="auto">
              <a:xfrm>
                <a:off x="4499" y="2787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2 h 3"/>
                  <a:gd name="T4" fmla="*/ 2 w 2"/>
                  <a:gd name="T5" fmla="*/ 2 h 3"/>
                  <a:gd name="T6" fmla="*/ 1 w 2"/>
                  <a:gd name="T7" fmla="*/ 2 h 3"/>
                  <a:gd name="T8" fmla="*/ 0 w 2"/>
                  <a:gd name="T9" fmla="*/ 0 h 3"/>
                  <a:gd name="T10" fmla="*/ 0 w 2"/>
                  <a:gd name="T11" fmla="*/ 2 h 3"/>
                  <a:gd name="T12" fmla="*/ 1 w 2"/>
                  <a:gd name="T13" fmla="*/ 2 h 3"/>
                  <a:gd name="T14" fmla="*/ 2 w 2"/>
                  <a:gd name="T15" fmla="*/ 3 h 3"/>
                  <a:gd name="T16" fmla="*/ 2 w 2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1" name="Freeform 1154"/>
              <p:cNvSpPr>
                <a:spLocks/>
              </p:cNvSpPr>
              <p:nvPr/>
            </p:nvSpPr>
            <p:spPr bwMode="auto">
              <a:xfrm>
                <a:off x="4516" y="2656"/>
                <a:ext cx="3" cy="4"/>
              </a:xfrm>
              <a:custGeom>
                <a:avLst/>
                <a:gdLst>
                  <a:gd name="T0" fmla="*/ 1 w 3"/>
                  <a:gd name="T1" fmla="*/ 0 h 4"/>
                  <a:gd name="T2" fmla="*/ 0 w 3"/>
                  <a:gd name="T3" fmla="*/ 0 h 4"/>
                  <a:gd name="T4" fmla="*/ 0 w 3"/>
                  <a:gd name="T5" fmla="*/ 1 h 4"/>
                  <a:gd name="T6" fmla="*/ 0 w 3"/>
                  <a:gd name="T7" fmla="*/ 1 h 4"/>
                  <a:gd name="T8" fmla="*/ 0 w 3"/>
                  <a:gd name="T9" fmla="*/ 2 h 4"/>
                  <a:gd name="T10" fmla="*/ 1 w 3"/>
                  <a:gd name="T11" fmla="*/ 2 h 4"/>
                  <a:gd name="T12" fmla="*/ 1 w 3"/>
                  <a:gd name="T13" fmla="*/ 4 h 4"/>
                  <a:gd name="T14" fmla="*/ 3 w 3"/>
                  <a:gd name="T15" fmla="*/ 0 h 4"/>
                  <a:gd name="T16" fmla="*/ 1 w 3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2" name="Freeform 1155"/>
              <p:cNvSpPr>
                <a:spLocks/>
              </p:cNvSpPr>
              <p:nvPr/>
            </p:nvSpPr>
            <p:spPr bwMode="auto">
              <a:xfrm>
                <a:off x="4515" y="2643"/>
                <a:ext cx="2" cy="5"/>
              </a:xfrm>
              <a:custGeom>
                <a:avLst/>
                <a:gdLst>
                  <a:gd name="T0" fmla="*/ 1 w 2"/>
                  <a:gd name="T1" fmla="*/ 2 h 5"/>
                  <a:gd name="T2" fmla="*/ 1 w 2"/>
                  <a:gd name="T3" fmla="*/ 0 h 5"/>
                  <a:gd name="T4" fmla="*/ 0 w 2"/>
                  <a:gd name="T5" fmla="*/ 0 h 5"/>
                  <a:gd name="T6" fmla="*/ 0 w 2"/>
                  <a:gd name="T7" fmla="*/ 2 h 5"/>
                  <a:gd name="T8" fmla="*/ 0 w 2"/>
                  <a:gd name="T9" fmla="*/ 3 h 5"/>
                  <a:gd name="T10" fmla="*/ 0 w 2"/>
                  <a:gd name="T11" fmla="*/ 5 h 5"/>
                  <a:gd name="T12" fmla="*/ 0 w 2"/>
                  <a:gd name="T13" fmla="*/ 5 h 5"/>
                  <a:gd name="T14" fmla="*/ 1 w 2"/>
                  <a:gd name="T15" fmla="*/ 4 h 5"/>
                  <a:gd name="T16" fmla="*/ 2 w 2"/>
                  <a:gd name="T17" fmla="*/ 3 h 5"/>
                  <a:gd name="T18" fmla="*/ 2 w 2"/>
                  <a:gd name="T19" fmla="*/ 2 h 5"/>
                  <a:gd name="T20" fmla="*/ 1 w 2"/>
                  <a:gd name="T21" fmla="*/ 2 h 5"/>
                  <a:gd name="T22" fmla="*/ 1 w 2"/>
                  <a:gd name="T2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5">
                    <a:moveTo>
                      <a:pt x="1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3" name="Freeform 1156"/>
              <p:cNvSpPr>
                <a:spLocks/>
              </p:cNvSpPr>
              <p:nvPr/>
            </p:nvSpPr>
            <p:spPr bwMode="auto">
              <a:xfrm>
                <a:off x="4516" y="2651"/>
                <a:ext cx="3" cy="4"/>
              </a:xfrm>
              <a:custGeom>
                <a:avLst/>
                <a:gdLst>
                  <a:gd name="T0" fmla="*/ 3 w 3"/>
                  <a:gd name="T1" fmla="*/ 2 h 4"/>
                  <a:gd name="T2" fmla="*/ 1 w 3"/>
                  <a:gd name="T3" fmla="*/ 1 h 4"/>
                  <a:gd name="T4" fmla="*/ 1 w 3"/>
                  <a:gd name="T5" fmla="*/ 0 h 4"/>
                  <a:gd name="T6" fmla="*/ 0 w 3"/>
                  <a:gd name="T7" fmla="*/ 1 h 4"/>
                  <a:gd name="T8" fmla="*/ 1 w 3"/>
                  <a:gd name="T9" fmla="*/ 4 h 4"/>
                  <a:gd name="T10" fmla="*/ 1 w 3"/>
                  <a:gd name="T11" fmla="*/ 2 h 4"/>
                  <a:gd name="T12" fmla="*/ 3 w 3"/>
                  <a:gd name="T13" fmla="*/ 2 h 4"/>
                  <a:gd name="T14" fmla="*/ 3 w 3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3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4" name="Freeform 1157"/>
              <p:cNvSpPr>
                <a:spLocks/>
              </p:cNvSpPr>
              <p:nvPr/>
            </p:nvSpPr>
            <p:spPr bwMode="auto">
              <a:xfrm>
                <a:off x="4514" y="2692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5" name="Freeform 1158"/>
              <p:cNvSpPr>
                <a:spLocks/>
              </p:cNvSpPr>
              <p:nvPr/>
            </p:nvSpPr>
            <p:spPr bwMode="auto">
              <a:xfrm>
                <a:off x="4512" y="2680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2 w 3"/>
                  <a:gd name="T3" fmla="*/ 0 h 2"/>
                  <a:gd name="T4" fmla="*/ 0 w 3"/>
                  <a:gd name="T5" fmla="*/ 1 h 2"/>
                  <a:gd name="T6" fmla="*/ 0 w 3"/>
                  <a:gd name="T7" fmla="*/ 2 h 2"/>
                  <a:gd name="T8" fmla="*/ 0 w 3"/>
                  <a:gd name="T9" fmla="*/ 2 h 2"/>
                  <a:gd name="T10" fmla="*/ 0 w 3"/>
                  <a:gd name="T11" fmla="*/ 1 h 2"/>
                  <a:gd name="T12" fmla="*/ 2 w 3"/>
                  <a:gd name="T13" fmla="*/ 1 h 2"/>
                  <a:gd name="T14" fmla="*/ 3 w 3"/>
                  <a:gd name="T15" fmla="*/ 1 h 2"/>
                  <a:gd name="T16" fmla="*/ 3 w 3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6" name="Freeform 1159"/>
              <p:cNvSpPr>
                <a:spLocks/>
              </p:cNvSpPr>
              <p:nvPr/>
            </p:nvSpPr>
            <p:spPr bwMode="auto">
              <a:xfrm>
                <a:off x="4504" y="2590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1 h 3"/>
                  <a:gd name="T4" fmla="*/ 1 w 1"/>
                  <a:gd name="T5" fmla="*/ 1 h 3"/>
                  <a:gd name="T6" fmla="*/ 1 w 1"/>
                  <a:gd name="T7" fmla="*/ 0 h 3"/>
                  <a:gd name="T8" fmla="*/ 1 w 1"/>
                  <a:gd name="T9" fmla="*/ 0 h 3"/>
                  <a:gd name="T10" fmla="*/ 0 w 1"/>
                  <a:gd name="T11" fmla="*/ 0 h 3"/>
                  <a:gd name="T12" fmla="*/ 0 w 1"/>
                  <a:gd name="T13" fmla="*/ 0 h 3"/>
                  <a:gd name="T14" fmla="*/ 0 w 1"/>
                  <a:gd name="T15" fmla="*/ 0 h 3"/>
                  <a:gd name="T16" fmla="*/ 0 w 1"/>
                  <a:gd name="T17" fmla="*/ 2 h 3"/>
                  <a:gd name="T18" fmla="*/ 0 w 1"/>
                  <a:gd name="T19" fmla="*/ 3 h 3"/>
                  <a:gd name="T20" fmla="*/ 1 w 1"/>
                  <a:gd name="T2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7" name="Freeform 1160"/>
              <p:cNvSpPr>
                <a:spLocks/>
              </p:cNvSpPr>
              <p:nvPr/>
            </p:nvSpPr>
            <p:spPr bwMode="auto">
              <a:xfrm>
                <a:off x="4511" y="2648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0 h 3"/>
                  <a:gd name="T4" fmla="*/ 0 w 1"/>
                  <a:gd name="T5" fmla="*/ 0 h 3"/>
                  <a:gd name="T6" fmla="*/ 0 w 1"/>
                  <a:gd name="T7" fmla="*/ 0 h 3"/>
                  <a:gd name="T8" fmla="*/ 0 w 1"/>
                  <a:gd name="T9" fmla="*/ 2 h 3"/>
                  <a:gd name="T10" fmla="*/ 0 w 1"/>
                  <a:gd name="T11" fmla="*/ 3 h 3"/>
                  <a:gd name="T12" fmla="*/ 1 w 1"/>
                  <a:gd name="T13" fmla="*/ 3 h 3"/>
                  <a:gd name="T14" fmla="*/ 1 w 1"/>
                  <a:gd name="T15" fmla="*/ 3 h 3"/>
                  <a:gd name="T16" fmla="*/ 1 w 1"/>
                  <a:gd name="T17" fmla="*/ 3 h 3"/>
                  <a:gd name="T18" fmla="*/ 1 w 1"/>
                  <a:gd name="T19" fmla="*/ 2 h 3"/>
                  <a:gd name="T20" fmla="*/ 1 w 1"/>
                  <a:gd name="T21" fmla="*/ 2 h 3"/>
                  <a:gd name="T22" fmla="*/ 1 w 1"/>
                  <a:gd name="T23" fmla="*/ 2 h 3"/>
                  <a:gd name="T24" fmla="*/ 1 w 1"/>
                  <a:gd name="T2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8" name="Freeform 1161"/>
              <p:cNvSpPr>
                <a:spLocks/>
              </p:cNvSpPr>
              <p:nvPr/>
            </p:nvSpPr>
            <p:spPr bwMode="auto">
              <a:xfrm>
                <a:off x="4472" y="2737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0 h 2"/>
                  <a:gd name="T12" fmla="*/ 0 w 2"/>
                  <a:gd name="T13" fmla="*/ 0 h 2"/>
                  <a:gd name="T14" fmla="*/ 0 w 2"/>
                  <a:gd name="T15" fmla="*/ 2 h 2"/>
                  <a:gd name="T16" fmla="*/ 2 w 2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19" name="Freeform 1162"/>
              <p:cNvSpPr>
                <a:spLocks/>
              </p:cNvSpPr>
              <p:nvPr/>
            </p:nvSpPr>
            <p:spPr bwMode="auto">
              <a:xfrm>
                <a:off x="4465" y="2597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3 h 3"/>
                  <a:gd name="T4" fmla="*/ 1 w 1"/>
                  <a:gd name="T5" fmla="*/ 3 h 3"/>
                  <a:gd name="T6" fmla="*/ 1 w 1"/>
                  <a:gd name="T7" fmla="*/ 3 h 3"/>
                  <a:gd name="T8" fmla="*/ 1 w 1"/>
                  <a:gd name="T9" fmla="*/ 1 h 3"/>
                  <a:gd name="T10" fmla="*/ 1 w 1"/>
                  <a:gd name="T11" fmla="*/ 0 h 3"/>
                  <a:gd name="T12" fmla="*/ 0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0" name="Freeform 1163"/>
              <p:cNvSpPr>
                <a:spLocks/>
              </p:cNvSpPr>
              <p:nvPr/>
            </p:nvSpPr>
            <p:spPr bwMode="auto">
              <a:xfrm>
                <a:off x="4517" y="2666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  <a:gd name="T3" fmla="*/ 1 h 1"/>
                  <a:gd name="T4" fmla="*/ 0 h 1"/>
                  <a:gd name="T5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1" name="Freeform 1164"/>
              <p:cNvSpPr>
                <a:spLocks/>
              </p:cNvSpPr>
              <p:nvPr/>
            </p:nvSpPr>
            <p:spPr bwMode="auto">
              <a:xfrm>
                <a:off x="4541" y="2856"/>
                <a:ext cx="4" cy="8"/>
              </a:xfrm>
              <a:custGeom>
                <a:avLst/>
                <a:gdLst>
                  <a:gd name="T0" fmla="*/ 4 w 4"/>
                  <a:gd name="T1" fmla="*/ 5 h 8"/>
                  <a:gd name="T2" fmla="*/ 4 w 4"/>
                  <a:gd name="T3" fmla="*/ 4 h 8"/>
                  <a:gd name="T4" fmla="*/ 4 w 4"/>
                  <a:gd name="T5" fmla="*/ 4 h 8"/>
                  <a:gd name="T6" fmla="*/ 0 w 4"/>
                  <a:gd name="T7" fmla="*/ 0 h 8"/>
                  <a:gd name="T8" fmla="*/ 0 w 4"/>
                  <a:gd name="T9" fmla="*/ 1 h 8"/>
                  <a:gd name="T10" fmla="*/ 0 w 4"/>
                  <a:gd name="T11" fmla="*/ 1 h 8"/>
                  <a:gd name="T12" fmla="*/ 0 w 4"/>
                  <a:gd name="T13" fmla="*/ 4 h 8"/>
                  <a:gd name="T14" fmla="*/ 0 w 4"/>
                  <a:gd name="T15" fmla="*/ 4 h 8"/>
                  <a:gd name="T16" fmla="*/ 1 w 4"/>
                  <a:gd name="T17" fmla="*/ 5 h 8"/>
                  <a:gd name="T18" fmla="*/ 1 w 4"/>
                  <a:gd name="T19" fmla="*/ 7 h 8"/>
                  <a:gd name="T20" fmla="*/ 1 w 4"/>
                  <a:gd name="T21" fmla="*/ 7 h 8"/>
                  <a:gd name="T22" fmla="*/ 4 w 4"/>
                  <a:gd name="T23" fmla="*/ 8 h 8"/>
                  <a:gd name="T24" fmla="*/ 3 w 4"/>
                  <a:gd name="T25" fmla="*/ 7 h 8"/>
                  <a:gd name="T26" fmla="*/ 3 w 4"/>
                  <a:gd name="T27" fmla="*/ 5 h 8"/>
                  <a:gd name="T28" fmla="*/ 4 w 4"/>
                  <a:gd name="T2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" h="8">
                    <a:moveTo>
                      <a:pt x="4" y="5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4" y="8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2" name="Freeform 1165"/>
              <p:cNvSpPr>
                <a:spLocks/>
              </p:cNvSpPr>
              <p:nvPr/>
            </p:nvSpPr>
            <p:spPr bwMode="auto">
              <a:xfrm>
                <a:off x="4432" y="2668"/>
                <a:ext cx="3" cy="5"/>
              </a:xfrm>
              <a:custGeom>
                <a:avLst/>
                <a:gdLst>
                  <a:gd name="T0" fmla="*/ 3 w 3"/>
                  <a:gd name="T1" fmla="*/ 0 h 5"/>
                  <a:gd name="T2" fmla="*/ 2 w 3"/>
                  <a:gd name="T3" fmla="*/ 0 h 5"/>
                  <a:gd name="T4" fmla="*/ 0 w 3"/>
                  <a:gd name="T5" fmla="*/ 2 h 5"/>
                  <a:gd name="T6" fmla="*/ 0 w 3"/>
                  <a:gd name="T7" fmla="*/ 2 h 5"/>
                  <a:gd name="T8" fmla="*/ 0 w 3"/>
                  <a:gd name="T9" fmla="*/ 3 h 5"/>
                  <a:gd name="T10" fmla="*/ 0 w 3"/>
                  <a:gd name="T11" fmla="*/ 5 h 5"/>
                  <a:gd name="T12" fmla="*/ 2 w 3"/>
                  <a:gd name="T13" fmla="*/ 5 h 5"/>
                  <a:gd name="T14" fmla="*/ 2 w 3"/>
                  <a:gd name="T15" fmla="*/ 5 h 5"/>
                  <a:gd name="T16" fmla="*/ 3 w 3"/>
                  <a:gd name="T17" fmla="*/ 3 h 5"/>
                  <a:gd name="T18" fmla="*/ 3 w 3"/>
                  <a:gd name="T19" fmla="*/ 2 h 5"/>
                  <a:gd name="T20" fmla="*/ 3 w 3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5">
                    <a:moveTo>
                      <a:pt x="3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3" name="Freeform 1166"/>
              <p:cNvSpPr>
                <a:spLocks/>
              </p:cNvSpPr>
              <p:nvPr/>
            </p:nvSpPr>
            <p:spPr bwMode="auto">
              <a:xfrm>
                <a:off x="4435" y="2660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1 w 2"/>
                  <a:gd name="T9" fmla="*/ 2 h 2"/>
                  <a:gd name="T10" fmla="*/ 2 w 2"/>
                  <a:gd name="T11" fmla="*/ 1 h 2"/>
                  <a:gd name="T12" fmla="*/ 1 w 2"/>
                  <a:gd name="T13" fmla="*/ 1 h 2"/>
                  <a:gd name="T14" fmla="*/ 1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4" name="Freeform 1167"/>
              <p:cNvSpPr>
                <a:spLocks/>
              </p:cNvSpPr>
              <p:nvPr/>
            </p:nvSpPr>
            <p:spPr bwMode="auto">
              <a:xfrm>
                <a:off x="4435" y="2631"/>
                <a:ext cx="7" cy="29"/>
              </a:xfrm>
              <a:custGeom>
                <a:avLst/>
                <a:gdLst>
                  <a:gd name="T0" fmla="*/ 6 w 7"/>
                  <a:gd name="T1" fmla="*/ 14 h 29"/>
                  <a:gd name="T2" fmla="*/ 6 w 7"/>
                  <a:gd name="T3" fmla="*/ 10 h 29"/>
                  <a:gd name="T4" fmla="*/ 5 w 7"/>
                  <a:gd name="T5" fmla="*/ 9 h 29"/>
                  <a:gd name="T6" fmla="*/ 5 w 7"/>
                  <a:gd name="T7" fmla="*/ 9 h 29"/>
                  <a:gd name="T8" fmla="*/ 5 w 7"/>
                  <a:gd name="T9" fmla="*/ 7 h 29"/>
                  <a:gd name="T10" fmla="*/ 6 w 7"/>
                  <a:gd name="T11" fmla="*/ 6 h 29"/>
                  <a:gd name="T12" fmla="*/ 6 w 7"/>
                  <a:gd name="T13" fmla="*/ 6 h 29"/>
                  <a:gd name="T14" fmla="*/ 7 w 7"/>
                  <a:gd name="T15" fmla="*/ 5 h 29"/>
                  <a:gd name="T16" fmla="*/ 7 w 7"/>
                  <a:gd name="T17" fmla="*/ 4 h 29"/>
                  <a:gd name="T18" fmla="*/ 6 w 7"/>
                  <a:gd name="T19" fmla="*/ 4 h 29"/>
                  <a:gd name="T20" fmla="*/ 7 w 7"/>
                  <a:gd name="T21" fmla="*/ 2 h 29"/>
                  <a:gd name="T22" fmla="*/ 7 w 7"/>
                  <a:gd name="T23" fmla="*/ 1 h 29"/>
                  <a:gd name="T24" fmla="*/ 7 w 7"/>
                  <a:gd name="T25" fmla="*/ 0 h 29"/>
                  <a:gd name="T26" fmla="*/ 6 w 7"/>
                  <a:gd name="T27" fmla="*/ 0 h 29"/>
                  <a:gd name="T28" fmla="*/ 5 w 7"/>
                  <a:gd name="T29" fmla="*/ 1 h 29"/>
                  <a:gd name="T30" fmla="*/ 4 w 7"/>
                  <a:gd name="T31" fmla="*/ 2 h 29"/>
                  <a:gd name="T32" fmla="*/ 4 w 7"/>
                  <a:gd name="T33" fmla="*/ 5 h 29"/>
                  <a:gd name="T34" fmla="*/ 4 w 7"/>
                  <a:gd name="T35" fmla="*/ 7 h 29"/>
                  <a:gd name="T36" fmla="*/ 4 w 7"/>
                  <a:gd name="T37" fmla="*/ 7 h 29"/>
                  <a:gd name="T38" fmla="*/ 4 w 7"/>
                  <a:gd name="T39" fmla="*/ 10 h 29"/>
                  <a:gd name="T40" fmla="*/ 2 w 7"/>
                  <a:gd name="T41" fmla="*/ 10 h 29"/>
                  <a:gd name="T42" fmla="*/ 2 w 7"/>
                  <a:gd name="T43" fmla="*/ 11 h 29"/>
                  <a:gd name="T44" fmla="*/ 2 w 7"/>
                  <a:gd name="T45" fmla="*/ 12 h 29"/>
                  <a:gd name="T46" fmla="*/ 2 w 7"/>
                  <a:gd name="T47" fmla="*/ 14 h 29"/>
                  <a:gd name="T48" fmla="*/ 2 w 7"/>
                  <a:gd name="T49" fmla="*/ 14 h 29"/>
                  <a:gd name="T50" fmla="*/ 2 w 7"/>
                  <a:gd name="T51" fmla="*/ 16 h 29"/>
                  <a:gd name="T52" fmla="*/ 2 w 7"/>
                  <a:gd name="T53" fmla="*/ 17 h 29"/>
                  <a:gd name="T54" fmla="*/ 2 w 7"/>
                  <a:gd name="T55" fmla="*/ 17 h 29"/>
                  <a:gd name="T56" fmla="*/ 4 w 7"/>
                  <a:gd name="T57" fmla="*/ 19 h 29"/>
                  <a:gd name="T58" fmla="*/ 2 w 7"/>
                  <a:gd name="T59" fmla="*/ 19 h 29"/>
                  <a:gd name="T60" fmla="*/ 2 w 7"/>
                  <a:gd name="T61" fmla="*/ 19 h 29"/>
                  <a:gd name="T62" fmla="*/ 1 w 7"/>
                  <a:gd name="T63" fmla="*/ 19 h 29"/>
                  <a:gd name="T64" fmla="*/ 1 w 7"/>
                  <a:gd name="T65" fmla="*/ 20 h 29"/>
                  <a:gd name="T66" fmla="*/ 1 w 7"/>
                  <a:gd name="T67" fmla="*/ 21 h 29"/>
                  <a:gd name="T68" fmla="*/ 1 w 7"/>
                  <a:gd name="T69" fmla="*/ 22 h 29"/>
                  <a:gd name="T70" fmla="*/ 0 w 7"/>
                  <a:gd name="T71" fmla="*/ 22 h 29"/>
                  <a:gd name="T72" fmla="*/ 0 w 7"/>
                  <a:gd name="T73" fmla="*/ 24 h 29"/>
                  <a:gd name="T74" fmla="*/ 0 w 7"/>
                  <a:gd name="T75" fmla="*/ 24 h 29"/>
                  <a:gd name="T76" fmla="*/ 0 w 7"/>
                  <a:gd name="T77" fmla="*/ 26 h 29"/>
                  <a:gd name="T78" fmla="*/ 1 w 7"/>
                  <a:gd name="T79" fmla="*/ 29 h 29"/>
                  <a:gd name="T80" fmla="*/ 2 w 7"/>
                  <a:gd name="T81" fmla="*/ 29 h 29"/>
                  <a:gd name="T82" fmla="*/ 2 w 7"/>
                  <a:gd name="T83" fmla="*/ 29 h 29"/>
                  <a:gd name="T84" fmla="*/ 2 w 7"/>
                  <a:gd name="T85" fmla="*/ 26 h 29"/>
                  <a:gd name="T86" fmla="*/ 2 w 7"/>
                  <a:gd name="T87" fmla="*/ 25 h 29"/>
                  <a:gd name="T88" fmla="*/ 4 w 7"/>
                  <a:gd name="T89" fmla="*/ 24 h 29"/>
                  <a:gd name="T90" fmla="*/ 4 w 7"/>
                  <a:gd name="T91" fmla="*/ 22 h 29"/>
                  <a:gd name="T92" fmla="*/ 2 w 7"/>
                  <a:gd name="T93" fmla="*/ 22 h 29"/>
                  <a:gd name="T94" fmla="*/ 2 w 7"/>
                  <a:gd name="T95" fmla="*/ 22 h 29"/>
                  <a:gd name="T96" fmla="*/ 4 w 7"/>
                  <a:gd name="T97" fmla="*/ 21 h 29"/>
                  <a:gd name="T98" fmla="*/ 4 w 7"/>
                  <a:gd name="T99" fmla="*/ 21 h 29"/>
                  <a:gd name="T100" fmla="*/ 4 w 7"/>
                  <a:gd name="T101" fmla="*/ 19 h 29"/>
                  <a:gd name="T102" fmla="*/ 5 w 7"/>
                  <a:gd name="T103" fmla="*/ 19 h 29"/>
                  <a:gd name="T104" fmla="*/ 4 w 7"/>
                  <a:gd name="T105" fmla="*/ 16 h 29"/>
                  <a:gd name="T106" fmla="*/ 5 w 7"/>
                  <a:gd name="T107" fmla="*/ 15 h 29"/>
                  <a:gd name="T108" fmla="*/ 6 w 7"/>
                  <a:gd name="T109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" h="29">
                    <a:moveTo>
                      <a:pt x="6" y="14"/>
                    </a:moveTo>
                    <a:lnTo>
                      <a:pt x="6" y="10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2" y="11"/>
                    </a:lnTo>
                    <a:lnTo>
                      <a:pt x="2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" y="16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1" y="19"/>
                    </a:lnTo>
                    <a:lnTo>
                      <a:pt x="1" y="20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9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4" y="24"/>
                    </a:lnTo>
                    <a:lnTo>
                      <a:pt x="4" y="22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5" y="19"/>
                    </a:lnTo>
                    <a:lnTo>
                      <a:pt x="4" y="16"/>
                    </a:lnTo>
                    <a:lnTo>
                      <a:pt x="5" y="15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5" name="Freeform 1168"/>
              <p:cNvSpPr>
                <a:spLocks/>
              </p:cNvSpPr>
              <p:nvPr/>
            </p:nvSpPr>
            <p:spPr bwMode="auto">
              <a:xfrm>
                <a:off x="4425" y="2514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1 w 1"/>
                  <a:gd name="T3" fmla="*/ 0 h 4"/>
                  <a:gd name="T4" fmla="*/ 0 w 1"/>
                  <a:gd name="T5" fmla="*/ 2 h 4"/>
                  <a:gd name="T6" fmla="*/ 0 w 1"/>
                  <a:gd name="T7" fmla="*/ 3 h 4"/>
                  <a:gd name="T8" fmla="*/ 0 w 1"/>
                  <a:gd name="T9" fmla="*/ 4 h 4"/>
                  <a:gd name="T10" fmla="*/ 1 w 1"/>
                  <a:gd name="T11" fmla="*/ 4 h 4"/>
                  <a:gd name="T12" fmla="*/ 1 w 1"/>
                  <a:gd name="T13" fmla="*/ 4 h 4"/>
                  <a:gd name="T14" fmla="*/ 1 w 1"/>
                  <a:gd name="T15" fmla="*/ 3 h 4"/>
                  <a:gd name="T16" fmla="*/ 1 w 1"/>
                  <a:gd name="T17" fmla="*/ 2 h 4"/>
                  <a:gd name="T18" fmla="*/ 1 w 1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6" name="Freeform 1169"/>
              <p:cNvSpPr>
                <a:spLocks/>
              </p:cNvSpPr>
              <p:nvPr/>
            </p:nvSpPr>
            <p:spPr bwMode="auto">
              <a:xfrm>
                <a:off x="4437" y="2691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0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0 h 1"/>
                  <a:gd name="T16" fmla="*/ 0 w 2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7" name="Freeform 1170"/>
              <p:cNvSpPr>
                <a:spLocks/>
              </p:cNvSpPr>
              <p:nvPr/>
            </p:nvSpPr>
            <p:spPr bwMode="auto">
              <a:xfrm>
                <a:off x="4414" y="2503"/>
                <a:ext cx="2" cy="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1 w 2"/>
                  <a:gd name="T5" fmla="*/ 5 h 6"/>
                  <a:gd name="T6" fmla="*/ 2 w 2"/>
                  <a:gd name="T7" fmla="*/ 4 h 6"/>
                  <a:gd name="T8" fmla="*/ 2 w 2"/>
                  <a:gd name="T9" fmla="*/ 3 h 6"/>
                  <a:gd name="T10" fmla="*/ 1 w 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lnTo>
                      <a:pt x="0" y="6"/>
                    </a:lnTo>
                    <a:lnTo>
                      <a:pt x="1" y="5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8" name="Freeform 1171"/>
              <p:cNvSpPr>
                <a:spLocks/>
              </p:cNvSpPr>
              <p:nvPr/>
            </p:nvSpPr>
            <p:spPr bwMode="auto">
              <a:xfrm>
                <a:off x="4436" y="2640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1 w 1"/>
                  <a:gd name="T5" fmla="*/ 0 h 2"/>
                  <a:gd name="T6" fmla="*/ 0 w 1"/>
                  <a:gd name="T7" fmla="*/ 0 h 2"/>
                  <a:gd name="T8" fmla="*/ 0 w 1"/>
                  <a:gd name="T9" fmla="*/ 2 h 2"/>
                  <a:gd name="T10" fmla="*/ 1 w 1"/>
                  <a:gd name="T11" fmla="*/ 1 h 2"/>
                  <a:gd name="T12" fmla="*/ 1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29" name="Freeform 1172"/>
              <p:cNvSpPr>
                <a:spLocks/>
              </p:cNvSpPr>
              <p:nvPr/>
            </p:nvSpPr>
            <p:spPr bwMode="auto">
              <a:xfrm>
                <a:off x="4407" y="2496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1 h 2"/>
                  <a:gd name="T4" fmla="*/ 0 w 2"/>
                  <a:gd name="T5" fmla="*/ 0 h 2"/>
                  <a:gd name="T6" fmla="*/ 0 w 2"/>
                  <a:gd name="T7" fmla="*/ 1 h 2"/>
                  <a:gd name="T8" fmla="*/ 0 w 2"/>
                  <a:gd name="T9" fmla="*/ 1 h 2"/>
                  <a:gd name="T10" fmla="*/ 0 w 2"/>
                  <a:gd name="T11" fmla="*/ 1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0" name="Freeform 1173"/>
              <p:cNvSpPr>
                <a:spLocks/>
              </p:cNvSpPr>
              <p:nvPr/>
            </p:nvSpPr>
            <p:spPr bwMode="auto">
              <a:xfrm>
                <a:off x="4419" y="2502"/>
                <a:ext cx="2" cy="4"/>
              </a:xfrm>
              <a:custGeom>
                <a:avLst/>
                <a:gdLst>
                  <a:gd name="T0" fmla="*/ 2 w 2"/>
                  <a:gd name="T1" fmla="*/ 2 h 4"/>
                  <a:gd name="T2" fmla="*/ 1 w 2"/>
                  <a:gd name="T3" fmla="*/ 1 h 4"/>
                  <a:gd name="T4" fmla="*/ 1 w 2"/>
                  <a:gd name="T5" fmla="*/ 0 h 4"/>
                  <a:gd name="T6" fmla="*/ 1 w 2"/>
                  <a:gd name="T7" fmla="*/ 0 h 4"/>
                  <a:gd name="T8" fmla="*/ 0 w 2"/>
                  <a:gd name="T9" fmla="*/ 2 h 4"/>
                  <a:gd name="T10" fmla="*/ 1 w 2"/>
                  <a:gd name="T11" fmla="*/ 4 h 4"/>
                  <a:gd name="T12" fmla="*/ 1 w 2"/>
                  <a:gd name="T13" fmla="*/ 4 h 4"/>
                  <a:gd name="T14" fmla="*/ 2 w 2"/>
                  <a:gd name="T15" fmla="*/ 4 h 4"/>
                  <a:gd name="T16" fmla="*/ 2 w 2"/>
                  <a:gd name="T17" fmla="*/ 2 h 4"/>
                  <a:gd name="T18" fmla="*/ 2 w 2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1" name="Freeform 1174"/>
              <p:cNvSpPr>
                <a:spLocks/>
              </p:cNvSpPr>
              <p:nvPr/>
            </p:nvSpPr>
            <p:spPr bwMode="auto">
              <a:xfrm>
                <a:off x="4460" y="2593"/>
                <a:ext cx="4" cy="5"/>
              </a:xfrm>
              <a:custGeom>
                <a:avLst/>
                <a:gdLst>
                  <a:gd name="T0" fmla="*/ 2 w 4"/>
                  <a:gd name="T1" fmla="*/ 2 h 5"/>
                  <a:gd name="T2" fmla="*/ 2 w 4"/>
                  <a:gd name="T3" fmla="*/ 3 h 5"/>
                  <a:gd name="T4" fmla="*/ 0 w 4"/>
                  <a:gd name="T5" fmla="*/ 4 h 5"/>
                  <a:gd name="T6" fmla="*/ 1 w 4"/>
                  <a:gd name="T7" fmla="*/ 5 h 5"/>
                  <a:gd name="T8" fmla="*/ 1 w 4"/>
                  <a:gd name="T9" fmla="*/ 4 h 5"/>
                  <a:gd name="T10" fmla="*/ 2 w 4"/>
                  <a:gd name="T11" fmla="*/ 3 h 5"/>
                  <a:gd name="T12" fmla="*/ 4 w 4"/>
                  <a:gd name="T13" fmla="*/ 2 h 5"/>
                  <a:gd name="T14" fmla="*/ 4 w 4"/>
                  <a:gd name="T15" fmla="*/ 0 h 5"/>
                  <a:gd name="T16" fmla="*/ 2 w 4"/>
                  <a:gd name="T1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2" y="2"/>
                    </a:moveTo>
                    <a:lnTo>
                      <a:pt x="2" y="3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2" name="Freeform 1175"/>
              <p:cNvSpPr>
                <a:spLocks/>
              </p:cNvSpPr>
              <p:nvPr/>
            </p:nvSpPr>
            <p:spPr bwMode="auto">
              <a:xfrm>
                <a:off x="4425" y="2512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0 h 2"/>
                  <a:gd name="T6" fmla="*/ 0 w 1"/>
                  <a:gd name="T7" fmla="*/ 1 h 2"/>
                  <a:gd name="T8" fmla="*/ 0 w 1"/>
                  <a:gd name="T9" fmla="*/ 1 h 2"/>
                  <a:gd name="T10" fmla="*/ 0 w 1"/>
                  <a:gd name="T11" fmla="*/ 2 h 2"/>
                  <a:gd name="T12" fmla="*/ 0 w 1"/>
                  <a:gd name="T13" fmla="*/ 1 h 2"/>
                  <a:gd name="T14" fmla="*/ 1 w 1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3" name="Freeform 1176"/>
              <p:cNvSpPr>
                <a:spLocks/>
              </p:cNvSpPr>
              <p:nvPr/>
            </p:nvSpPr>
            <p:spPr bwMode="auto">
              <a:xfrm>
                <a:off x="4447" y="2556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4 w 4"/>
                  <a:gd name="T5" fmla="*/ 1 h 2"/>
                  <a:gd name="T6" fmla="*/ 4 w 4"/>
                  <a:gd name="T7" fmla="*/ 0 h 2"/>
                  <a:gd name="T8" fmla="*/ 3 w 4"/>
                  <a:gd name="T9" fmla="*/ 0 h 2"/>
                  <a:gd name="T10" fmla="*/ 0 w 4"/>
                  <a:gd name="T11" fmla="*/ 0 h 2"/>
                  <a:gd name="T12" fmla="*/ 2 w 4"/>
                  <a:gd name="T13" fmla="*/ 1 h 2"/>
                  <a:gd name="T14" fmla="*/ 3 w 4"/>
                  <a:gd name="T15" fmla="*/ 2 h 2"/>
                  <a:gd name="T16" fmla="*/ 4 w 4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4" name="Freeform 1177"/>
              <p:cNvSpPr>
                <a:spLocks/>
              </p:cNvSpPr>
              <p:nvPr/>
            </p:nvSpPr>
            <p:spPr bwMode="auto">
              <a:xfrm>
                <a:off x="4450" y="2716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1 h 3"/>
                  <a:gd name="T4" fmla="*/ 0 w 1"/>
                  <a:gd name="T5" fmla="*/ 1 h 3"/>
                  <a:gd name="T6" fmla="*/ 0 w 1"/>
                  <a:gd name="T7" fmla="*/ 1 h 3"/>
                  <a:gd name="T8" fmla="*/ 0 w 1"/>
                  <a:gd name="T9" fmla="*/ 3 h 3"/>
                  <a:gd name="T10" fmla="*/ 1 w 1"/>
                  <a:gd name="T11" fmla="*/ 1 h 3"/>
                  <a:gd name="T12" fmla="*/ 1 w 1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5" name="Freeform 1178"/>
              <p:cNvSpPr>
                <a:spLocks/>
              </p:cNvSpPr>
              <p:nvPr/>
            </p:nvSpPr>
            <p:spPr bwMode="auto">
              <a:xfrm>
                <a:off x="4447" y="2705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0 w 2"/>
                  <a:gd name="T3" fmla="*/ 0 h 4"/>
                  <a:gd name="T4" fmla="*/ 0 w 2"/>
                  <a:gd name="T5" fmla="*/ 1 h 4"/>
                  <a:gd name="T6" fmla="*/ 0 w 2"/>
                  <a:gd name="T7" fmla="*/ 2 h 4"/>
                  <a:gd name="T8" fmla="*/ 0 w 2"/>
                  <a:gd name="T9" fmla="*/ 2 h 4"/>
                  <a:gd name="T10" fmla="*/ 0 w 2"/>
                  <a:gd name="T11" fmla="*/ 2 h 4"/>
                  <a:gd name="T12" fmla="*/ 0 w 2"/>
                  <a:gd name="T13" fmla="*/ 4 h 4"/>
                  <a:gd name="T14" fmla="*/ 0 w 2"/>
                  <a:gd name="T15" fmla="*/ 4 h 4"/>
                  <a:gd name="T16" fmla="*/ 2 w 2"/>
                  <a:gd name="T17" fmla="*/ 2 h 4"/>
                  <a:gd name="T18" fmla="*/ 2 w 2"/>
                  <a:gd name="T19" fmla="*/ 1 h 4"/>
                  <a:gd name="T20" fmla="*/ 2 w 2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6" name="Freeform 1179"/>
              <p:cNvSpPr>
                <a:spLocks/>
              </p:cNvSpPr>
              <p:nvPr/>
            </p:nvSpPr>
            <p:spPr bwMode="auto">
              <a:xfrm>
                <a:off x="4450" y="2719"/>
                <a:ext cx="4" cy="7"/>
              </a:xfrm>
              <a:custGeom>
                <a:avLst/>
                <a:gdLst>
                  <a:gd name="T0" fmla="*/ 2 w 4"/>
                  <a:gd name="T1" fmla="*/ 0 h 7"/>
                  <a:gd name="T2" fmla="*/ 1 w 4"/>
                  <a:gd name="T3" fmla="*/ 1 h 7"/>
                  <a:gd name="T4" fmla="*/ 0 w 4"/>
                  <a:gd name="T5" fmla="*/ 1 h 7"/>
                  <a:gd name="T6" fmla="*/ 0 w 4"/>
                  <a:gd name="T7" fmla="*/ 3 h 7"/>
                  <a:gd name="T8" fmla="*/ 1 w 4"/>
                  <a:gd name="T9" fmla="*/ 3 h 7"/>
                  <a:gd name="T10" fmla="*/ 2 w 4"/>
                  <a:gd name="T11" fmla="*/ 7 h 7"/>
                  <a:gd name="T12" fmla="*/ 4 w 4"/>
                  <a:gd name="T13" fmla="*/ 6 h 7"/>
                  <a:gd name="T14" fmla="*/ 4 w 4"/>
                  <a:gd name="T15" fmla="*/ 3 h 7"/>
                  <a:gd name="T16" fmla="*/ 2 w 4"/>
                  <a:gd name="T17" fmla="*/ 1 h 7"/>
                  <a:gd name="T18" fmla="*/ 2 w 4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7">
                    <a:moveTo>
                      <a:pt x="2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7"/>
                    </a:lnTo>
                    <a:lnTo>
                      <a:pt x="4" y="6"/>
                    </a:lnTo>
                    <a:lnTo>
                      <a:pt x="4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7" name="Freeform 1180"/>
              <p:cNvSpPr>
                <a:spLocks/>
              </p:cNvSpPr>
              <p:nvPr/>
            </p:nvSpPr>
            <p:spPr bwMode="auto">
              <a:xfrm>
                <a:off x="4442" y="2704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2 w 2"/>
                  <a:gd name="T9" fmla="*/ 1 h 1"/>
                  <a:gd name="T10" fmla="*/ 2 w 2"/>
                  <a:gd name="T11" fmla="*/ 1 h 1"/>
                  <a:gd name="T12" fmla="*/ 0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8" name="Freeform 1181"/>
              <p:cNvSpPr>
                <a:spLocks/>
              </p:cNvSpPr>
              <p:nvPr/>
            </p:nvSpPr>
            <p:spPr bwMode="auto">
              <a:xfrm>
                <a:off x="4447" y="2541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0 w 2"/>
                  <a:gd name="T5" fmla="*/ 0 h 2"/>
                  <a:gd name="T6" fmla="*/ 0 w 2"/>
                  <a:gd name="T7" fmla="*/ 1 h 2"/>
                  <a:gd name="T8" fmla="*/ 0 w 2"/>
                  <a:gd name="T9" fmla="*/ 1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39" name="Freeform 1182"/>
              <p:cNvSpPr>
                <a:spLocks/>
              </p:cNvSpPr>
              <p:nvPr/>
            </p:nvSpPr>
            <p:spPr bwMode="auto">
              <a:xfrm>
                <a:off x="4440" y="2652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1 w 2"/>
                  <a:gd name="T5" fmla="*/ 1 h 3"/>
                  <a:gd name="T6" fmla="*/ 2 w 2"/>
                  <a:gd name="T7" fmla="*/ 3 h 3"/>
                  <a:gd name="T8" fmla="*/ 1 w 2"/>
                  <a:gd name="T9" fmla="*/ 0 h 3"/>
                  <a:gd name="T10" fmla="*/ 1 w 2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2" y="3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0" name="Freeform 1183"/>
              <p:cNvSpPr>
                <a:spLocks/>
              </p:cNvSpPr>
              <p:nvPr/>
            </p:nvSpPr>
            <p:spPr bwMode="auto">
              <a:xfrm>
                <a:off x="4440" y="2538"/>
                <a:ext cx="1" cy="4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3 h 4"/>
                  <a:gd name="T4" fmla="*/ 0 w 1"/>
                  <a:gd name="T5" fmla="*/ 2 h 4"/>
                  <a:gd name="T6" fmla="*/ 0 w 1"/>
                  <a:gd name="T7" fmla="*/ 0 h 4"/>
                  <a:gd name="T8" fmla="*/ 0 w 1"/>
                  <a:gd name="T9" fmla="*/ 2 h 4"/>
                  <a:gd name="T10" fmla="*/ 1 w 1"/>
                  <a:gd name="T11" fmla="*/ 4 h 4"/>
                  <a:gd name="T12" fmla="*/ 1 w 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lnTo>
                      <a:pt x="1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1" name="Freeform 1184"/>
              <p:cNvSpPr>
                <a:spLocks/>
              </p:cNvSpPr>
              <p:nvPr/>
            </p:nvSpPr>
            <p:spPr bwMode="auto">
              <a:xfrm>
                <a:off x="4445" y="2709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0 h 1"/>
                  <a:gd name="T16" fmla="*/ 1 w 2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2" name="Freeform 1185"/>
              <p:cNvSpPr>
                <a:spLocks/>
              </p:cNvSpPr>
              <p:nvPr/>
            </p:nvSpPr>
            <p:spPr bwMode="auto">
              <a:xfrm>
                <a:off x="4258" y="2685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1 w 1"/>
                  <a:gd name="T15" fmla="*/ 1 h 1"/>
                  <a:gd name="T16" fmla="*/ 1 w 1"/>
                  <a:gd name="T1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3" name="Freeform 1186"/>
              <p:cNvSpPr>
                <a:spLocks/>
              </p:cNvSpPr>
              <p:nvPr/>
            </p:nvSpPr>
            <p:spPr bwMode="auto">
              <a:xfrm>
                <a:off x="4952" y="2841"/>
                <a:ext cx="9" cy="6"/>
              </a:xfrm>
              <a:custGeom>
                <a:avLst/>
                <a:gdLst>
                  <a:gd name="T0" fmla="*/ 0 w 9"/>
                  <a:gd name="T1" fmla="*/ 4 h 6"/>
                  <a:gd name="T2" fmla="*/ 1 w 9"/>
                  <a:gd name="T3" fmla="*/ 5 h 6"/>
                  <a:gd name="T4" fmla="*/ 4 w 9"/>
                  <a:gd name="T5" fmla="*/ 5 h 6"/>
                  <a:gd name="T6" fmla="*/ 5 w 9"/>
                  <a:gd name="T7" fmla="*/ 6 h 6"/>
                  <a:gd name="T8" fmla="*/ 6 w 9"/>
                  <a:gd name="T9" fmla="*/ 5 h 6"/>
                  <a:gd name="T10" fmla="*/ 7 w 9"/>
                  <a:gd name="T11" fmla="*/ 5 h 6"/>
                  <a:gd name="T12" fmla="*/ 7 w 9"/>
                  <a:gd name="T13" fmla="*/ 5 h 6"/>
                  <a:gd name="T14" fmla="*/ 9 w 9"/>
                  <a:gd name="T15" fmla="*/ 5 h 6"/>
                  <a:gd name="T16" fmla="*/ 9 w 9"/>
                  <a:gd name="T17" fmla="*/ 5 h 6"/>
                  <a:gd name="T18" fmla="*/ 9 w 9"/>
                  <a:gd name="T19" fmla="*/ 4 h 6"/>
                  <a:gd name="T20" fmla="*/ 9 w 9"/>
                  <a:gd name="T21" fmla="*/ 4 h 6"/>
                  <a:gd name="T22" fmla="*/ 9 w 9"/>
                  <a:gd name="T23" fmla="*/ 4 h 6"/>
                  <a:gd name="T24" fmla="*/ 9 w 9"/>
                  <a:gd name="T25" fmla="*/ 3 h 6"/>
                  <a:gd name="T26" fmla="*/ 9 w 9"/>
                  <a:gd name="T27" fmla="*/ 1 h 6"/>
                  <a:gd name="T28" fmla="*/ 7 w 9"/>
                  <a:gd name="T29" fmla="*/ 0 h 6"/>
                  <a:gd name="T30" fmla="*/ 7 w 9"/>
                  <a:gd name="T31" fmla="*/ 0 h 6"/>
                  <a:gd name="T32" fmla="*/ 6 w 9"/>
                  <a:gd name="T33" fmla="*/ 1 h 6"/>
                  <a:gd name="T34" fmla="*/ 5 w 9"/>
                  <a:gd name="T35" fmla="*/ 1 h 6"/>
                  <a:gd name="T36" fmla="*/ 2 w 9"/>
                  <a:gd name="T37" fmla="*/ 1 h 6"/>
                  <a:gd name="T38" fmla="*/ 0 w 9"/>
                  <a:gd name="T39" fmla="*/ 3 h 6"/>
                  <a:gd name="T40" fmla="*/ 0 w 9"/>
                  <a:gd name="T4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" h="6">
                    <a:moveTo>
                      <a:pt x="0" y="4"/>
                    </a:moveTo>
                    <a:lnTo>
                      <a:pt x="1" y="5"/>
                    </a:lnTo>
                    <a:lnTo>
                      <a:pt x="4" y="5"/>
                    </a:lnTo>
                    <a:lnTo>
                      <a:pt x="5" y="6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4" name="Freeform 1187"/>
              <p:cNvSpPr>
                <a:spLocks/>
              </p:cNvSpPr>
              <p:nvPr/>
            </p:nvSpPr>
            <p:spPr bwMode="auto">
              <a:xfrm>
                <a:off x="4946" y="2817"/>
                <a:ext cx="2" cy="4"/>
              </a:xfrm>
              <a:custGeom>
                <a:avLst/>
                <a:gdLst>
                  <a:gd name="T0" fmla="*/ 2 w 2"/>
                  <a:gd name="T1" fmla="*/ 3 h 4"/>
                  <a:gd name="T2" fmla="*/ 2 w 2"/>
                  <a:gd name="T3" fmla="*/ 4 h 4"/>
                  <a:gd name="T4" fmla="*/ 2 w 2"/>
                  <a:gd name="T5" fmla="*/ 4 h 4"/>
                  <a:gd name="T6" fmla="*/ 2 w 2"/>
                  <a:gd name="T7" fmla="*/ 3 h 4"/>
                  <a:gd name="T8" fmla="*/ 0 w 2"/>
                  <a:gd name="T9" fmla="*/ 0 h 4"/>
                  <a:gd name="T10" fmla="*/ 0 w 2"/>
                  <a:gd name="T11" fmla="*/ 3 h 4"/>
                  <a:gd name="T12" fmla="*/ 2 w 2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3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5" name="Freeform 1188"/>
              <p:cNvSpPr>
                <a:spLocks/>
              </p:cNvSpPr>
              <p:nvPr/>
            </p:nvSpPr>
            <p:spPr bwMode="auto">
              <a:xfrm>
                <a:off x="4954" y="2354"/>
                <a:ext cx="4" cy="6"/>
              </a:xfrm>
              <a:custGeom>
                <a:avLst/>
                <a:gdLst>
                  <a:gd name="T0" fmla="*/ 0 w 4"/>
                  <a:gd name="T1" fmla="*/ 5 h 6"/>
                  <a:gd name="T2" fmla="*/ 0 w 4"/>
                  <a:gd name="T3" fmla="*/ 6 h 6"/>
                  <a:gd name="T4" fmla="*/ 2 w 4"/>
                  <a:gd name="T5" fmla="*/ 5 h 6"/>
                  <a:gd name="T6" fmla="*/ 4 w 4"/>
                  <a:gd name="T7" fmla="*/ 4 h 6"/>
                  <a:gd name="T8" fmla="*/ 4 w 4"/>
                  <a:gd name="T9" fmla="*/ 1 h 6"/>
                  <a:gd name="T10" fmla="*/ 3 w 4"/>
                  <a:gd name="T11" fmla="*/ 0 h 6"/>
                  <a:gd name="T12" fmla="*/ 2 w 4"/>
                  <a:gd name="T13" fmla="*/ 1 h 6"/>
                  <a:gd name="T14" fmla="*/ 2 w 4"/>
                  <a:gd name="T15" fmla="*/ 1 h 6"/>
                  <a:gd name="T16" fmla="*/ 0 w 4"/>
                  <a:gd name="T17" fmla="*/ 4 h 6"/>
                  <a:gd name="T18" fmla="*/ 2 w 4"/>
                  <a:gd name="T19" fmla="*/ 4 h 6"/>
                  <a:gd name="T20" fmla="*/ 2 w 4"/>
                  <a:gd name="T21" fmla="*/ 4 h 6"/>
                  <a:gd name="T22" fmla="*/ 0 w 4"/>
                  <a:gd name="T23" fmla="*/ 5 h 6"/>
                  <a:gd name="T24" fmla="*/ 0 w 4"/>
                  <a:gd name="T25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6">
                    <a:moveTo>
                      <a:pt x="0" y="5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4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6" name="Freeform 1189"/>
              <p:cNvSpPr>
                <a:spLocks/>
              </p:cNvSpPr>
              <p:nvPr/>
            </p:nvSpPr>
            <p:spPr bwMode="auto">
              <a:xfrm>
                <a:off x="4961" y="2387"/>
                <a:ext cx="4" cy="2"/>
              </a:xfrm>
              <a:custGeom>
                <a:avLst/>
                <a:gdLst>
                  <a:gd name="T0" fmla="*/ 1 w 4"/>
                  <a:gd name="T1" fmla="*/ 2 h 2"/>
                  <a:gd name="T2" fmla="*/ 2 w 4"/>
                  <a:gd name="T3" fmla="*/ 2 h 2"/>
                  <a:gd name="T4" fmla="*/ 4 w 4"/>
                  <a:gd name="T5" fmla="*/ 1 h 2"/>
                  <a:gd name="T6" fmla="*/ 4 w 4"/>
                  <a:gd name="T7" fmla="*/ 1 h 2"/>
                  <a:gd name="T8" fmla="*/ 1 w 4"/>
                  <a:gd name="T9" fmla="*/ 0 h 2"/>
                  <a:gd name="T10" fmla="*/ 0 w 4"/>
                  <a:gd name="T11" fmla="*/ 1 h 2"/>
                  <a:gd name="T12" fmla="*/ 0 w 4"/>
                  <a:gd name="T13" fmla="*/ 2 h 2"/>
                  <a:gd name="T14" fmla="*/ 1 w 4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lnTo>
                      <a:pt x="2" y="2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7" name="Freeform 1190"/>
              <p:cNvSpPr>
                <a:spLocks/>
              </p:cNvSpPr>
              <p:nvPr/>
            </p:nvSpPr>
            <p:spPr bwMode="auto">
              <a:xfrm>
                <a:off x="4958" y="2819"/>
                <a:ext cx="15" cy="6"/>
              </a:xfrm>
              <a:custGeom>
                <a:avLst/>
                <a:gdLst>
                  <a:gd name="T0" fmla="*/ 1 w 15"/>
                  <a:gd name="T1" fmla="*/ 1 h 6"/>
                  <a:gd name="T2" fmla="*/ 1 w 15"/>
                  <a:gd name="T3" fmla="*/ 2 h 6"/>
                  <a:gd name="T4" fmla="*/ 0 w 15"/>
                  <a:gd name="T5" fmla="*/ 2 h 6"/>
                  <a:gd name="T6" fmla="*/ 1 w 15"/>
                  <a:gd name="T7" fmla="*/ 3 h 6"/>
                  <a:gd name="T8" fmla="*/ 4 w 15"/>
                  <a:gd name="T9" fmla="*/ 3 h 6"/>
                  <a:gd name="T10" fmla="*/ 5 w 15"/>
                  <a:gd name="T11" fmla="*/ 5 h 6"/>
                  <a:gd name="T12" fmla="*/ 5 w 15"/>
                  <a:gd name="T13" fmla="*/ 5 h 6"/>
                  <a:gd name="T14" fmla="*/ 5 w 15"/>
                  <a:gd name="T15" fmla="*/ 5 h 6"/>
                  <a:gd name="T16" fmla="*/ 7 w 15"/>
                  <a:gd name="T17" fmla="*/ 3 h 6"/>
                  <a:gd name="T18" fmla="*/ 7 w 15"/>
                  <a:gd name="T19" fmla="*/ 5 h 6"/>
                  <a:gd name="T20" fmla="*/ 8 w 15"/>
                  <a:gd name="T21" fmla="*/ 6 h 6"/>
                  <a:gd name="T22" fmla="*/ 9 w 15"/>
                  <a:gd name="T23" fmla="*/ 5 h 6"/>
                  <a:gd name="T24" fmla="*/ 9 w 15"/>
                  <a:gd name="T25" fmla="*/ 5 h 6"/>
                  <a:gd name="T26" fmla="*/ 9 w 15"/>
                  <a:gd name="T27" fmla="*/ 3 h 6"/>
                  <a:gd name="T28" fmla="*/ 8 w 15"/>
                  <a:gd name="T29" fmla="*/ 3 h 6"/>
                  <a:gd name="T30" fmla="*/ 8 w 15"/>
                  <a:gd name="T31" fmla="*/ 3 h 6"/>
                  <a:gd name="T32" fmla="*/ 7 w 15"/>
                  <a:gd name="T33" fmla="*/ 2 h 6"/>
                  <a:gd name="T34" fmla="*/ 7 w 15"/>
                  <a:gd name="T35" fmla="*/ 1 h 6"/>
                  <a:gd name="T36" fmla="*/ 5 w 15"/>
                  <a:gd name="T37" fmla="*/ 1 h 6"/>
                  <a:gd name="T38" fmla="*/ 7 w 15"/>
                  <a:gd name="T39" fmla="*/ 1 h 6"/>
                  <a:gd name="T40" fmla="*/ 8 w 15"/>
                  <a:gd name="T41" fmla="*/ 2 h 6"/>
                  <a:gd name="T42" fmla="*/ 9 w 15"/>
                  <a:gd name="T43" fmla="*/ 3 h 6"/>
                  <a:gd name="T44" fmla="*/ 10 w 15"/>
                  <a:gd name="T45" fmla="*/ 5 h 6"/>
                  <a:gd name="T46" fmla="*/ 12 w 15"/>
                  <a:gd name="T47" fmla="*/ 5 h 6"/>
                  <a:gd name="T48" fmla="*/ 13 w 15"/>
                  <a:gd name="T49" fmla="*/ 5 h 6"/>
                  <a:gd name="T50" fmla="*/ 14 w 15"/>
                  <a:gd name="T51" fmla="*/ 5 h 6"/>
                  <a:gd name="T52" fmla="*/ 14 w 15"/>
                  <a:gd name="T53" fmla="*/ 5 h 6"/>
                  <a:gd name="T54" fmla="*/ 14 w 15"/>
                  <a:gd name="T55" fmla="*/ 5 h 6"/>
                  <a:gd name="T56" fmla="*/ 15 w 15"/>
                  <a:gd name="T57" fmla="*/ 3 h 6"/>
                  <a:gd name="T58" fmla="*/ 15 w 15"/>
                  <a:gd name="T59" fmla="*/ 3 h 6"/>
                  <a:gd name="T60" fmla="*/ 15 w 15"/>
                  <a:gd name="T61" fmla="*/ 2 h 6"/>
                  <a:gd name="T62" fmla="*/ 15 w 15"/>
                  <a:gd name="T63" fmla="*/ 2 h 6"/>
                  <a:gd name="T64" fmla="*/ 12 w 15"/>
                  <a:gd name="T65" fmla="*/ 0 h 6"/>
                  <a:gd name="T66" fmla="*/ 10 w 15"/>
                  <a:gd name="T67" fmla="*/ 0 h 6"/>
                  <a:gd name="T68" fmla="*/ 8 w 15"/>
                  <a:gd name="T69" fmla="*/ 0 h 6"/>
                  <a:gd name="T70" fmla="*/ 7 w 15"/>
                  <a:gd name="T71" fmla="*/ 0 h 6"/>
                  <a:gd name="T72" fmla="*/ 5 w 15"/>
                  <a:gd name="T73" fmla="*/ 0 h 6"/>
                  <a:gd name="T74" fmla="*/ 5 w 15"/>
                  <a:gd name="T75" fmla="*/ 1 h 6"/>
                  <a:gd name="T76" fmla="*/ 4 w 15"/>
                  <a:gd name="T77" fmla="*/ 1 h 6"/>
                  <a:gd name="T78" fmla="*/ 3 w 15"/>
                  <a:gd name="T79" fmla="*/ 1 h 6"/>
                  <a:gd name="T80" fmla="*/ 1 w 15"/>
                  <a:gd name="T81" fmla="*/ 1 h 6"/>
                  <a:gd name="T82" fmla="*/ 1 w 15"/>
                  <a:gd name="T8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5" h="6">
                    <a:moveTo>
                      <a:pt x="1" y="1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4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9" y="3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8" name="Freeform 1191"/>
              <p:cNvSpPr>
                <a:spLocks/>
              </p:cNvSpPr>
              <p:nvPr/>
            </p:nvSpPr>
            <p:spPr bwMode="auto">
              <a:xfrm>
                <a:off x="4924" y="2859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3 w 3"/>
                  <a:gd name="T5" fmla="*/ 0 h 1"/>
                  <a:gd name="T6" fmla="*/ 3 w 3"/>
                  <a:gd name="T7" fmla="*/ 0 h 1"/>
                  <a:gd name="T8" fmla="*/ 0 w 3"/>
                  <a:gd name="T9" fmla="*/ 1 h 1"/>
                  <a:gd name="T10" fmla="*/ 2 w 3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49" name="Freeform 1192"/>
              <p:cNvSpPr>
                <a:spLocks/>
              </p:cNvSpPr>
              <p:nvPr/>
            </p:nvSpPr>
            <p:spPr bwMode="auto">
              <a:xfrm>
                <a:off x="4967" y="2381"/>
                <a:ext cx="3" cy="7"/>
              </a:xfrm>
              <a:custGeom>
                <a:avLst/>
                <a:gdLst>
                  <a:gd name="T0" fmla="*/ 1 w 3"/>
                  <a:gd name="T1" fmla="*/ 5 h 7"/>
                  <a:gd name="T2" fmla="*/ 3 w 3"/>
                  <a:gd name="T3" fmla="*/ 2 h 7"/>
                  <a:gd name="T4" fmla="*/ 3 w 3"/>
                  <a:gd name="T5" fmla="*/ 1 h 7"/>
                  <a:gd name="T6" fmla="*/ 3 w 3"/>
                  <a:gd name="T7" fmla="*/ 0 h 7"/>
                  <a:gd name="T8" fmla="*/ 3 w 3"/>
                  <a:gd name="T9" fmla="*/ 0 h 7"/>
                  <a:gd name="T10" fmla="*/ 3 w 3"/>
                  <a:gd name="T11" fmla="*/ 1 h 7"/>
                  <a:gd name="T12" fmla="*/ 1 w 3"/>
                  <a:gd name="T13" fmla="*/ 2 h 7"/>
                  <a:gd name="T14" fmla="*/ 1 w 3"/>
                  <a:gd name="T15" fmla="*/ 3 h 7"/>
                  <a:gd name="T16" fmla="*/ 0 w 3"/>
                  <a:gd name="T17" fmla="*/ 6 h 7"/>
                  <a:gd name="T18" fmla="*/ 0 w 3"/>
                  <a:gd name="T19" fmla="*/ 7 h 7"/>
                  <a:gd name="T20" fmla="*/ 1 w 3"/>
                  <a:gd name="T21" fmla="*/ 6 h 7"/>
                  <a:gd name="T22" fmla="*/ 1 w 3"/>
                  <a:gd name="T2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7">
                    <a:moveTo>
                      <a:pt x="1" y="5"/>
                    </a:moveTo>
                    <a:lnTo>
                      <a:pt x="3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6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0" name="Freeform 1193"/>
              <p:cNvSpPr>
                <a:spLocks/>
              </p:cNvSpPr>
              <p:nvPr/>
            </p:nvSpPr>
            <p:spPr bwMode="auto">
              <a:xfrm>
                <a:off x="4943" y="2421"/>
                <a:ext cx="3" cy="1"/>
              </a:xfrm>
              <a:custGeom>
                <a:avLst/>
                <a:gdLst>
                  <a:gd name="T0" fmla="*/ 1 w 3"/>
                  <a:gd name="T1" fmla="*/ 0 h 1"/>
                  <a:gd name="T2" fmla="*/ 1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  <a:gd name="T8" fmla="*/ 3 w 3"/>
                  <a:gd name="T9" fmla="*/ 1 h 1"/>
                  <a:gd name="T10" fmla="*/ 3 w 3"/>
                  <a:gd name="T11" fmla="*/ 1 h 1"/>
                  <a:gd name="T12" fmla="*/ 1 w 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1" name="Freeform 1194"/>
              <p:cNvSpPr>
                <a:spLocks/>
              </p:cNvSpPr>
              <p:nvPr/>
            </p:nvSpPr>
            <p:spPr bwMode="auto">
              <a:xfrm>
                <a:off x="4918" y="2923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1 h 1"/>
                  <a:gd name="T14" fmla="*/ 1 w 1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2" name="Freeform 1195"/>
              <p:cNvSpPr>
                <a:spLocks/>
              </p:cNvSpPr>
              <p:nvPr/>
            </p:nvSpPr>
            <p:spPr bwMode="auto">
              <a:xfrm>
                <a:off x="4924" y="2930"/>
                <a:ext cx="5" cy="3"/>
              </a:xfrm>
              <a:custGeom>
                <a:avLst/>
                <a:gdLst>
                  <a:gd name="T0" fmla="*/ 4 w 5"/>
                  <a:gd name="T1" fmla="*/ 3 h 3"/>
                  <a:gd name="T2" fmla="*/ 5 w 5"/>
                  <a:gd name="T3" fmla="*/ 1 h 3"/>
                  <a:gd name="T4" fmla="*/ 4 w 5"/>
                  <a:gd name="T5" fmla="*/ 0 h 3"/>
                  <a:gd name="T6" fmla="*/ 3 w 5"/>
                  <a:gd name="T7" fmla="*/ 1 h 3"/>
                  <a:gd name="T8" fmla="*/ 0 w 5"/>
                  <a:gd name="T9" fmla="*/ 0 h 3"/>
                  <a:gd name="T10" fmla="*/ 0 w 5"/>
                  <a:gd name="T11" fmla="*/ 0 h 3"/>
                  <a:gd name="T12" fmla="*/ 0 w 5"/>
                  <a:gd name="T13" fmla="*/ 1 h 3"/>
                  <a:gd name="T14" fmla="*/ 4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4" y="3"/>
                    </a:move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3" name="Freeform 1196"/>
              <p:cNvSpPr>
                <a:spLocks/>
              </p:cNvSpPr>
              <p:nvPr/>
            </p:nvSpPr>
            <p:spPr bwMode="auto">
              <a:xfrm>
                <a:off x="4962" y="2824"/>
                <a:ext cx="3" cy="2"/>
              </a:xfrm>
              <a:custGeom>
                <a:avLst/>
                <a:gdLst>
                  <a:gd name="T0" fmla="*/ 1 w 3"/>
                  <a:gd name="T1" fmla="*/ 2 h 2"/>
                  <a:gd name="T2" fmla="*/ 3 w 3"/>
                  <a:gd name="T3" fmla="*/ 1 h 2"/>
                  <a:gd name="T4" fmla="*/ 3 w 3"/>
                  <a:gd name="T5" fmla="*/ 1 h 2"/>
                  <a:gd name="T6" fmla="*/ 1 w 3"/>
                  <a:gd name="T7" fmla="*/ 0 h 2"/>
                  <a:gd name="T8" fmla="*/ 1 w 3"/>
                  <a:gd name="T9" fmla="*/ 0 h 2"/>
                  <a:gd name="T10" fmla="*/ 1 w 3"/>
                  <a:gd name="T11" fmla="*/ 1 h 2"/>
                  <a:gd name="T12" fmla="*/ 0 w 3"/>
                  <a:gd name="T13" fmla="*/ 1 h 2"/>
                  <a:gd name="T14" fmla="*/ 0 w 3"/>
                  <a:gd name="T15" fmla="*/ 1 h 2"/>
                  <a:gd name="T16" fmla="*/ 1 w 3"/>
                  <a:gd name="T17" fmla="*/ 2 h 2"/>
                  <a:gd name="T18" fmla="*/ 1 w 3"/>
                  <a:gd name="T1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lnTo>
                      <a:pt x="3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4" name="Freeform 1197"/>
              <p:cNvSpPr>
                <a:spLocks/>
              </p:cNvSpPr>
              <p:nvPr/>
            </p:nvSpPr>
            <p:spPr bwMode="auto">
              <a:xfrm>
                <a:off x="4966" y="293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1 w 6"/>
                  <a:gd name="T3" fmla="*/ 3 h 4"/>
                  <a:gd name="T4" fmla="*/ 2 w 6"/>
                  <a:gd name="T5" fmla="*/ 3 h 4"/>
                  <a:gd name="T6" fmla="*/ 4 w 6"/>
                  <a:gd name="T7" fmla="*/ 1 h 4"/>
                  <a:gd name="T8" fmla="*/ 6 w 6"/>
                  <a:gd name="T9" fmla="*/ 0 h 4"/>
                  <a:gd name="T10" fmla="*/ 5 w 6"/>
                  <a:gd name="T11" fmla="*/ 0 h 4"/>
                  <a:gd name="T12" fmla="*/ 4 w 6"/>
                  <a:gd name="T13" fmla="*/ 0 h 4"/>
                  <a:gd name="T14" fmla="*/ 1 w 6"/>
                  <a:gd name="T15" fmla="*/ 3 h 4"/>
                  <a:gd name="T16" fmla="*/ 0 w 6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1" y="3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5" name="Freeform 1198"/>
              <p:cNvSpPr>
                <a:spLocks/>
              </p:cNvSpPr>
              <p:nvPr/>
            </p:nvSpPr>
            <p:spPr bwMode="auto">
              <a:xfrm>
                <a:off x="4961" y="2973"/>
                <a:ext cx="16" cy="11"/>
              </a:xfrm>
              <a:custGeom>
                <a:avLst/>
                <a:gdLst>
                  <a:gd name="T0" fmla="*/ 7 w 16"/>
                  <a:gd name="T1" fmla="*/ 11 h 11"/>
                  <a:gd name="T2" fmla="*/ 12 w 16"/>
                  <a:gd name="T3" fmla="*/ 7 h 11"/>
                  <a:gd name="T4" fmla="*/ 14 w 16"/>
                  <a:gd name="T5" fmla="*/ 6 h 11"/>
                  <a:gd name="T6" fmla="*/ 15 w 16"/>
                  <a:gd name="T7" fmla="*/ 6 h 11"/>
                  <a:gd name="T8" fmla="*/ 15 w 16"/>
                  <a:gd name="T9" fmla="*/ 5 h 11"/>
                  <a:gd name="T10" fmla="*/ 16 w 16"/>
                  <a:gd name="T11" fmla="*/ 3 h 11"/>
                  <a:gd name="T12" fmla="*/ 15 w 16"/>
                  <a:gd name="T13" fmla="*/ 3 h 11"/>
                  <a:gd name="T14" fmla="*/ 15 w 16"/>
                  <a:gd name="T15" fmla="*/ 2 h 11"/>
                  <a:gd name="T16" fmla="*/ 14 w 16"/>
                  <a:gd name="T17" fmla="*/ 2 h 11"/>
                  <a:gd name="T18" fmla="*/ 12 w 16"/>
                  <a:gd name="T19" fmla="*/ 1 h 11"/>
                  <a:gd name="T20" fmla="*/ 12 w 16"/>
                  <a:gd name="T21" fmla="*/ 0 h 11"/>
                  <a:gd name="T22" fmla="*/ 11 w 16"/>
                  <a:gd name="T23" fmla="*/ 1 h 11"/>
                  <a:gd name="T24" fmla="*/ 10 w 16"/>
                  <a:gd name="T25" fmla="*/ 1 h 11"/>
                  <a:gd name="T26" fmla="*/ 9 w 16"/>
                  <a:gd name="T27" fmla="*/ 2 h 11"/>
                  <a:gd name="T28" fmla="*/ 7 w 16"/>
                  <a:gd name="T29" fmla="*/ 2 h 11"/>
                  <a:gd name="T30" fmla="*/ 7 w 16"/>
                  <a:gd name="T31" fmla="*/ 2 h 11"/>
                  <a:gd name="T32" fmla="*/ 5 w 16"/>
                  <a:gd name="T33" fmla="*/ 3 h 11"/>
                  <a:gd name="T34" fmla="*/ 2 w 16"/>
                  <a:gd name="T35" fmla="*/ 2 h 11"/>
                  <a:gd name="T36" fmla="*/ 2 w 16"/>
                  <a:gd name="T37" fmla="*/ 2 h 11"/>
                  <a:gd name="T38" fmla="*/ 1 w 16"/>
                  <a:gd name="T39" fmla="*/ 1 h 11"/>
                  <a:gd name="T40" fmla="*/ 0 w 16"/>
                  <a:gd name="T41" fmla="*/ 0 h 11"/>
                  <a:gd name="T42" fmla="*/ 0 w 16"/>
                  <a:gd name="T43" fmla="*/ 0 h 11"/>
                  <a:gd name="T44" fmla="*/ 0 w 16"/>
                  <a:gd name="T45" fmla="*/ 0 h 11"/>
                  <a:gd name="T46" fmla="*/ 0 w 16"/>
                  <a:gd name="T47" fmla="*/ 1 h 11"/>
                  <a:gd name="T48" fmla="*/ 0 w 16"/>
                  <a:gd name="T49" fmla="*/ 2 h 11"/>
                  <a:gd name="T50" fmla="*/ 0 w 16"/>
                  <a:gd name="T51" fmla="*/ 3 h 11"/>
                  <a:gd name="T52" fmla="*/ 1 w 16"/>
                  <a:gd name="T53" fmla="*/ 6 h 11"/>
                  <a:gd name="T54" fmla="*/ 4 w 16"/>
                  <a:gd name="T55" fmla="*/ 7 h 11"/>
                  <a:gd name="T56" fmla="*/ 7 w 16"/>
                  <a:gd name="T5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" h="11">
                    <a:moveTo>
                      <a:pt x="7" y="11"/>
                    </a:moveTo>
                    <a:lnTo>
                      <a:pt x="12" y="7"/>
                    </a:lnTo>
                    <a:lnTo>
                      <a:pt x="14" y="6"/>
                    </a:lnTo>
                    <a:lnTo>
                      <a:pt x="15" y="6"/>
                    </a:lnTo>
                    <a:lnTo>
                      <a:pt x="15" y="5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5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6"/>
                    </a:lnTo>
                    <a:lnTo>
                      <a:pt x="4" y="7"/>
                    </a:lnTo>
                    <a:lnTo>
                      <a:pt x="7" y="1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6" name="Freeform 1199"/>
              <p:cNvSpPr>
                <a:spLocks/>
              </p:cNvSpPr>
              <p:nvPr/>
            </p:nvSpPr>
            <p:spPr bwMode="auto">
              <a:xfrm>
                <a:off x="4956" y="2975"/>
                <a:ext cx="7" cy="8"/>
              </a:xfrm>
              <a:custGeom>
                <a:avLst/>
                <a:gdLst>
                  <a:gd name="T0" fmla="*/ 1 w 7"/>
                  <a:gd name="T1" fmla="*/ 6 h 8"/>
                  <a:gd name="T2" fmla="*/ 3 w 7"/>
                  <a:gd name="T3" fmla="*/ 6 h 8"/>
                  <a:gd name="T4" fmla="*/ 6 w 7"/>
                  <a:gd name="T5" fmla="*/ 8 h 8"/>
                  <a:gd name="T6" fmla="*/ 7 w 7"/>
                  <a:gd name="T7" fmla="*/ 6 h 8"/>
                  <a:gd name="T8" fmla="*/ 7 w 7"/>
                  <a:gd name="T9" fmla="*/ 6 h 8"/>
                  <a:gd name="T10" fmla="*/ 7 w 7"/>
                  <a:gd name="T11" fmla="*/ 5 h 8"/>
                  <a:gd name="T12" fmla="*/ 6 w 7"/>
                  <a:gd name="T13" fmla="*/ 5 h 8"/>
                  <a:gd name="T14" fmla="*/ 6 w 7"/>
                  <a:gd name="T15" fmla="*/ 5 h 8"/>
                  <a:gd name="T16" fmla="*/ 5 w 7"/>
                  <a:gd name="T17" fmla="*/ 4 h 8"/>
                  <a:gd name="T18" fmla="*/ 5 w 7"/>
                  <a:gd name="T19" fmla="*/ 3 h 8"/>
                  <a:gd name="T20" fmla="*/ 5 w 7"/>
                  <a:gd name="T21" fmla="*/ 1 h 8"/>
                  <a:gd name="T22" fmla="*/ 3 w 7"/>
                  <a:gd name="T23" fmla="*/ 0 h 8"/>
                  <a:gd name="T24" fmla="*/ 3 w 7"/>
                  <a:gd name="T25" fmla="*/ 0 h 8"/>
                  <a:gd name="T26" fmla="*/ 2 w 7"/>
                  <a:gd name="T27" fmla="*/ 0 h 8"/>
                  <a:gd name="T28" fmla="*/ 1 w 7"/>
                  <a:gd name="T29" fmla="*/ 3 h 8"/>
                  <a:gd name="T30" fmla="*/ 2 w 7"/>
                  <a:gd name="T31" fmla="*/ 3 h 8"/>
                  <a:gd name="T32" fmla="*/ 2 w 7"/>
                  <a:gd name="T33" fmla="*/ 5 h 8"/>
                  <a:gd name="T34" fmla="*/ 1 w 7"/>
                  <a:gd name="T35" fmla="*/ 5 h 8"/>
                  <a:gd name="T36" fmla="*/ 0 w 7"/>
                  <a:gd name="T37" fmla="*/ 5 h 8"/>
                  <a:gd name="T38" fmla="*/ 0 w 7"/>
                  <a:gd name="T39" fmla="*/ 6 h 8"/>
                  <a:gd name="T40" fmla="*/ 0 w 7"/>
                  <a:gd name="T41" fmla="*/ 6 h 8"/>
                  <a:gd name="T42" fmla="*/ 1 w 7"/>
                  <a:gd name="T4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" h="8">
                    <a:moveTo>
                      <a:pt x="1" y="6"/>
                    </a:moveTo>
                    <a:lnTo>
                      <a:pt x="3" y="6"/>
                    </a:lnTo>
                    <a:lnTo>
                      <a:pt x="6" y="8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7" name="Freeform 1200"/>
              <p:cNvSpPr>
                <a:spLocks/>
              </p:cNvSpPr>
              <p:nvPr/>
            </p:nvSpPr>
            <p:spPr bwMode="auto">
              <a:xfrm>
                <a:off x="4983" y="2327"/>
                <a:ext cx="38" cy="25"/>
              </a:xfrm>
              <a:custGeom>
                <a:avLst/>
                <a:gdLst>
                  <a:gd name="T0" fmla="*/ 2 w 38"/>
                  <a:gd name="T1" fmla="*/ 16 h 25"/>
                  <a:gd name="T2" fmla="*/ 5 w 38"/>
                  <a:gd name="T3" fmla="*/ 13 h 25"/>
                  <a:gd name="T4" fmla="*/ 5 w 38"/>
                  <a:gd name="T5" fmla="*/ 16 h 25"/>
                  <a:gd name="T6" fmla="*/ 7 w 38"/>
                  <a:gd name="T7" fmla="*/ 16 h 25"/>
                  <a:gd name="T8" fmla="*/ 7 w 38"/>
                  <a:gd name="T9" fmla="*/ 17 h 25"/>
                  <a:gd name="T10" fmla="*/ 7 w 38"/>
                  <a:gd name="T11" fmla="*/ 18 h 25"/>
                  <a:gd name="T12" fmla="*/ 7 w 38"/>
                  <a:gd name="T13" fmla="*/ 21 h 25"/>
                  <a:gd name="T14" fmla="*/ 8 w 38"/>
                  <a:gd name="T15" fmla="*/ 22 h 25"/>
                  <a:gd name="T16" fmla="*/ 9 w 38"/>
                  <a:gd name="T17" fmla="*/ 25 h 25"/>
                  <a:gd name="T18" fmla="*/ 12 w 38"/>
                  <a:gd name="T19" fmla="*/ 25 h 25"/>
                  <a:gd name="T20" fmla="*/ 13 w 38"/>
                  <a:gd name="T21" fmla="*/ 23 h 25"/>
                  <a:gd name="T22" fmla="*/ 14 w 38"/>
                  <a:gd name="T23" fmla="*/ 21 h 25"/>
                  <a:gd name="T24" fmla="*/ 15 w 38"/>
                  <a:gd name="T25" fmla="*/ 20 h 25"/>
                  <a:gd name="T26" fmla="*/ 18 w 38"/>
                  <a:gd name="T27" fmla="*/ 15 h 25"/>
                  <a:gd name="T28" fmla="*/ 23 w 38"/>
                  <a:gd name="T29" fmla="*/ 12 h 25"/>
                  <a:gd name="T30" fmla="*/ 27 w 38"/>
                  <a:gd name="T31" fmla="*/ 13 h 25"/>
                  <a:gd name="T32" fmla="*/ 30 w 38"/>
                  <a:gd name="T33" fmla="*/ 17 h 25"/>
                  <a:gd name="T34" fmla="*/ 32 w 38"/>
                  <a:gd name="T35" fmla="*/ 13 h 25"/>
                  <a:gd name="T36" fmla="*/ 33 w 38"/>
                  <a:gd name="T37" fmla="*/ 11 h 25"/>
                  <a:gd name="T38" fmla="*/ 38 w 38"/>
                  <a:gd name="T39" fmla="*/ 8 h 25"/>
                  <a:gd name="T40" fmla="*/ 38 w 38"/>
                  <a:gd name="T41" fmla="*/ 6 h 25"/>
                  <a:gd name="T42" fmla="*/ 37 w 38"/>
                  <a:gd name="T43" fmla="*/ 5 h 25"/>
                  <a:gd name="T44" fmla="*/ 34 w 38"/>
                  <a:gd name="T45" fmla="*/ 2 h 25"/>
                  <a:gd name="T46" fmla="*/ 30 w 38"/>
                  <a:gd name="T47" fmla="*/ 1 h 25"/>
                  <a:gd name="T48" fmla="*/ 27 w 38"/>
                  <a:gd name="T49" fmla="*/ 0 h 25"/>
                  <a:gd name="T50" fmla="*/ 24 w 38"/>
                  <a:gd name="T51" fmla="*/ 2 h 25"/>
                  <a:gd name="T52" fmla="*/ 22 w 38"/>
                  <a:gd name="T53" fmla="*/ 1 h 25"/>
                  <a:gd name="T54" fmla="*/ 23 w 38"/>
                  <a:gd name="T55" fmla="*/ 5 h 25"/>
                  <a:gd name="T56" fmla="*/ 20 w 38"/>
                  <a:gd name="T57" fmla="*/ 6 h 25"/>
                  <a:gd name="T58" fmla="*/ 18 w 38"/>
                  <a:gd name="T59" fmla="*/ 6 h 25"/>
                  <a:gd name="T60" fmla="*/ 15 w 38"/>
                  <a:gd name="T61" fmla="*/ 6 h 25"/>
                  <a:gd name="T62" fmla="*/ 14 w 38"/>
                  <a:gd name="T63" fmla="*/ 3 h 25"/>
                  <a:gd name="T64" fmla="*/ 12 w 38"/>
                  <a:gd name="T65" fmla="*/ 5 h 25"/>
                  <a:gd name="T66" fmla="*/ 10 w 38"/>
                  <a:gd name="T67" fmla="*/ 7 h 25"/>
                  <a:gd name="T68" fmla="*/ 9 w 38"/>
                  <a:gd name="T69" fmla="*/ 8 h 25"/>
                  <a:gd name="T70" fmla="*/ 8 w 38"/>
                  <a:gd name="T71" fmla="*/ 11 h 25"/>
                  <a:gd name="T72" fmla="*/ 4 w 38"/>
                  <a:gd name="T73" fmla="*/ 13 h 25"/>
                  <a:gd name="T74" fmla="*/ 0 w 38"/>
                  <a:gd name="T75" fmla="*/ 1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25">
                    <a:moveTo>
                      <a:pt x="0" y="16"/>
                    </a:moveTo>
                    <a:lnTo>
                      <a:pt x="2" y="16"/>
                    </a:lnTo>
                    <a:lnTo>
                      <a:pt x="4" y="15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5" y="16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5" y="20"/>
                    </a:lnTo>
                    <a:lnTo>
                      <a:pt x="7" y="21"/>
                    </a:lnTo>
                    <a:lnTo>
                      <a:pt x="7" y="22"/>
                    </a:lnTo>
                    <a:lnTo>
                      <a:pt x="8" y="22"/>
                    </a:lnTo>
                    <a:lnTo>
                      <a:pt x="10" y="22"/>
                    </a:lnTo>
                    <a:lnTo>
                      <a:pt x="9" y="25"/>
                    </a:lnTo>
                    <a:lnTo>
                      <a:pt x="9" y="25"/>
                    </a:lnTo>
                    <a:lnTo>
                      <a:pt x="12" y="25"/>
                    </a:lnTo>
                    <a:lnTo>
                      <a:pt x="12" y="25"/>
                    </a:lnTo>
                    <a:lnTo>
                      <a:pt x="13" y="23"/>
                    </a:lnTo>
                    <a:lnTo>
                      <a:pt x="14" y="21"/>
                    </a:lnTo>
                    <a:lnTo>
                      <a:pt x="14" y="21"/>
                    </a:lnTo>
                    <a:lnTo>
                      <a:pt x="15" y="20"/>
                    </a:lnTo>
                    <a:lnTo>
                      <a:pt x="15" y="20"/>
                    </a:lnTo>
                    <a:lnTo>
                      <a:pt x="17" y="17"/>
                    </a:lnTo>
                    <a:lnTo>
                      <a:pt x="18" y="15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5" y="13"/>
                    </a:lnTo>
                    <a:lnTo>
                      <a:pt x="27" y="13"/>
                    </a:lnTo>
                    <a:lnTo>
                      <a:pt x="29" y="16"/>
                    </a:lnTo>
                    <a:lnTo>
                      <a:pt x="30" y="17"/>
                    </a:lnTo>
                    <a:lnTo>
                      <a:pt x="30" y="16"/>
                    </a:lnTo>
                    <a:lnTo>
                      <a:pt x="32" y="13"/>
                    </a:lnTo>
                    <a:lnTo>
                      <a:pt x="32" y="12"/>
                    </a:lnTo>
                    <a:lnTo>
                      <a:pt x="33" y="11"/>
                    </a:lnTo>
                    <a:lnTo>
                      <a:pt x="35" y="10"/>
                    </a:lnTo>
                    <a:lnTo>
                      <a:pt x="38" y="8"/>
                    </a:lnTo>
                    <a:lnTo>
                      <a:pt x="37" y="7"/>
                    </a:lnTo>
                    <a:lnTo>
                      <a:pt x="38" y="6"/>
                    </a:lnTo>
                    <a:lnTo>
                      <a:pt x="37" y="6"/>
                    </a:lnTo>
                    <a:lnTo>
                      <a:pt x="37" y="5"/>
                    </a:lnTo>
                    <a:lnTo>
                      <a:pt x="37" y="2"/>
                    </a:lnTo>
                    <a:lnTo>
                      <a:pt x="34" y="2"/>
                    </a:lnTo>
                    <a:lnTo>
                      <a:pt x="33" y="1"/>
                    </a:lnTo>
                    <a:lnTo>
                      <a:pt x="30" y="1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2"/>
                    </a:lnTo>
                    <a:lnTo>
                      <a:pt x="23" y="2"/>
                    </a:lnTo>
                    <a:lnTo>
                      <a:pt x="22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2" y="5"/>
                    </a:lnTo>
                    <a:lnTo>
                      <a:pt x="20" y="6"/>
                    </a:lnTo>
                    <a:lnTo>
                      <a:pt x="19" y="6"/>
                    </a:lnTo>
                    <a:lnTo>
                      <a:pt x="18" y="6"/>
                    </a:lnTo>
                    <a:lnTo>
                      <a:pt x="17" y="6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4" y="3"/>
                    </a:lnTo>
                    <a:lnTo>
                      <a:pt x="13" y="3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9" y="8"/>
                    </a:lnTo>
                    <a:lnTo>
                      <a:pt x="9" y="10"/>
                    </a:lnTo>
                    <a:lnTo>
                      <a:pt x="8" y="11"/>
                    </a:lnTo>
                    <a:lnTo>
                      <a:pt x="5" y="12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8" name="Freeform 1201"/>
              <p:cNvSpPr>
                <a:spLocks/>
              </p:cNvSpPr>
              <p:nvPr/>
            </p:nvSpPr>
            <p:spPr bwMode="auto">
              <a:xfrm>
                <a:off x="4961" y="2829"/>
                <a:ext cx="6" cy="2"/>
              </a:xfrm>
              <a:custGeom>
                <a:avLst/>
                <a:gdLst>
                  <a:gd name="T0" fmla="*/ 0 w 6"/>
                  <a:gd name="T1" fmla="*/ 2 h 2"/>
                  <a:gd name="T2" fmla="*/ 0 w 6"/>
                  <a:gd name="T3" fmla="*/ 2 h 2"/>
                  <a:gd name="T4" fmla="*/ 6 w 6"/>
                  <a:gd name="T5" fmla="*/ 1 h 2"/>
                  <a:gd name="T6" fmla="*/ 6 w 6"/>
                  <a:gd name="T7" fmla="*/ 1 h 2"/>
                  <a:gd name="T8" fmla="*/ 6 w 6"/>
                  <a:gd name="T9" fmla="*/ 0 h 2"/>
                  <a:gd name="T10" fmla="*/ 5 w 6"/>
                  <a:gd name="T11" fmla="*/ 0 h 2"/>
                  <a:gd name="T12" fmla="*/ 5 w 6"/>
                  <a:gd name="T13" fmla="*/ 1 h 2"/>
                  <a:gd name="T14" fmla="*/ 4 w 6"/>
                  <a:gd name="T15" fmla="*/ 1 h 2"/>
                  <a:gd name="T16" fmla="*/ 4 w 6"/>
                  <a:gd name="T17" fmla="*/ 1 h 2"/>
                  <a:gd name="T18" fmla="*/ 2 w 6"/>
                  <a:gd name="T19" fmla="*/ 1 h 2"/>
                  <a:gd name="T20" fmla="*/ 2 w 6"/>
                  <a:gd name="T21" fmla="*/ 1 h 2"/>
                  <a:gd name="T22" fmla="*/ 2 w 6"/>
                  <a:gd name="T23" fmla="*/ 1 h 2"/>
                  <a:gd name="T24" fmla="*/ 1 w 6"/>
                  <a:gd name="T25" fmla="*/ 1 h 2"/>
                  <a:gd name="T26" fmla="*/ 1 w 6"/>
                  <a:gd name="T27" fmla="*/ 1 h 2"/>
                  <a:gd name="T28" fmla="*/ 1 w 6"/>
                  <a:gd name="T29" fmla="*/ 1 h 2"/>
                  <a:gd name="T30" fmla="*/ 0 w 6"/>
                  <a:gd name="T3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" h="2">
                    <a:moveTo>
                      <a:pt x="0" y="2"/>
                    </a:moveTo>
                    <a:lnTo>
                      <a:pt x="0" y="2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59" name="Freeform 1202"/>
              <p:cNvSpPr>
                <a:spLocks/>
              </p:cNvSpPr>
              <p:nvPr/>
            </p:nvSpPr>
            <p:spPr bwMode="auto">
              <a:xfrm>
                <a:off x="4971" y="2776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1 h 1"/>
                  <a:gd name="T12" fmla="*/ 0 w 1"/>
                  <a:gd name="T13" fmla="*/ 1 h 1"/>
                  <a:gd name="T14" fmla="*/ 0 w 1"/>
                  <a:gd name="T15" fmla="*/ 1 h 1"/>
                  <a:gd name="T16" fmla="*/ 1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0" name="Freeform 1203"/>
              <p:cNvSpPr>
                <a:spLocks/>
              </p:cNvSpPr>
              <p:nvPr/>
            </p:nvSpPr>
            <p:spPr bwMode="auto">
              <a:xfrm>
                <a:off x="4919" y="2816"/>
                <a:ext cx="0" cy="3"/>
              </a:xfrm>
              <a:custGeom>
                <a:avLst/>
                <a:gdLst>
                  <a:gd name="T0" fmla="*/ 3 h 3"/>
                  <a:gd name="T1" fmla="*/ 1 h 3"/>
                  <a:gd name="T2" fmla="*/ 0 h 3"/>
                  <a:gd name="T3" fmla="*/ 1 h 3"/>
                  <a:gd name="T4" fmla="*/ 3 h 3"/>
                  <a:gd name="T5" fmla="*/ 3 h 3"/>
                  <a:gd name="T6" fmla="*/ 3 h 3"/>
                  <a:gd name="T7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1" name="Freeform 1204"/>
              <p:cNvSpPr>
                <a:spLocks/>
              </p:cNvSpPr>
              <p:nvPr/>
            </p:nvSpPr>
            <p:spPr bwMode="auto">
              <a:xfrm>
                <a:off x="4965" y="2831"/>
                <a:ext cx="5" cy="6"/>
              </a:xfrm>
              <a:custGeom>
                <a:avLst/>
                <a:gdLst>
                  <a:gd name="T0" fmla="*/ 0 w 5"/>
                  <a:gd name="T1" fmla="*/ 3 h 6"/>
                  <a:gd name="T2" fmla="*/ 1 w 5"/>
                  <a:gd name="T3" fmla="*/ 4 h 6"/>
                  <a:gd name="T4" fmla="*/ 1 w 5"/>
                  <a:gd name="T5" fmla="*/ 5 h 6"/>
                  <a:gd name="T6" fmla="*/ 2 w 5"/>
                  <a:gd name="T7" fmla="*/ 5 h 6"/>
                  <a:gd name="T8" fmla="*/ 3 w 5"/>
                  <a:gd name="T9" fmla="*/ 6 h 6"/>
                  <a:gd name="T10" fmla="*/ 5 w 5"/>
                  <a:gd name="T11" fmla="*/ 5 h 6"/>
                  <a:gd name="T12" fmla="*/ 5 w 5"/>
                  <a:gd name="T13" fmla="*/ 4 h 6"/>
                  <a:gd name="T14" fmla="*/ 5 w 5"/>
                  <a:gd name="T15" fmla="*/ 1 h 6"/>
                  <a:gd name="T16" fmla="*/ 5 w 5"/>
                  <a:gd name="T17" fmla="*/ 0 h 6"/>
                  <a:gd name="T18" fmla="*/ 3 w 5"/>
                  <a:gd name="T19" fmla="*/ 0 h 6"/>
                  <a:gd name="T20" fmla="*/ 2 w 5"/>
                  <a:gd name="T21" fmla="*/ 0 h 6"/>
                  <a:gd name="T22" fmla="*/ 0 w 5"/>
                  <a:gd name="T23" fmla="*/ 0 h 6"/>
                  <a:gd name="T24" fmla="*/ 0 w 5"/>
                  <a:gd name="T25" fmla="*/ 1 h 6"/>
                  <a:gd name="T26" fmla="*/ 0 w 5"/>
                  <a:gd name="T27" fmla="*/ 1 h 6"/>
                  <a:gd name="T28" fmla="*/ 0 w 5"/>
                  <a:gd name="T2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6">
                    <a:moveTo>
                      <a:pt x="0" y="3"/>
                    </a:moveTo>
                    <a:lnTo>
                      <a:pt x="1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2" name="Freeform 1205"/>
              <p:cNvSpPr>
                <a:spLocks/>
              </p:cNvSpPr>
              <p:nvPr/>
            </p:nvSpPr>
            <p:spPr bwMode="auto">
              <a:xfrm>
                <a:off x="4951" y="2367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1 w 1"/>
                  <a:gd name="T7" fmla="*/ 0 h 1"/>
                  <a:gd name="T8" fmla="*/ 1 w 1"/>
                  <a:gd name="T9" fmla="*/ 0 h 1"/>
                  <a:gd name="T10" fmla="*/ 0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3" name="Freeform 1206"/>
              <p:cNvSpPr>
                <a:spLocks/>
              </p:cNvSpPr>
              <p:nvPr/>
            </p:nvSpPr>
            <p:spPr bwMode="auto">
              <a:xfrm>
                <a:off x="4852" y="2879"/>
                <a:ext cx="9" cy="17"/>
              </a:xfrm>
              <a:custGeom>
                <a:avLst/>
                <a:gdLst>
                  <a:gd name="T0" fmla="*/ 4 w 9"/>
                  <a:gd name="T1" fmla="*/ 6 h 17"/>
                  <a:gd name="T2" fmla="*/ 4 w 9"/>
                  <a:gd name="T3" fmla="*/ 7 h 17"/>
                  <a:gd name="T4" fmla="*/ 4 w 9"/>
                  <a:gd name="T5" fmla="*/ 9 h 17"/>
                  <a:gd name="T6" fmla="*/ 4 w 9"/>
                  <a:gd name="T7" fmla="*/ 9 h 17"/>
                  <a:gd name="T8" fmla="*/ 2 w 9"/>
                  <a:gd name="T9" fmla="*/ 11 h 17"/>
                  <a:gd name="T10" fmla="*/ 2 w 9"/>
                  <a:gd name="T11" fmla="*/ 11 h 17"/>
                  <a:gd name="T12" fmla="*/ 2 w 9"/>
                  <a:gd name="T13" fmla="*/ 12 h 17"/>
                  <a:gd name="T14" fmla="*/ 1 w 9"/>
                  <a:gd name="T15" fmla="*/ 14 h 17"/>
                  <a:gd name="T16" fmla="*/ 1 w 9"/>
                  <a:gd name="T17" fmla="*/ 14 h 17"/>
                  <a:gd name="T18" fmla="*/ 1 w 9"/>
                  <a:gd name="T19" fmla="*/ 15 h 17"/>
                  <a:gd name="T20" fmla="*/ 0 w 9"/>
                  <a:gd name="T21" fmla="*/ 15 h 17"/>
                  <a:gd name="T22" fmla="*/ 0 w 9"/>
                  <a:gd name="T23" fmla="*/ 16 h 17"/>
                  <a:gd name="T24" fmla="*/ 1 w 9"/>
                  <a:gd name="T25" fmla="*/ 17 h 17"/>
                  <a:gd name="T26" fmla="*/ 1 w 9"/>
                  <a:gd name="T27" fmla="*/ 17 h 17"/>
                  <a:gd name="T28" fmla="*/ 2 w 9"/>
                  <a:gd name="T29" fmla="*/ 17 h 17"/>
                  <a:gd name="T30" fmla="*/ 4 w 9"/>
                  <a:gd name="T31" fmla="*/ 17 h 17"/>
                  <a:gd name="T32" fmla="*/ 4 w 9"/>
                  <a:gd name="T33" fmla="*/ 17 h 17"/>
                  <a:gd name="T34" fmla="*/ 5 w 9"/>
                  <a:gd name="T35" fmla="*/ 16 h 17"/>
                  <a:gd name="T36" fmla="*/ 5 w 9"/>
                  <a:gd name="T37" fmla="*/ 15 h 17"/>
                  <a:gd name="T38" fmla="*/ 5 w 9"/>
                  <a:gd name="T39" fmla="*/ 15 h 17"/>
                  <a:gd name="T40" fmla="*/ 5 w 9"/>
                  <a:gd name="T41" fmla="*/ 14 h 17"/>
                  <a:gd name="T42" fmla="*/ 6 w 9"/>
                  <a:gd name="T43" fmla="*/ 14 h 17"/>
                  <a:gd name="T44" fmla="*/ 6 w 9"/>
                  <a:gd name="T45" fmla="*/ 14 h 17"/>
                  <a:gd name="T46" fmla="*/ 7 w 9"/>
                  <a:gd name="T47" fmla="*/ 14 h 17"/>
                  <a:gd name="T48" fmla="*/ 9 w 9"/>
                  <a:gd name="T49" fmla="*/ 14 h 17"/>
                  <a:gd name="T50" fmla="*/ 9 w 9"/>
                  <a:gd name="T51" fmla="*/ 12 h 17"/>
                  <a:gd name="T52" fmla="*/ 7 w 9"/>
                  <a:gd name="T53" fmla="*/ 11 h 17"/>
                  <a:gd name="T54" fmla="*/ 6 w 9"/>
                  <a:gd name="T55" fmla="*/ 11 h 17"/>
                  <a:gd name="T56" fmla="*/ 6 w 9"/>
                  <a:gd name="T57" fmla="*/ 11 h 17"/>
                  <a:gd name="T58" fmla="*/ 6 w 9"/>
                  <a:gd name="T59" fmla="*/ 11 h 17"/>
                  <a:gd name="T60" fmla="*/ 5 w 9"/>
                  <a:gd name="T61" fmla="*/ 10 h 17"/>
                  <a:gd name="T62" fmla="*/ 6 w 9"/>
                  <a:gd name="T63" fmla="*/ 7 h 17"/>
                  <a:gd name="T64" fmla="*/ 6 w 9"/>
                  <a:gd name="T65" fmla="*/ 7 h 17"/>
                  <a:gd name="T66" fmla="*/ 6 w 9"/>
                  <a:gd name="T67" fmla="*/ 6 h 17"/>
                  <a:gd name="T68" fmla="*/ 6 w 9"/>
                  <a:gd name="T69" fmla="*/ 5 h 17"/>
                  <a:gd name="T70" fmla="*/ 7 w 9"/>
                  <a:gd name="T71" fmla="*/ 5 h 17"/>
                  <a:gd name="T72" fmla="*/ 7 w 9"/>
                  <a:gd name="T73" fmla="*/ 5 h 17"/>
                  <a:gd name="T74" fmla="*/ 7 w 9"/>
                  <a:gd name="T75" fmla="*/ 5 h 17"/>
                  <a:gd name="T76" fmla="*/ 7 w 9"/>
                  <a:gd name="T77" fmla="*/ 5 h 17"/>
                  <a:gd name="T78" fmla="*/ 9 w 9"/>
                  <a:gd name="T79" fmla="*/ 6 h 17"/>
                  <a:gd name="T80" fmla="*/ 9 w 9"/>
                  <a:gd name="T81" fmla="*/ 5 h 17"/>
                  <a:gd name="T82" fmla="*/ 9 w 9"/>
                  <a:gd name="T83" fmla="*/ 2 h 17"/>
                  <a:gd name="T84" fmla="*/ 7 w 9"/>
                  <a:gd name="T85" fmla="*/ 1 h 17"/>
                  <a:gd name="T86" fmla="*/ 7 w 9"/>
                  <a:gd name="T87" fmla="*/ 0 h 17"/>
                  <a:gd name="T88" fmla="*/ 6 w 9"/>
                  <a:gd name="T89" fmla="*/ 0 h 17"/>
                  <a:gd name="T90" fmla="*/ 5 w 9"/>
                  <a:gd name="T91" fmla="*/ 1 h 17"/>
                  <a:gd name="T92" fmla="*/ 4 w 9"/>
                  <a:gd name="T93" fmla="*/ 4 h 17"/>
                  <a:gd name="T94" fmla="*/ 4 w 9"/>
                  <a:gd name="T9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" h="17">
                    <a:moveTo>
                      <a:pt x="4" y="6"/>
                    </a:moveTo>
                    <a:lnTo>
                      <a:pt x="4" y="7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5" y="16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9" y="12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6" y="11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6"/>
                    </a:lnTo>
                    <a:lnTo>
                      <a:pt x="9" y="5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4" y="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4" name="Freeform 1207"/>
              <p:cNvSpPr>
                <a:spLocks/>
              </p:cNvSpPr>
              <p:nvPr/>
            </p:nvSpPr>
            <p:spPr bwMode="auto">
              <a:xfrm>
                <a:off x="4862" y="295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1 w 2"/>
                  <a:gd name="T5" fmla="*/ 0 h 2"/>
                  <a:gd name="T6" fmla="*/ 0 w 2"/>
                  <a:gd name="T7" fmla="*/ 1 h 2"/>
                  <a:gd name="T8" fmla="*/ 0 w 2"/>
                  <a:gd name="T9" fmla="*/ 2 h 2"/>
                  <a:gd name="T10" fmla="*/ 1 w 2"/>
                  <a:gd name="T11" fmla="*/ 1 h 2"/>
                  <a:gd name="T12" fmla="*/ 1 w 2"/>
                  <a:gd name="T13" fmla="*/ 1 h 2"/>
                  <a:gd name="T14" fmla="*/ 2 w 2"/>
                  <a:gd name="T15" fmla="*/ 0 h 2"/>
                  <a:gd name="T16" fmla="*/ 2 w 2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5" name="Freeform 1208"/>
              <p:cNvSpPr>
                <a:spLocks/>
              </p:cNvSpPr>
              <p:nvPr/>
            </p:nvSpPr>
            <p:spPr bwMode="auto">
              <a:xfrm>
                <a:off x="4868" y="284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  <p:sp>
            <p:nvSpPr>
              <p:cNvPr id="2066" name="Freeform 1209"/>
              <p:cNvSpPr>
                <a:spLocks/>
              </p:cNvSpPr>
              <p:nvPr/>
            </p:nvSpPr>
            <p:spPr bwMode="auto">
              <a:xfrm>
                <a:off x="4872" y="2900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0 h 1"/>
                  <a:gd name="T4" fmla="*/ 1 h 1"/>
                  <a:gd name="T5" fmla="*/ 1 h 1"/>
                  <a:gd name="T6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093" tIns="40047" rIns="80093" bIns="40047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577">
                  <a:latin typeface="+mj-ea"/>
                  <a:ea typeface="+mj-ea"/>
                </a:endParaRPr>
              </a:p>
            </p:txBody>
          </p:sp>
        </p:grpSp>
        <p:sp>
          <p:nvSpPr>
            <p:cNvPr id="1722" name="Freeform 1211"/>
            <p:cNvSpPr>
              <a:spLocks/>
            </p:cNvSpPr>
            <p:nvPr/>
          </p:nvSpPr>
          <p:spPr bwMode="auto">
            <a:xfrm>
              <a:off x="4871" y="2931"/>
              <a:ext cx="5" cy="5"/>
            </a:xfrm>
            <a:custGeom>
              <a:avLst/>
              <a:gdLst>
                <a:gd name="T0" fmla="*/ 0 w 5"/>
                <a:gd name="T1" fmla="*/ 4 h 5"/>
                <a:gd name="T2" fmla="*/ 1 w 5"/>
                <a:gd name="T3" fmla="*/ 4 h 5"/>
                <a:gd name="T4" fmla="*/ 2 w 5"/>
                <a:gd name="T5" fmla="*/ 5 h 5"/>
                <a:gd name="T6" fmla="*/ 3 w 5"/>
                <a:gd name="T7" fmla="*/ 5 h 5"/>
                <a:gd name="T8" fmla="*/ 3 w 5"/>
                <a:gd name="T9" fmla="*/ 4 h 5"/>
                <a:gd name="T10" fmla="*/ 3 w 5"/>
                <a:gd name="T11" fmla="*/ 3 h 5"/>
                <a:gd name="T12" fmla="*/ 5 w 5"/>
                <a:gd name="T13" fmla="*/ 3 h 5"/>
                <a:gd name="T14" fmla="*/ 5 w 5"/>
                <a:gd name="T15" fmla="*/ 2 h 5"/>
                <a:gd name="T16" fmla="*/ 5 w 5"/>
                <a:gd name="T17" fmla="*/ 0 h 5"/>
                <a:gd name="T18" fmla="*/ 5 w 5"/>
                <a:gd name="T19" fmla="*/ 0 h 5"/>
                <a:gd name="T20" fmla="*/ 5 w 5"/>
                <a:gd name="T21" fmla="*/ 0 h 5"/>
                <a:gd name="T22" fmla="*/ 2 w 5"/>
                <a:gd name="T23" fmla="*/ 3 h 5"/>
                <a:gd name="T24" fmla="*/ 2 w 5"/>
                <a:gd name="T25" fmla="*/ 3 h 5"/>
                <a:gd name="T26" fmla="*/ 2 w 5"/>
                <a:gd name="T27" fmla="*/ 2 h 5"/>
                <a:gd name="T28" fmla="*/ 1 w 5"/>
                <a:gd name="T29" fmla="*/ 2 h 5"/>
                <a:gd name="T30" fmla="*/ 1 w 5"/>
                <a:gd name="T31" fmla="*/ 3 h 5"/>
                <a:gd name="T32" fmla="*/ 0 w 5"/>
                <a:gd name="T3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" h="5">
                  <a:moveTo>
                    <a:pt x="0" y="4"/>
                  </a:moveTo>
                  <a:lnTo>
                    <a:pt x="1" y="4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23" name="Freeform 1212"/>
            <p:cNvSpPr>
              <a:spLocks/>
            </p:cNvSpPr>
            <p:nvPr/>
          </p:nvSpPr>
          <p:spPr bwMode="auto">
            <a:xfrm>
              <a:off x="4856" y="2963"/>
              <a:ext cx="7" cy="6"/>
            </a:xfrm>
            <a:custGeom>
              <a:avLst/>
              <a:gdLst>
                <a:gd name="T0" fmla="*/ 0 w 7"/>
                <a:gd name="T1" fmla="*/ 6 h 6"/>
                <a:gd name="T2" fmla="*/ 1 w 7"/>
                <a:gd name="T3" fmla="*/ 6 h 6"/>
                <a:gd name="T4" fmla="*/ 2 w 7"/>
                <a:gd name="T5" fmla="*/ 6 h 6"/>
                <a:gd name="T6" fmla="*/ 5 w 7"/>
                <a:gd name="T7" fmla="*/ 5 h 6"/>
                <a:gd name="T8" fmla="*/ 6 w 7"/>
                <a:gd name="T9" fmla="*/ 3 h 6"/>
                <a:gd name="T10" fmla="*/ 7 w 7"/>
                <a:gd name="T11" fmla="*/ 2 h 6"/>
                <a:gd name="T12" fmla="*/ 7 w 7"/>
                <a:gd name="T13" fmla="*/ 2 h 6"/>
                <a:gd name="T14" fmla="*/ 7 w 7"/>
                <a:gd name="T15" fmla="*/ 1 h 6"/>
                <a:gd name="T16" fmla="*/ 7 w 7"/>
                <a:gd name="T17" fmla="*/ 0 h 6"/>
                <a:gd name="T18" fmla="*/ 7 w 7"/>
                <a:gd name="T19" fmla="*/ 0 h 6"/>
                <a:gd name="T20" fmla="*/ 7 w 7"/>
                <a:gd name="T21" fmla="*/ 1 h 6"/>
                <a:gd name="T22" fmla="*/ 6 w 7"/>
                <a:gd name="T23" fmla="*/ 1 h 6"/>
                <a:gd name="T24" fmla="*/ 3 w 7"/>
                <a:gd name="T25" fmla="*/ 2 h 6"/>
                <a:gd name="T26" fmla="*/ 2 w 7"/>
                <a:gd name="T27" fmla="*/ 3 h 6"/>
                <a:gd name="T28" fmla="*/ 0 w 7"/>
                <a:gd name="T29" fmla="*/ 5 h 6"/>
                <a:gd name="T30" fmla="*/ 0 w 7"/>
                <a:gd name="T31" fmla="*/ 5 h 6"/>
                <a:gd name="T32" fmla="*/ 0 w 7"/>
                <a:gd name="T33" fmla="*/ 6 h 6"/>
                <a:gd name="T34" fmla="*/ 0 w 7"/>
                <a:gd name="T3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" h="6">
                  <a:moveTo>
                    <a:pt x="0" y="6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6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25" name="Freeform 1213"/>
            <p:cNvSpPr>
              <a:spLocks/>
            </p:cNvSpPr>
            <p:nvPr/>
          </p:nvSpPr>
          <p:spPr bwMode="auto">
            <a:xfrm>
              <a:off x="4857" y="2874"/>
              <a:ext cx="5" cy="2"/>
            </a:xfrm>
            <a:custGeom>
              <a:avLst/>
              <a:gdLst>
                <a:gd name="T0" fmla="*/ 0 w 5"/>
                <a:gd name="T1" fmla="*/ 0 h 2"/>
                <a:gd name="T2" fmla="*/ 0 w 5"/>
                <a:gd name="T3" fmla="*/ 1 h 2"/>
                <a:gd name="T4" fmla="*/ 1 w 5"/>
                <a:gd name="T5" fmla="*/ 2 h 2"/>
                <a:gd name="T6" fmla="*/ 2 w 5"/>
                <a:gd name="T7" fmla="*/ 2 h 2"/>
                <a:gd name="T8" fmla="*/ 2 w 5"/>
                <a:gd name="T9" fmla="*/ 2 h 2"/>
                <a:gd name="T10" fmla="*/ 4 w 5"/>
                <a:gd name="T11" fmla="*/ 1 h 2"/>
                <a:gd name="T12" fmla="*/ 5 w 5"/>
                <a:gd name="T13" fmla="*/ 0 h 2"/>
                <a:gd name="T14" fmla="*/ 4 w 5"/>
                <a:gd name="T15" fmla="*/ 0 h 2"/>
                <a:gd name="T16" fmla="*/ 1 w 5"/>
                <a:gd name="T17" fmla="*/ 0 h 2"/>
                <a:gd name="T18" fmla="*/ 0 w 5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26" name="Freeform 1214"/>
            <p:cNvSpPr>
              <a:spLocks/>
            </p:cNvSpPr>
            <p:nvPr/>
          </p:nvSpPr>
          <p:spPr bwMode="auto">
            <a:xfrm>
              <a:off x="4986" y="2333"/>
              <a:ext cx="4" cy="1"/>
            </a:xfrm>
            <a:custGeom>
              <a:avLst/>
              <a:gdLst>
                <a:gd name="T0" fmla="*/ 2 w 4"/>
                <a:gd name="T1" fmla="*/ 1 h 1"/>
                <a:gd name="T2" fmla="*/ 2 w 4"/>
                <a:gd name="T3" fmla="*/ 1 h 1"/>
                <a:gd name="T4" fmla="*/ 4 w 4"/>
                <a:gd name="T5" fmla="*/ 1 h 1"/>
                <a:gd name="T6" fmla="*/ 2 w 4"/>
                <a:gd name="T7" fmla="*/ 0 h 1"/>
                <a:gd name="T8" fmla="*/ 1 w 4"/>
                <a:gd name="T9" fmla="*/ 1 h 1"/>
                <a:gd name="T10" fmla="*/ 1 w 4"/>
                <a:gd name="T11" fmla="*/ 0 h 1"/>
                <a:gd name="T12" fmla="*/ 0 w 4"/>
                <a:gd name="T13" fmla="*/ 0 h 1"/>
                <a:gd name="T14" fmla="*/ 0 w 4"/>
                <a:gd name="T15" fmla="*/ 0 h 1"/>
                <a:gd name="T16" fmla="*/ 0 w 4"/>
                <a:gd name="T17" fmla="*/ 1 h 1"/>
                <a:gd name="T18" fmla="*/ 1 w 4"/>
                <a:gd name="T19" fmla="*/ 1 h 1"/>
                <a:gd name="T20" fmla="*/ 2 w 4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">
                  <a:moveTo>
                    <a:pt x="2" y="1"/>
                  </a:moveTo>
                  <a:lnTo>
                    <a:pt x="2" y="1"/>
                  </a:lnTo>
                  <a:lnTo>
                    <a:pt x="4" y="1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27" name="Freeform 1215"/>
            <p:cNvSpPr>
              <a:spLocks/>
            </p:cNvSpPr>
            <p:nvPr/>
          </p:nvSpPr>
          <p:spPr bwMode="auto">
            <a:xfrm>
              <a:off x="4917" y="2822"/>
              <a:ext cx="9" cy="9"/>
            </a:xfrm>
            <a:custGeom>
              <a:avLst/>
              <a:gdLst>
                <a:gd name="T0" fmla="*/ 2 w 9"/>
                <a:gd name="T1" fmla="*/ 5 h 9"/>
                <a:gd name="T2" fmla="*/ 2 w 9"/>
                <a:gd name="T3" fmla="*/ 7 h 9"/>
                <a:gd name="T4" fmla="*/ 2 w 9"/>
                <a:gd name="T5" fmla="*/ 8 h 9"/>
                <a:gd name="T6" fmla="*/ 4 w 9"/>
                <a:gd name="T7" fmla="*/ 8 h 9"/>
                <a:gd name="T8" fmla="*/ 5 w 9"/>
                <a:gd name="T9" fmla="*/ 7 h 9"/>
                <a:gd name="T10" fmla="*/ 5 w 9"/>
                <a:gd name="T11" fmla="*/ 8 h 9"/>
                <a:gd name="T12" fmla="*/ 6 w 9"/>
                <a:gd name="T13" fmla="*/ 8 h 9"/>
                <a:gd name="T14" fmla="*/ 7 w 9"/>
                <a:gd name="T15" fmla="*/ 9 h 9"/>
                <a:gd name="T16" fmla="*/ 9 w 9"/>
                <a:gd name="T17" fmla="*/ 8 h 9"/>
                <a:gd name="T18" fmla="*/ 9 w 9"/>
                <a:gd name="T19" fmla="*/ 8 h 9"/>
                <a:gd name="T20" fmla="*/ 9 w 9"/>
                <a:gd name="T21" fmla="*/ 7 h 9"/>
                <a:gd name="T22" fmla="*/ 7 w 9"/>
                <a:gd name="T23" fmla="*/ 7 h 9"/>
                <a:gd name="T24" fmla="*/ 7 w 9"/>
                <a:gd name="T25" fmla="*/ 7 h 9"/>
                <a:gd name="T26" fmla="*/ 5 w 9"/>
                <a:gd name="T27" fmla="*/ 5 h 9"/>
                <a:gd name="T28" fmla="*/ 5 w 9"/>
                <a:gd name="T29" fmla="*/ 5 h 9"/>
                <a:gd name="T30" fmla="*/ 6 w 9"/>
                <a:gd name="T31" fmla="*/ 3 h 9"/>
                <a:gd name="T32" fmla="*/ 4 w 9"/>
                <a:gd name="T33" fmla="*/ 0 h 9"/>
                <a:gd name="T34" fmla="*/ 4 w 9"/>
                <a:gd name="T35" fmla="*/ 0 h 9"/>
                <a:gd name="T36" fmla="*/ 4 w 9"/>
                <a:gd name="T37" fmla="*/ 2 h 9"/>
                <a:gd name="T38" fmla="*/ 2 w 9"/>
                <a:gd name="T39" fmla="*/ 2 h 9"/>
                <a:gd name="T40" fmla="*/ 1 w 9"/>
                <a:gd name="T41" fmla="*/ 2 h 9"/>
                <a:gd name="T42" fmla="*/ 1 w 9"/>
                <a:gd name="T43" fmla="*/ 2 h 9"/>
                <a:gd name="T44" fmla="*/ 1 w 9"/>
                <a:gd name="T45" fmla="*/ 2 h 9"/>
                <a:gd name="T46" fmla="*/ 0 w 9"/>
                <a:gd name="T47" fmla="*/ 3 h 9"/>
                <a:gd name="T48" fmla="*/ 1 w 9"/>
                <a:gd name="T49" fmla="*/ 3 h 9"/>
                <a:gd name="T50" fmla="*/ 1 w 9"/>
                <a:gd name="T51" fmla="*/ 4 h 9"/>
                <a:gd name="T52" fmla="*/ 2 w 9"/>
                <a:gd name="T5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" h="9">
                  <a:moveTo>
                    <a:pt x="2" y="5"/>
                  </a:moveTo>
                  <a:lnTo>
                    <a:pt x="2" y="7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9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5" y="5"/>
                  </a:lnTo>
                  <a:lnTo>
                    <a:pt x="5" y="5"/>
                  </a:lnTo>
                  <a:lnTo>
                    <a:pt x="6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28" name="Freeform 1216"/>
            <p:cNvSpPr>
              <a:spLocks/>
            </p:cNvSpPr>
            <p:nvPr/>
          </p:nvSpPr>
          <p:spPr bwMode="auto">
            <a:xfrm>
              <a:off x="4857" y="2935"/>
              <a:ext cx="2" cy="3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0 w 2"/>
                <a:gd name="T7" fmla="*/ 1 h 3"/>
                <a:gd name="T8" fmla="*/ 0 w 2"/>
                <a:gd name="T9" fmla="*/ 3 h 3"/>
                <a:gd name="T10" fmla="*/ 1 w 2"/>
                <a:gd name="T11" fmla="*/ 1 h 3"/>
                <a:gd name="T12" fmla="*/ 1 w 2"/>
                <a:gd name="T13" fmla="*/ 0 h 3"/>
                <a:gd name="T14" fmla="*/ 2 w 2"/>
                <a:gd name="T15" fmla="*/ 0 h 3"/>
                <a:gd name="T16" fmla="*/ 2 w 2"/>
                <a:gd name="T17" fmla="*/ 0 h 3"/>
                <a:gd name="T18" fmla="*/ 2 w 2"/>
                <a:gd name="T19" fmla="*/ 0 h 3"/>
                <a:gd name="T20" fmla="*/ 1 w 2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29" name="Freeform 1217"/>
            <p:cNvSpPr>
              <a:spLocks/>
            </p:cNvSpPr>
            <p:nvPr/>
          </p:nvSpPr>
          <p:spPr bwMode="auto">
            <a:xfrm>
              <a:off x="4859" y="2842"/>
              <a:ext cx="0" cy="3"/>
            </a:xfrm>
            <a:custGeom>
              <a:avLst/>
              <a:gdLst>
                <a:gd name="T0" fmla="*/ 0 h 3"/>
                <a:gd name="T1" fmla="*/ 2 h 3"/>
                <a:gd name="T2" fmla="*/ 2 h 3"/>
                <a:gd name="T3" fmla="*/ 2 h 3"/>
                <a:gd name="T4" fmla="*/ 3 h 3"/>
                <a:gd name="T5" fmla="*/ 2 h 3"/>
                <a:gd name="T6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0" name="Freeform 1218"/>
            <p:cNvSpPr>
              <a:spLocks/>
            </p:cNvSpPr>
            <p:nvPr/>
          </p:nvSpPr>
          <p:spPr bwMode="auto">
            <a:xfrm>
              <a:off x="4877" y="2930"/>
              <a:ext cx="10" cy="5"/>
            </a:xfrm>
            <a:custGeom>
              <a:avLst/>
              <a:gdLst>
                <a:gd name="T0" fmla="*/ 0 w 10"/>
                <a:gd name="T1" fmla="*/ 5 h 5"/>
                <a:gd name="T2" fmla="*/ 1 w 10"/>
                <a:gd name="T3" fmla="*/ 5 h 5"/>
                <a:gd name="T4" fmla="*/ 10 w 10"/>
                <a:gd name="T5" fmla="*/ 4 h 5"/>
                <a:gd name="T6" fmla="*/ 10 w 10"/>
                <a:gd name="T7" fmla="*/ 4 h 5"/>
                <a:gd name="T8" fmla="*/ 10 w 10"/>
                <a:gd name="T9" fmla="*/ 1 h 5"/>
                <a:gd name="T10" fmla="*/ 10 w 10"/>
                <a:gd name="T11" fmla="*/ 1 h 5"/>
                <a:gd name="T12" fmla="*/ 7 w 10"/>
                <a:gd name="T13" fmla="*/ 1 h 5"/>
                <a:gd name="T14" fmla="*/ 5 w 10"/>
                <a:gd name="T15" fmla="*/ 1 h 5"/>
                <a:gd name="T16" fmla="*/ 4 w 10"/>
                <a:gd name="T17" fmla="*/ 1 h 5"/>
                <a:gd name="T18" fmla="*/ 4 w 10"/>
                <a:gd name="T19" fmla="*/ 1 h 5"/>
                <a:gd name="T20" fmla="*/ 2 w 10"/>
                <a:gd name="T21" fmla="*/ 1 h 5"/>
                <a:gd name="T22" fmla="*/ 2 w 10"/>
                <a:gd name="T23" fmla="*/ 0 h 5"/>
                <a:gd name="T24" fmla="*/ 1 w 10"/>
                <a:gd name="T25" fmla="*/ 1 h 5"/>
                <a:gd name="T26" fmla="*/ 0 w 10"/>
                <a:gd name="T27" fmla="*/ 3 h 5"/>
                <a:gd name="T28" fmla="*/ 1 w 10"/>
                <a:gd name="T29" fmla="*/ 3 h 5"/>
                <a:gd name="T30" fmla="*/ 0 w 10"/>
                <a:gd name="T31" fmla="*/ 4 h 5"/>
                <a:gd name="T32" fmla="*/ 0 w 10"/>
                <a:gd name="T3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5">
                  <a:moveTo>
                    <a:pt x="0" y="5"/>
                  </a:moveTo>
                  <a:lnTo>
                    <a:pt x="1" y="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1" name="Freeform 1219"/>
            <p:cNvSpPr>
              <a:spLocks/>
            </p:cNvSpPr>
            <p:nvPr/>
          </p:nvSpPr>
          <p:spPr bwMode="auto">
            <a:xfrm>
              <a:off x="4891" y="2780"/>
              <a:ext cx="1" cy="2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0 w 1"/>
                <a:gd name="T5" fmla="*/ 2 h 2"/>
                <a:gd name="T6" fmla="*/ 1 w 1"/>
                <a:gd name="T7" fmla="*/ 2 h 2"/>
                <a:gd name="T8" fmla="*/ 0 w 1"/>
                <a:gd name="T9" fmla="*/ 1 h 2"/>
                <a:gd name="T10" fmla="*/ 1 w 1"/>
                <a:gd name="T11" fmla="*/ 1 h 2"/>
                <a:gd name="T12" fmla="*/ 1 w 1"/>
                <a:gd name="T13" fmla="*/ 0 h 2"/>
                <a:gd name="T14" fmla="*/ 0 w 1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2" name="Freeform 1220"/>
            <p:cNvSpPr>
              <a:spLocks/>
            </p:cNvSpPr>
            <p:nvPr/>
          </p:nvSpPr>
          <p:spPr bwMode="auto">
            <a:xfrm>
              <a:off x="4897" y="2923"/>
              <a:ext cx="14" cy="6"/>
            </a:xfrm>
            <a:custGeom>
              <a:avLst/>
              <a:gdLst>
                <a:gd name="T0" fmla="*/ 0 w 14"/>
                <a:gd name="T1" fmla="*/ 5 h 6"/>
                <a:gd name="T2" fmla="*/ 0 w 14"/>
                <a:gd name="T3" fmla="*/ 6 h 6"/>
                <a:gd name="T4" fmla="*/ 0 w 14"/>
                <a:gd name="T5" fmla="*/ 6 h 6"/>
                <a:gd name="T6" fmla="*/ 2 w 14"/>
                <a:gd name="T7" fmla="*/ 5 h 6"/>
                <a:gd name="T8" fmla="*/ 4 w 14"/>
                <a:gd name="T9" fmla="*/ 5 h 6"/>
                <a:gd name="T10" fmla="*/ 4 w 14"/>
                <a:gd name="T11" fmla="*/ 5 h 6"/>
                <a:gd name="T12" fmla="*/ 5 w 14"/>
                <a:gd name="T13" fmla="*/ 5 h 6"/>
                <a:gd name="T14" fmla="*/ 7 w 14"/>
                <a:gd name="T15" fmla="*/ 5 h 6"/>
                <a:gd name="T16" fmla="*/ 9 w 14"/>
                <a:gd name="T17" fmla="*/ 5 h 6"/>
                <a:gd name="T18" fmla="*/ 10 w 14"/>
                <a:gd name="T19" fmla="*/ 5 h 6"/>
                <a:gd name="T20" fmla="*/ 10 w 14"/>
                <a:gd name="T21" fmla="*/ 3 h 6"/>
                <a:gd name="T22" fmla="*/ 12 w 14"/>
                <a:gd name="T23" fmla="*/ 2 h 6"/>
                <a:gd name="T24" fmla="*/ 14 w 14"/>
                <a:gd name="T25" fmla="*/ 2 h 6"/>
                <a:gd name="T26" fmla="*/ 14 w 14"/>
                <a:gd name="T27" fmla="*/ 2 h 6"/>
                <a:gd name="T28" fmla="*/ 14 w 14"/>
                <a:gd name="T29" fmla="*/ 1 h 6"/>
                <a:gd name="T30" fmla="*/ 12 w 14"/>
                <a:gd name="T31" fmla="*/ 1 h 6"/>
                <a:gd name="T32" fmla="*/ 11 w 14"/>
                <a:gd name="T33" fmla="*/ 0 h 6"/>
                <a:gd name="T34" fmla="*/ 9 w 14"/>
                <a:gd name="T35" fmla="*/ 1 h 6"/>
                <a:gd name="T36" fmla="*/ 7 w 14"/>
                <a:gd name="T37" fmla="*/ 1 h 6"/>
                <a:gd name="T38" fmla="*/ 5 w 14"/>
                <a:gd name="T39" fmla="*/ 2 h 6"/>
                <a:gd name="T40" fmla="*/ 4 w 14"/>
                <a:gd name="T41" fmla="*/ 2 h 6"/>
                <a:gd name="T42" fmla="*/ 2 w 14"/>
                <a:gd name="T43" fmla="*/ 1 h 6"/>
                <a:gd name="T44" fmla="*/ 0 w 14"/>
                <a:gd name="T45" fmla="*/ 3 h 6"/>
                <a:gd name="T46" fmla="*/ 0 w 14"/>
                <a:gd name="T4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" h="6">
                  <a:moveTo>
                    <a:pt x="0" y="5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2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2" y="1"/>
                  </a:lnTo>
                  <a:lnTo>
                    <a:pt x="11" y="0"/>
                  </a:lnTo>
                  <a:lnTo>
                    <a:pt x="9" y="1"/>
                  </a:lnTo>
                  <a:lnTo>
                    <a:pt x="7" y="1"/>
                  </a:lnTo>
                  <a:lnTo>
                    <a:pt x="5" y="2"/>
                  </a:lnTo>
                  <a:lnTo>
                    <a:pt x="4" y="2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3" name="Freeform 1221"/>
            <p:cNvSpPr>
              <a:spLocks/>
            </p:cNvSpPr>
            <p:nvPr/>
          </p:nvSpPr>
          <p:spPr bwMode="auto">
            <a:xfrm>
              <a:off x="4893" y="2931"/>
              <a:ext cx="1" cy="2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1 w 1"/>
                <a:gd name="T5" fmla="*/ 0 h 2"/>
                <a:gd name="T6" fmla="*/ 1 w 1"/>
                <a:gd name="T7" fmla="*/ 0 h 2"/>
                <a:gd name="T8" fmla="*/ 0 w 1"/>
                <a:gd name="T9" fmla="*/ 0 h 2"/>
                <a:gd name="T10" fmla="*/ 0 w 1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4" name="Freeform 1222"/>
            <p:cNvSpPr>
              <a:spLocks/>
            </p:cNvSpPr>
            <p:nvPr/>
          </p:nvSpPr>
          <p:spPr bwMode="auto">
            <a:xfrm>
              <a:off x="4916" y="2827"/>
              <a:ext cx="2" cy="3"/>
            </a:xfrm>
            <a:custGeom>
              <a:avLst/>
              <a:gdLst>
                <a:gd name="T0" fmla="*/ 2 w 2"/>
                <a:gd name="T1" fmla="*/ 2 h 3"/>
                <a:gd name="T2" fmla="*/ 1 w 2"/>
                <a:gd name="T3" fmla="*/ 0 h 3"/>
                <a:gd name="T4" fmla="*/ 0 w 2"/>
                <a:gd name="T5" fmla="*/ 0 h 3"/>
                <a:gd name="T6" fmla="*/ 0 w 2"/>
                <a:gd name="T7" fmla="*/ 2 h 3"/>
                <a:gd name="T8" fmla="*/ 0 w 2"/>
                <a:gd name="T9" fmla="*/ 2 h 3"/>
                <a:gd name="T10" fmla="*/ 1 w 2"/>
                <a:gd name="T11" fmla="*/ 3 h 3"/>
                <a:gd name="T12" fmla="*/ 2 w 2"/>
                <a:gd name="T13" fmla="*/ 2 h 3"/>
                <a:gd name="T14" fmla="*/ 2 w 2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5" name="Freeform 1223"/>
            <p:cNvSpPr>
              <a:spLocks/>
            </p:cNvSpPr>
            <p:nvPr/>
          </p:nvSpPr>
          <p:spPr bwMode="auto">
            <a:xfrm>
              <a:off x="4892" y="2767"/>
              <a:ext cx="2" cy="4"/>
            </a:xfrm>
            <a:custGeom>
              <a:avLst/>
              <a:gdLst>
                <a:gd name="T0" fmla="*/ 2 w 2"/>
                <a:gd name="T1" fmla="*/ 4 h 4"/>
                <a:gd name="T2" fmla="*/ 2 w 2"/>
                <a:gd name="T3" fmla="*/ 4 h 4"/>
                <a:gd name="T4" fmla="*/ 2 w 2"/>
                <a:gd name="T5" fmla="*/ 4 h 4"/>
                <a:gd name="T6" fmla="*/ 1 w 2"/>
                <a:gd name="T7" fmla="*/ 3 h 4"/>
                <a:gd name="T8" fmla="*/ 1 w 2"/>
                <a:gd name="T9" fmla="*/ 2 h 4"/>
                <a:gd name="T10" fmla="*/ 0 w 2"/>
                <a:gd name="T11" fmla="*/ 0 h 4"/>
                <a:gd name="T12" fmla="*/ 0 w 2"/>
                <a:gd name="T13" fmla="*/ 0 h 4"/>
                <a:gd name="T14" fmla="*/ 0 w 2"/>
                <a:gd name="T15" fmla="*/ 2 h 4"/>
                <a:gd name="T16" fmla="*/ 1 w 2"/>
                <a:gd name="T17" fmla="*/ 2 h 4"/>
                <a:gd name="T18" fmla="*/ 1 w 2"/>
                <a:gd name="T19" fmla="*/ 3 h 4"/>
                <a:gd name="T20" fmla="*/ 1 w 2"/>
                <a:gd name="T21" fmla="*/ 4 h 4"/>
                <a:gd name="T22" fmla="*/ 2 w 2"/>
                <a:gd name="T2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lnTo>
                    <a:pt x="2" y="4"/>
                  </a:lnTo>
                  <a:lnTo>
                    <a:pt x="2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6" name="Freeform 1224"/>
            <p:cNvSpPr>
              <a:spLocks/>
            </p:cNvSpPr>
            <p:nvPr/>
          </p:nvSpPr>
          <p:spPr bwMode="auto">
            <a:xfrm>
              <a:off x="4877" y="2841"/>
              <a:ext cx="14" cy="5"/>
            </a:xfrm>
            <a:custGeom>
              <a:avLst/>
              <a:gdLst>
                <a:gd name="T0" fmla="*/ 12 w 14"/>
                <a:gd name="T1" fmla="*/ 4 h 5"/>
                <a:gd name="T2" fmla="*/ 14 w 14"/>
                <a:gd name="T3" fmla="*/ 3 h 5"/>
                <a:gd name="T4" fmla="*/ 12 w 14"/>
                <a:gd name="T5" fmla="*/ 3 h 5"/>
                <a:gd name="T6" fmla="*/ 12 w 14"/>
                <a:gd name="T7" fmla="*/ 1 h 5"/>
                <a:gd name="T8" fmla="*/ 11 w 14"/>
                <a:gd name="T9" fmla="*/ 1 h 5"/>
                <a:gd name="T10" fmla="*/ 11 w 14"/>
                <a:gd name="T11" fmla="*/ 1 h 5"/>
                <a:gd name="T12" fmla="*/ 11 w 14"/>
                <a:gd name="T13" fmla="*/ 0 h 5"/>
                <a:gd name="T14" fmla="*/ 10 w 14"/>
                <a:gd name="T15" fmla="*/ 1 h 5"/>
                <a:gd name="T16" fmla="*/ 10 w 14"/>
                <a:gd name="T17" fmla="*/ 1 h 5"/>
                <a:gd name="T18" fmla="*/ 10 w 14"/>
                <a:gd name="T19" fmla="*/ 1 h 5"/>
                <a:gd name="T20" fmla="*/ 9 w 14"/>
                <a:gd name="T21" fmla="*/ 1 h 5"/>
                <a:gd name="T22" fmla="*/ 4 w 14"/>
                <a:gd name="T23" fmla="*/ 0 h 5"/>
                <a:gd name="T24" fmla="*/ 1 w 14"/>
                <a:gd name="T25" fmla="*/ 0 h 5"/>
                <a:gd name="T26" fmla="*/ 1 w 14"/>
                <a:gd name="T27" fmla="*/ 0 h 5"/>
                <a:gd name="T28" fmla="*/ 0 w 14"/>
                <a:gd name="T29" fmla="*/ 0 h 5"/>
                <a:gd name="T30" fmla="*/ 0 w 14"/>
                <a:gd name="T31" fmla="*/ 3 h 5"/>
                <a:gd name="T32" fmla="*/ 1 w 14"/>
                <a:gd name="T33" fmla="*/ 5 h 5"/>
                <a:gd name="T34" fmla="*/ 2 w 14"/>
                <a:gd name="T35" fmla="*/ 5 h 5"/>
                <a:gd name="T36" fmla="*/ 4 w 14"/>
                <a:gd name="T37" fmla="*/ 5 h 5"/>
                <a:gd name="T38" fmla="*/ 6 w 14"/>
                <a:gd name="T39" fmla="*/ 4 h 5"/>
                <a:gd name="T40" fmla="*/ 9 w 14"/>
                <a:gd name="T41" fmla="*/ 4 h 5"/>
                <a:gd name="T42" fmla="*/ 10 w 14"/>
                <a:gd name="T43" fmla="*/ 4 h 5"/>
                <a:gd name="T44" fmla="*/ 12 w 14"/>
                <a:gd name="T4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5">
                  <a:moveTo>
                    <a:pt x="12" y="4"/>
                  </a:moveTo>
                  <a:lnTo>
                    <a:pt x="1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1" y="5"/>
                  </a:lnTo>
                  <a:lnTo>
                    <a:pt x="2" y="5"/>
                  </a:lnTo>
                  <a:lnTo>
                    <a:pt x="4" y="5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7" name="Freeform 1225"/>
            <p:cNvSpPr>
              <a:spLocks/>
            </p:cNvSpPr>
            <p:nvPr/>
          </p:nvSpPr>
          <p:spPr bwMode="auto">
            <a:xfrm>
              <a:off x="4891" y="2844"/>
              <a:ext cx="13" cy="1"/>
            </a:xfrm>
            <a:custGeom>
              <a:avLst/>
              <a:gdLst>
                <a:gd name="T0" fmla="*/ 0 w 13"/>
                <a:gd name="T1" fmla="*/ 0 h 1"/>
                <a:gd name="T2" fmla="*/ 1 w 13"/>
                <a:gd name="T3" fmla="*/ 1 h 1"/>
                <a:gd name="T4" fmla="*/ 1 w 13"/>
                <a:gd name="T5" fmla="*/ 1 h 1"/>
                <a:gd name="T6" fmla="*/ 1 w 13"/>
                <a:gd name="T7" fmla="*/ 1 h 1"/>
                <a:gd name="T8" fmla="*/ 6 w 13"/>
                <a:gd name="T9" fmla="*/ 1 h 1"/>
                <a:gd name="T10" fmla="*/ 8 w 13"/>
                <a:gd name="T11" fmla="*/ 1 h 1"/>
                <a:gd name="T12" fmla="*/ 12 w 13"/>
                <a:gd name="T13" fmla="*/ 0 h 1"/>
                <a:gd name="T14" fmla="*/ 13 w 13"/>
                <a:gd name="T15" fmla="*/ 0 h 1"/>
                <a:gd name="T16" fmla="*/ 8 w 13"/>
                <a:gd name="T17" fmla="*/ 0 h 1"/>
                <a:gd name="T18" fmla="*/ 5 w 13"/>
                <a:gd name="T19" fmla="*/ 0 h 1"/>
                <a:gd name="T20" fmla="*/ 2 w 13"/>
                <a:gd name="T21" fmla="*/ 0 h 1"/>
                <a:gd name="T22" fmla="*/ 1 w 13"/>
                <a:gd name="T23" fmla="*/ 0 h 1"/>
                <a:gd name="T24" fmla="*/ 0 w 13"/>
                <a:gd name="T2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">
                  <a:moveTo>
                    <a:pt x="0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6" y="1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8" name="Freeform 1226"/>
            <p:cNvSpPr>
              <a:spLocks/>
            </p:cNvSpPr>
            <p:nvPr/>
          </p:nvSpPr>
          <p:spPr bwMode="auto">
            <a:xfrm>
              <a:off x="4896" y="2720"/>
              <a:ext cx="1" cy="4"/>
            </a:xfrm>
            <a:custGeom>
              <a:avLst/>
              <a:gdLst>
                <a:gd name="T0" fmla="*/ 1 w 1"/>
                <a:gd name="T1" fmla="*/ 2 h 4"/>
                <a:gd name="T2" fmla="*/ 1 w 1"/>
                <a:gd name="T3" fmla="*/ 0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1 h 4"/>
                <a:gd name="T10" fmla="*/ 1 w 1"/>
                <a:gd name="T11" fmla="*/ 4 h 4"/>
                <a:gd name="T12" fmla="*/ 1 w 1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39" name="Freeform 1227"/>
            <p:cNvSpPr>
              <a:spLocks/>
            </p:cNvSpPr>
            <p:nvPr/>
          </p:nvSpPr>
          <p:spPr bwMode="auto">
            <a:xfrm>
              <a:off x="4898" y="2846"/>
              <a:ext cx="3" cy="6"/>
            </a:xfrm>
            <a:custGeom>
              <a:avLst/>
              <a:gdLst>
                <a:gd name="T0" fmla="*/ 3 w 3"/>
                <a:gd name="T1" fmla="*/ 6 h 6"/>
                <a:gd name="T2" fmla="*/ 3 w 3"/>
                <a:gd name="T3" fmla="*/ 5 h 6"/>
                <a:gd name="T4" fmla="*/ 1 w 3"/>
                <a:gd name="T5" fmla="*/ 3 h 6"/>
                <a:gd name="T6" fmla="*/ 1 w 3"/>
                <a:gd name="T7" fmla="*/ 0 h 6"/>
                <a:gd name="T8" fmla="*/ 1 w 3"/>
                <a:gd name="T9" fmla="*/ 0 h 6"/>
                <a:gd name="T10" fmla="*/ 0 w 3"/>
                <a:gd name="T11" fmla="*/ 0 h 6"/>
                <a:gd name="T12" fmla="*/ 0 w 3"/>
                <a:gd name="T13" fmla="*/ 0 h 6"/>
                <a:gd name="T14" fmla="*/ 0 w 3"/>
                <a:gd name="T15" fmla="*/ 1 h 6"/>
                <a:gd name="T16" fmla="*/ 0 w 3"/>
                <a:gd name="T17" fmla="*/ 3 h 6"/>
                <a:gd name="T18" fmla="*/ 0 w 3"/>
                <a:gd name="T19" fmla="*/ 4 h 6"/>
                <a:gd name="T20" fmla="*/ 1 w 3"/>
                <a:gd name="T21" fmla="*/ 5 h 6"/>
                <a:gd name="T22" fmla="*/ 1 w 3"/>
                <a:gd name="T23" fmla="*/ 6 h 6"/>
                <a:gd name="T24" fmla="*/ 3 w 3"/>
                <a:gd name="T2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6">
                  <a:moveTo>
                    <a:pt x="3" y="6"/>
                  </a:moveTo>
                  <a:lnTo>
                    <a:pt x="3" y="5"/>
                  </a:lnTo>
                  <a:lnTo>
                    <a:pt x="1" y="3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0" name="Freeform 1228"/>
            <p:cNvSpPr>
              <a:spLocks/>
            </p:cNvSpPr>
            <p:nvPr/>
          </p:nvSpPr>
          <p:spPr bwMode="auto">
            <a:xfrm>
              <a:off x="5186" y="2174"/>
              <a:ext cx="4" cy="2"/>
            </a:xfrm>
            <a:custGeom>
              <a:avLst/>
              <a:gdLst>
                <a:gd name="T0" fmla="*/ 3 w 4"/>
                <a:gd name="T1" fmla="*/ 0 h 2"/>
                <a:gd name="T2" fmla="*/ 0 w 4"/>
                <a:gd name="T3" fmla="*/ 0 h 2"/>
                <a:gd name="T4" fmla="*/ 0 w 4"/>
                <a:gd name="T5" fmla="*/ 1 h 2"/>
                <a:gd name="T6" fmla="*/ 0 w 4"/>
                <a:gd name="T7" fmla="*/ 1 h 2"/>
                <a:gd name="T8" fmla="*/ 1 w 4"/>
                <a:gd name="T9" fmla="*/ 2 h 2"/>
                <a:gd name="T10" fmla="*/ 1 w 4"/>
                <a:gd name="T11" fmla="*/ 1 h 2"/>
                <a:gd name="T12" fmla="*/ 4 w 4"/>
                <a:gd name="T13" fmla="*/ 0 h 2"/>
                <a:gd name="T14" fmla="*/ 4 w 4"/>
                <a:gd name="T15" fmla="*/ 0 h 2"/>
                <a:gd name="T16" fmla="*/ 3 w 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2">
                  <a:moveTo>
                    <a:pt x="3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1" name="Freeform 1229"/>
            <p:cNvSpPr>
              <a:spLocks/>
            </p:cNvSpPr>
            <p:nvPr/>
          </p:nvSpPr>
          <p:spPr bwMode="auto">
            <a:xfrm>
              <a:off x="5239" y="2948"/>
              <a:ext cx="6" cy="5"/>
            </a:xfrm>
            <a:custGeom>
              <a:avLst/>
              <a:gdLst>
                <a:gd name="T0" fmla="*/ 6 w 6"/>
                <a:gd name="T1" fmla="*/ 3 h 5"/>
                <a:gd name="T2" fmla="*/ 6 w 6"/>
                <a:gd name="T3" fmla="*/ 3 h 5"/>
                <a:gd name="T4" fmla="*/ 6 w 6"/>
                <a:gd name="T5" fmla="*/ 2 h 5"/>
                <a:gd name="T6" fmla="*/ 6 w 6"/>
                <a:gd name="T7" fmla="*/ 2 h 5"/>
                <a:gd name="T8" fmla="*/ 5 w 6"/>
                <a:gd name="T9" fmla="*/ 1 h 5"/>
                <a:gd name="T10" fmla="*/ 5 w 6"/>
                <a:gd name="T11" fmla="*/ 1 h 5"/>
                <a:gd name="T12" fmla="*/ 4 w 6"/>
                <a:gd name="T13" fmla="*/ 1 h 5"/>
                <a:gd name="T14" fmla="*/ 1 w 6"/>
                <a:gd name="T15" fmla="*/ 0 h 5"/>
                <a:gd name="T16" fmla="*/ 1 w 6"/>
                <a:gd name="T17" fmla="*/ 0 h 5"/>
                <a:gd name="T18" fmla="*/ 0 w 6"/>
                <a:gd name="T19" fmla="*/ 0 h 5"/>
                <a:gd name="T20" fmla="*/ 0 w 6"/>
                <a:gd name="T21" fmla="*/ 0 h 5"/>
                <a:gd name="T22" fmla="*/ 0 w 6"/>
                <a:gd name="T23" fmla="*/ 1 h 5"/>
                <a:gd name="T24" fmla="*/ 1 w 6"/>
                <a:gd name="T25" fmla="*/ 2 h 5"/>
                <a:gd name="T26" fmla="*/ 1 w 6"/>
                <a:gd name="T27" fmla="*/ 2 h 5"/>
                <a:gd name="T28" fmla="*/ 0 w 6"/>
                <a:gd name="T29" fmla="*/ 3 h 5"/>
                <a:gd name="T30" fmla="*/ 2 w 6"/>
                <a:gd name="T31" fmla="*/ 3 h 5"/>
                <a:gd name="T32" fmla="*/ 4 w 6"/>
                <a:gd name="T33" fmla="*/ 3 h 5"/>
                <a:gd name="T34" fmla="*/ 5 w 6"/>
                <a:gd name="T35" fmla="*/ 3 h 5"/>
                <a:gd name="T36" fmla="*/ 6 w 6"/>
                <a:gd name="T37" fmla="*/ 3 h 5"/>
                <a:gd name="T38" fmla="*/ 6 w 6"/>
                <a:gd name="T39" fmla="*/ 5 h 5"/>
                <a:gd name="T40" fmla="*/ 6 w 6"/>
                <a:gd name="T4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5">
                  <a:moveTo>
                    <a:pt x="6" y="3"/>
                  </a:moveTo>
                  <a:lnTo>
                    <a:pt x="6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5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2" name="Freeform 1230"/>
            <p:cNvSpPr>
              <a:spLocks/>
            </p:cNvSpPr>
            <p:nvPr/>
          </p:nvSpPr>
          <p:spPr bwMode="auto">
            <a:xfrm>
              <a:off x="5235" y="2945"/>
              <a:ext cx="2" cy="5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5 h 5"/>
                <a:gd name="T4" fmla="*/ 2 w 2"/>
                <a:gd name="T5" fmla="*/ 3 h 5"/>
                <a:gd name="T6" fmla="*/ 2 w 2"/>
                <a:gd name="T7" fmla="*/ 3 h 5"/>
                <a:gd name="T8" fmla="*/ 2 w 2"/>
                <a:gd name="T9" fmla="*/ 1 h 5"/>
                <a:gd name="T10" fmla="*/ 1 w 2"/>
                <a:gd name="T11" fmla="*/ 0 h 5"/>
                <a:gd name="T12" fmla="*/ 0 w 2"/>
                <a:gd name="T13" fmla="*/ 1 h 5"/>
                <a:gd name="T14" fmla="*/ 0 w 2"/>
                <a:gd name="T15" fmla="*/ 3 h 5"/>
                <a:gd name="T16" fmla="*/ 1 w 2"/>
                <a:gd name="T17" fmla="*/ 5 h 5"/>
                <a:gd name="T18" fmla="*/ 2 w 2"/>
                <a:gd name="T1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3" name="Freeform 1231"/>
            <p:cNvSpPr>
              <a:spLocks/>
            </p:cNvSpPr>
            <p:nvPr/>
          </p:nvSpPr>
          <p:spPr bwMode="auto">
            <a:xfrm>
              <a:off x="5244" y="2964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0 w 1"/>
                <a:gd name="T11" fmla="*/ 1 h 1"/>
                <a:gd name="T12" fmla="*/ 1 w 1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4" name="Freeform 1232"/>
            <p:cNvSpPr>
              <a:spLocks/>
            </p:cNvSpPr>
            <p:nvPr/>
          </p:nvSpPr>
          <p:spPr bwMode="auto">
            <a:xfrm>
              <a:off x="4858" y="2933"/>
              <a:ext cx="5" cy="1"/>
            </a:xfrm>
            <a:custGeom>
              <a:avLst/>
              <a:gdLst>
                <a:gd name="T0" fmla="*/ 4 w 5"/>
                <a:gd name="T1" fmla="*/ 1 h 1"/>
                <a:gd name="T2" fmla="*/ 5 w 5"/>
                <a:gd name="T3" fmla="*/ 0 h 1"/>
                <a:gd name="T4" fmla="*/ 3 w 5"/>
                <a:gd name="T5" fmla="*/ 0 h 1"/>
                <a:gd name="T6" fmla="*/ 1 w 5"/>
                <a:gd name="T7" fmla="*/ 0 h 1"/>
                <a:gd name="T8" fmla="*/ 1 w 5"/>
                <a:gd name="T9" fmla="*/ 0 h 1"/>
                <a:gd name="T10" fmla="*/ 0 w 5"/>
                <a:gd name="T11" fmla="*/ 1 h 1"/>
                <a:gd name="T12" fmla="*/ 0 w 5"/>
                <a:gd name="T13" fmla="*/ 1 h 1"/>
                <a:gd name="T14" fmla="*/ 4 w 5"/>
                <a:gd name="T15" fmla="*/ 1 h 1"/>
                <a:gd name="T16" fmla="*/ 4 w 5"/>
                <a:gd name="T1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5" name="Freeform 1233"/>
            <p:cNvSpPr>
              <a:spLocks/>
            </p:cNvSpPr>
            <p:nvPr/>
          </p:nvSpPr>
          <p:spPr bwMode="auto">
            <a:xfrm>
              <a:off x="5176" y="2180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1 h 1"/>
                <a:gd name="T9" fmla="*/ 1 h 1"/>
                <a:gd name="T10" fmla="*/ 1 h 1"/>
                <a:gd name="T11" fmla="*/ 1 h 1"/>
                <a:gd name="T12" fmla="*/ 0 h 1"/>
                <a:gd name="T1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6" name="Freeform 1234"/>
            <p:cNvSpPr>
              <a:spLocks/>
            </p:cNvSpPr>
            <p:nvPr/>
          </p:nvSpPr>
          <p:spPr bwMode="auto">
            <a:xfrm>
              <a:off x="5181" y="2178"/>
              <a:ext cx="1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0 w 1"/>
                <a:gd name="T4" fmla="*/ 0 w 1"/>
                <a:gd name="T5" fmla="*/ 0 w 1"/>
                <a:gd name="T6" fmla="*/ 0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7" name="Freeform 1235"/>
            <p:cNvSpPr>
              <a:spLocks/>
            </p:cNvSpPr>
            <p:nvPr/>
          </p:nvSpPr>
          <p:spPr bwMode="auto">
            <a:xfrm>
              <a:off x="5191" y="2890"/>
              <a:ext cx="4" cy="4"/>
            </a:xfrm>
            <a:custGeom>
              <a:avLst/>
              <a:gdLst>
                <a:gd name="T0" fmla="*/ 3 w 4"/>
                <a:gd name="T1" fmla="*/ 4 h 4"/>
                <a:gd name="T2" fmla="*/ 4 w 4"/>
                <a:gd name="T3" fmla="*/ 3 h 4"/>
                <a:gd name="T4" fmla="*/ 3 w 4"/>
                <a:gd name="T5" fmla="*/ 1 h 4"/>
                <a:gd name="T6" fmla="*/ 3 w 4"/>
                <a:gd name="T7" fmla="*/ 0 h 4"/>
                <a:gd name="T8" fmla="*/ 0 w 4"/>
                <a:gd name="T9" fmla="*/ 1 h 4"/>
                <a:gd name="T10" fmla="*/ 0 w 4"/>
                <a:gd name="T11" fmla="*/ 1 h 4"/>
                <a:gd name="T12" fmla="*/ 0 w 4"/>
                <a:gd name="T13" fmla="*/ 3 h 4"/>
                <a:gd name="T14" fmla="*/ 1 w 4"/>
                <a:gd name="T15" fmla="*/ 4 h 4"/>
                <a:gd name="T16" fmla="*/ 3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lnTo>
                    <a:pt x="4" y="3"/>
                  </a:lnTo>
                  <a:lnTo>
                    <a:pt x="3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4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8" name="Freeform 1236"/>
            <p:cNvSpPr>
              <a:spLocks/>
            </p:cNvSpPr>
            <p:nvPr/>
          </p:nvSpPr>
          <p:spPr bwMode="auto">
            <a:xfrm>
              <a:off x="5170" y="2163"/>
              <a:ext cx="15" cy="13"/>
            </a:xfrm>
            <a:custGeom>
              <a:avLst/>
              <a:gdLst>
                <a:gd name="T0" fmla="*/ 10 w 15"/>
                <a:gd name="T1" fmla="*/ 0 h 13"/>
                <a:gd name="T2" fmla="*/ 9 w 15"/>
                <a:gd name="T3" fmla="*/ 0 h 13"/>
                <a:gd name="T4" fmla="*/ 6 w 15"/>
                <a:gd name="T5" fmla="*/ 3 h 13"/>
                <a:gd name="T6" fmla="*/ 6 w 15"/>
                <a:gd name="T7" fmla="*/ 3 h 13"/>
                <a:gd name="T8" fmla="*/ 5 w 15"/>
                <a:gd name="T9" fmla="*/ 5 h 13"/>
                <a:gd name="T10" fmla="*/ 4 w 15"/>
                <a:gd name="T11" fmla="*/ 6 h 13"/>
                <a:gd name="T12" fmla="*/ 4 w 15"/>
                <a:gd name="T13" fmla="*/ 7 h 13"/>
                <a:gd name="T14" fmla="*/ 2 w 15"/>
                <a:gd name="T15" fmla="*/ 8 h 13"/>
                <a:gd name="T16" fmla="*/ 0 w 15"/>
                <a:gd name="T17" fmla="*/ 11 h 13"/>
                <a:gd name="T18" fmla="*/ 0 w 15"/>
                <a:gd name="T19" fmla="*/ 11 h 13"/>
                <a:gd name="T20" fmla="*/ 0 w 15"/>
                <a:gd name="T21" fmla="*/ 12 h 13"/>
                <a:gd name="T22" fmla="*/ 1 w 15"/>
                <a:gd name="T23" fmla="*/ 13 h 13"/>
                <a:gd name="T24" fmla="*/ 1 w 15"/>
                <a:gd name="T25" fmla="*/ 11 h 13"/>
                <a:gd name="T26" fmla="*/ 4 w 15"/>
                <a:gd name="T27" fmla="*/ 10 h 13"/>
                <a:gd name="T28" fmla="*/ 6 w 15"/>
                <a:gd name="T29" fmla="*/ 7 h 13"/>
                <a:gd name="T30" fmla="*/ 6 w 15"/>
                <a:gd name="T31" fmla="*/ 6 h 13"/>
                <a:gd name="T32" fmla="*/ 9 w 15"/>
                <a:gd name="T33" fmla="*/ 5 h 13"/>
                <a:gd name="T34" fmla="*/ 10 w 15"/>
                <a:gd name="T35" fmla="*/ 3 h 13"/>
                <a:gd name="T36" fmla="*/ 11 w 15"/>
                <a:gd name="T37" fmla="*/ 3 h 13"/>
                <a:gd name="T38" fmla="*/ 14 w 15"/>
                <a:gd name="T39" fmla="*/ 2 h 13"/>
                <a:gd name="T40" fmla="*/ 15 w 15"/>
                <a:gd name="T41" fmla="*/ 2 h 13"/>
                <a:gd name="T42" fmla="*/ 15 w 15"/>
                <a:gd name="T43" fmla="*/ 1 h 13"/>
                <a:gd name="T44" fmla="*/ 12 w 15"/>
                <a:gd name="T45" fmla="*/ 1 h 13"/>
                <a:gd name="T46" fmla="*/ 10 w 15"/>
                <a:gd name="T4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9" y="0"/>
                  </a:lnTo>
                  <a:lnTo>
                    <a:pt x="6" y="3"/>
                  </a:lnTo>
                  <a:lnTo>
                    <a:pt x="6" y="3"/>
                  </a:lnTo>
                  <a:lnTo>
                    <a:pt x="5" y="5"/>
                  </a:lnTo>
                  <a:lnTo>
                    <a:pt x="4" y="6"/>
                  </a:lnTo>
                  <a:lnTo>
                    <a:pt x="4" y="7"/>
                  </a:lnTo>
                  <a:lnTo>
                    <a:pt x="2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4" y="10"/>
                  </a:lnTo>
                  <a:lnTo>
                    <a:pt x="6" y="7"/>
                  </a:lnTo>
                  <a:lnTo>
                    <a:pt x="6" y="6"/>
                  </a:lnTo>
                  <a:lnTo>
                    <a:pt x="9" y="5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2" y="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49" name="Freeform 1237"/>
            <p:cNvSpPr>
              <a:spLocks/>
            </p:cNvSpPr>
            <p:nvPr/>
          </p:nvSpPr>
          <p:spPr bwMode="auto">
            <a:xfrm>
              <a:off x="5202" y="2894"/>
              <a:ext cx="4" cy="5"/>
            </a:xfrm>
            <a:custGeom>
              <a:avLst/>
              <a:gdLst>
                <a:gd name="T0" fmla="*/ 0 w 4"/>
                <a:gd name="T1" fmla="*/ 1 h 5"/>
                <a:gd name="T2" fmla="*/ 0 w 4"/>
                <a:gd name="T3" fmla="*/ 2 h 5"/>
                <a:gd name="T4" fmla="*/ 2 w 4"/>
                <a:gd name="T5" fmla="*/ 4 h 5"/>
                <a:gd name="T6" fmla="*/ 3 w 4"/>
                <a:gd name="T7" fmla="*/ 5 h 5"/>
                <a:gd name="T8" fmla="*/ 3 w 4"/>
                <a:gd name="T9" fmla="*/ 5 h 5"/>
                <a:gd name="T10" fmla="*/ 3 w 4"/>
                <a:gd name="T11" fmla="*/ 5 h 5"/>
                <a:gd name="T12" fmla="*/ 4 w 4"/>
                <a:gd name="T13" fmla="*/ 4 h 5"/>
                <a:gd name="T14" fmla="*/ 4 w 4"/>
                <a:gd name="T15" fmla="*/ 2 h 5"/>
                <a:gd name="T16" fmla="*/ 4 w 4"/>
                <a:gd name="T17" fmla="*/ 2 h 5"/>
                <a:gd name="T18" fmla="*/ 0 w 4"/>
                <a:gd name="T19" fmla="*/ 0 h 5"/>
                <a:gd name="T20" fmla="*/ 0 w 4"/>
                <a:gd name="T21" fmla="*/ 0 h 5"/>
                <a:gd name="T22" fmla="*/ 0 w 4"/>
                <a:gd name="T2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5">
                  <a:moveTo>
                    <a:pt x="0" y="1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0" name="Freeform 1238"/>
            <p:cNvSpPr>
              <a:spLocks/>
            </p:cNvSpPr>
            <p:nvPr/>
          </p:nvSpPr>
          <p:spPr bwMode="auto">
            <a:xfrm>
              <a:off x="5201" y="2850"/>
              <a:ext cx="3" cy="1"/>
            </a:xfrm>
            <a:custGeom>
              <a:avLst/>
              <a:gdLst>
                <a:gd name="T0" fmla="*/ 1 w 3"/>
                <a:gd name="T1" fmla="*/ 0 h 1"/>
                <a:gd name="T2" fmla="*/ 1 w 3"/>
                <a:gd name="T3" fmla="*/ 0 h 1"/>
                <a:gd name="T4" fmla="*/ 0 w 3"/>
                <a:gd name="T5" fmla="*/ 0 h 1"/>
                <a:gd name="T6" fmla="*/ 1 w 3"/>
                <a:gd name="T7" fmla="*/ 1 h 1"/>
                <a:gd name="T8" fmla="*/ 1 w 3"/>
                <a:gd name="T9" fmla="*/ 1 h 1"/>
                <a:gd name="T10" fmla="*/ 3 w 3"/>
                <a:gd name="T11" fmla="*/ 0 h 1"/>
                <a:gd name="T12" fmla="*/ 1 w 3"/>
                <a:gd name="T13" fmla="*/ 0 h 1"/>
                <a:gd name="T14" fmla="*/ 1 w 3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1" name="Freeform 1239"/>
            <p:cNvSpPr>
              <a:spLocks/>
            </p:cNvSpPr>
            <p:nvPr/>
          </p:nvSpPr>
          <p:spPr bwMode="auto">
            <a:xfrm>
              <a:off x="5248" y="2935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0 h 5"/>
                <a:gd name="T4" fmla="*/ 0 w 1"/>
                <a:gd name="T5" fmla="*/ 1 h 5"/>
                <a:gd name="T6" fmla="*/ 0 w 1"/>
                <a:gd name="T7" fmla="*/ 1 h 5"/>
                <a:gd name="T8" fmla="*/ 0 w 1"/>
                <a:gd name="T9" fmla="*/ 3 h 5"/>
                <a:gd name="T10" fmla="*/ 0 w 1"/>
                <a:gd name="T11" fmla="*/ 3 h 5"/>
                <a:gd name="T12" fmla="*/ 0 w 1"/>
                <a:gd name="T13" fmla="*/ 4 h 5"/>
                <a:gd name="T14" fmla="*/ 1 w 1"/>
                <a:gd name="T15" fmla="*/ 5 h 5"/>
                <a:gd name="T16" fmla="*/ 1 w 1"/>
                <a:gd name="T17" fmla="*/ 4 h 5"/>
                <a:gd name="T18" fmla="*/ 1 w 1"/>
                <a:gd name="T19" fmla="*/ 1 h 5"/>
                <a:gd name="T20" fmla="*/ 1 w 1"/>
                <a:gd name="T21" fmla="*/ 1 h 5"/>
                <a:gd name="T22" fmla="*/ 1 w 1"/>
                <a:gd name="T23" fmla="*/ 0 h 5"/>
                <a:gd name="T24" fmla="*/ 0 w 1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2" name="Freeform 1240"/>
            <p:cNvSpPr>
              <a:spLocks/>
            </p:cNvSpPr>
            <p:nvPr/>
          </p:nvSpPr>
          <p:spPr bwMode="auto">
            <a:xfrm>
              <a:off x="4934" y="2317"/>
              <a:ext cx="3" cy="3"/>
            </a:xfrm>
            <a:custGeom>
              <a:avLst/>
              <a:gdLst>
                <a:gd name="T0" fmla="*/ 3 w 3"/>
                <a:gd name="T1" fmla="*/ 0 h 3"/>
                <a:gd name="T2" fmla="*/ 2 w 3"/>
                <a:gd name="T3" fmla="*/ 1 h 3"/>
                <a:gd name="T4" fmla="*/ 0 w 3"/>
                <a:gd name="T5" fmla="*/ 2 h 3"/>
                <a:gd name="T6" fmla="*/ 0 w 3"/>
                <a:gd name="T7" fmla="*/ 2 h 3"/>
                <a:gd name="T8" fmla="*/ 2 w 3"/>
                <a:gd name="T9" fmla="*/ 3 h 3"/>
                <a:gd name="T10" fmla="*/ 3 w 3"/>
                <a:gd name="T11" fmla="*/ 3 h 3"/>
                <a:gd name="T12" fmla="*/ 3 w 3"/>
                <a:gd name="T13" fmla="*/ 0 h 3"/>
                <a:gd name="T14" fmla="*/ 3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2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3" name="Freeform 1241"/>
            <p:cNvSpPr>
              <a:spLocks/>
            </p:cNvSpPr>
            <p:nvPr/>
          </p:nvSpPr>
          <p:spPr bwMode="auto">
            <a:xfrm>
              <a:off x="4918" y="2809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0 w 1"/>
                <a:gd name="T15" fmla="*/ 0 h 1"/>
                <a:gd name="T16" fmla="*/ 0 w 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4" name="Freeform 1242"/>
            <p:cNvSpPr>
              <a:spLocks/>
            </p:cNvSpPr>
            <p:nvPr/>
          </p:nvSpPr>
          <p:spPr bwMode="auto">
            <a:xfrm>
              <a:off x="4931" y="2782"/>
              <a:ext cx="6" cy="9"/>
            </a:xfrm>
            <a:custGeom>
              <a:avLst/>
              <a:gdLst>
                <a:gd name="T0" fmla="*/ 1 w 6"/>
                <a:gd name="T1" fmla="*/ 3 h 9"/>
                <a:gd name="T2" fmla="*/ 0 w 6"/>
                <a:gd name="T3" fmla="*/ 5 h 9"/>
                <a:gd name="T4" fmla="*/ 0 w 6"/>
                <a:gd name="T5" fmla="*/ 8 h 9"/>
                <a:gd name="T6" fmla="*/ 1 w 6"/>
                <a:gd name="T7" fmla="*/ 9 h 9"/>
                <a:gd name="T8" fmla="*/ 2 w 6"/>
                <a:gd name="T9" fmla="*/ 8 h 9"/>
                <a:gd name="T10" fmla="*/ 3 w 6"/>
                <a:gd name="T11" fmla="*/ 8 h 9"/>
                <a:gd name="T12" fmla="*/ 5 w 6"/>
                <a:gd name="T13" fmla="*/ 5 h 9"/>
                <a:gd name="T14" fmla="*/ 6 w 6"/>
                <a:gd name="T15" fmla="*/ 3 h 9"/>
                <a:gd name="T16" fmla="*/ 5 w 6"/>
                <a:gd name="T17" fmla="*/ 0 h 9"/>
                <a:gd name="T18" fmla="*/ 5 w 6"/>
                <a:gd name="T19" fmla="*/ 0 h 9"/>
                <a:gd name="T20" fmla="*/ 3 w 6"/>
                <a:gd name="T21" fmla="*/ 2 h 9"/>
                <a:gd name="T22" fmla="*/ 1 w 6"/>
                <a:gd name="T2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9">
                  <a:moveTo>
                    <a:pt x="1" y="3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5"/>
                  </a:lnTo>
                  <a:lnTo>
                    <a:pt x="6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5" name="Freeform 1243"/>
            <p:cNvSpPr>
              <a:spLocks/>
            </p:cNvSpPr>
            <p:nvPr/>
          </p:nvSpPr>
          <p:spPr bwMode="auto">
            <a:xfrm>
              <a:off x="4917" y="2806"/>
              <a:ext cx="1" cy="3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1 h 3"/>
                <a:gd name="T4" fmla="*/ 0 w 1"/>
                <a:gd name="T5" fmla="*/ 1 h 3"/>
                <a:gd name="T6" fmla="*/ 1 w 1"/>
                <a:gd name="T7" fmla="*/ 1 h 3"/>
                <a:gd name="T8" fmla="*/ 1 w 1"/>
                <a:gd name="T9" fmla="*/ 3 h 3"/>
                <a:gd name="T10" fmla="*/ 1 w 1"/>
                <a:gd name="T11" fmla="*/ 1 h 3"/>
                <a:gd name="T12" fmla="*/ 1 w 1"/>
                <a:gd name="T13" fmla="*/ 1 h 3"/>
                <a:gd name="T14" fmla="*/ 1 w 1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6" name="Freeform 1244"/>
            <p:cNvSpPr>
              <a:spLocks/>
            </p:cNvSpPr>
            <p:nvPr/>
          </p:nvSpPr>
          <p:spPr bwMode="auto">
            <a:xfrm>
              <a:off x="4966" y="2277"/>
              <a:ext cx="2" cy="1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1 w 2"/>
                <a:gd name="T5" fmla="*/ 1 h 1"/>
                <a:gd name="T6" fmla="*/ 1 w 2"/>
                <a:gd name="T7" fmla="*/ 1 h 1"/>
                <a:gd name="T8" fmla="*/ 2 w 2"/>
                <a:gd name="T9" fmla="*/ 1 h 1"/>
                <a:gd name="T10" fmla="*/ 2 w 2"/>
                <a:gd name="T11" fmla="*/ 0 h 1"/>
                <a:gd name="T12" fmla="*/ 1 w 2"/>
                <a:gd name="T13" fmla="*/ 0 h 1"/>
                <a:gd name="T14" fmla="*/ 1 w 2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7" name="Freeform 1245"/>
            <p:cNvSpPr>
              <a:spLocks/>
            </p:cNvSpPr>
            <p:nvPr/>
          </p:nvSpPr>
          <p:spPr bwMode="auto">
            <a:xfrm>
              <a:off x="4958" y="2355"/>
              <a:ext cx="4" cy="2"/>
            </a:xfrm>
            <a:custGeom>
              <a:avLst/>
              <a:gdLst>
                <a:gd name="T0" fmla="*/ 3 w 4"/>
                <a:gd name="T1" fmla="*/ 2 h 2"/>
                <a:gd name="T2" fmla="*/ 3 w 4"/>
                <a:gd name="T3" fmla="*/ 0 h 2"/>
                <a:gd name="T4" fmla="*/ 4 w 4"/>
                <a:gd name="T5" fmla="*/ 0 h 2"/>
                <a:gd name="T6" fmla="*/ 3 w 4"/>
                <a:gd name="T7" fmla="*/ 0 h 2"/>
                <a:gd name="T8" fmla="*/ 0 w 4"/>
                <a:gd name="T9" fmla="*/ 0 h 2"/>
                <a:gd name="T10" fmla="*/ 0 w 4"/>
                <a:gd name="T11" fmla="*/ 2 h 2"/>
                <a:gd name="T12" fmla="*/ 1 w 4"/>
                <a:gd name="T13" fmla="*/ 2 h 2"/>
                <a:gd name="T14" fmla="*/ 3 w 4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3" y="2"/>
                  </a:moveTo>
                  <a:lnTo>
                    <a:pt x="3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8" name="Freeform 1246"/>
            <p:cNvSpPr>
              <a:spLocks/>
            </p:cNvSpPr>
            <p:nvPr/>
          </p:nvSpPr>
          <p:spPr bwMode="auto">
            <a:xfrm>
              <a:off x="4941" y="2345"/>
              <a:ext cx="2" cy="5"/>
            </a:xfrm>
            <a:custGeom>
              <a:avLst/>
              <a:gdLst>
                <a:gd name="T0" fmla="*/ 2 w 2"/>
                <a:gd name="T1" fmla="*/ 2 h 5"/>
                <a:gd name="T2" fmla="*/ 2 w 2"/>
                <a:gd name="T3" fmla="*/ 0 h 5"/>
                <a:gd name="T4" fmla="*/ 1 w 2"/>
                <a:gd name="T5" fmla="*/ 3 h 5"/>
                <a:gd name="T6" fmla="*/ 0 w 2"/>
                <a:gd name="T7" fmla="*/ 3 h 5"/>
                <a:gd name="T8" fmla="*/ 1 w 2"/>
                <a:gd name="T9" fmla="*/ 4 h 5"/>
                <a:gd name="T10" fmla="*/ 1 w 2"/>
                <a:gd name="T11" fmla="*/ 5 h 5"/>
                <a:gd name="T12" fmla="*/ 1 w 2"/>
                <a:gd name="T13" fmla="*/ 5 h 5"/>
                <a:gd name="T14" fmla="*/ 2 w 2"/>
                <a:gd name="T15" fmla="*/ 4 h 5"/>
                <a:gd name="T16" fmla="*/ 2 w 2"/>
                <a:gd name="T17" fmla="*/ 3 h 5"/>
                <a:gd name="T18" fmla="*/ 2 w 2"/>
                <a:gd name="T19" fmla="*/ 3 h 5"/>
                <a:gd name="T20" fmla="*/ 2 w 2"/>
                <a:gd name="T21" fmla="*/ 3 h 5"/>
                <a:gd name="T22" fmla="*/ 2 w 2"/>
                <a:gd name="T2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lnTo>
                    <a:pt x="2" y="0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59" name="Freeform 1247"/>
            <p:cNvSpPr>
              <a:spLocks/>
            </p:cNvSpPr>
            <p:nvPr/>
          </p:nvSpPr>
          <p:spPr bwMode="auto">
            <a:xfrm>
              <a:off x="4936" y="2350"/>
              <a:ext cx="3" cy="4"/>
            </a:xfrm>
            <a:custGeom>
              <a:avLst/>
              <a:gdLst>
                <a:gd name="T0" fmla="*/ 3 w 3"/>
                <a:gd name="T1" fmla="*/ 2 h 4"/>
                <a:gd name="T2" fmla="*/ 2 w 3"/>
                <a:gd name="T3" fmla="*/ 2 h 4"/>
                <a:gd name="T4" fmla="*/ 2 w 3"/>
                <a:gd name="T5" fmla="*/ 2 h 4"/>
                <a:gd name="T6" fmla="*/ 1 w 3"/>
                <a:gd name="T7" fmla="*/ 2 h 4"/>
                <a:gd name="T8" fmla="*/ 1 w 3"/>
                <a:gd name="T9" fmla="*/ 0 h 4"/>
                <a:gd name="T10" fmla="*/ 0 w 3"/>
                <a:gd name="T11" fmla="*/ 3 h 4"/>
                <a:gd name="T12" fmla="*/ 1 w 3"/>
                <a:gd name="T13" fmla="*/ 3 h 4"/>
                <a:gd name="T14" fmla="*/ 1 w 3"/>
                <a:gd name="T15" fmla="*/ 4 h 4"/>
                <a:gd name="T16" fmla="*/ 2 w 3"/>
                <a:gd name="T17" fmla="*/ 4 h 4"/>
                <a:gd name="T18" fmla="*/ 2 w 3"/>
                <a:gd name="T19" fmla="*/ 3 h 4"/>
                <a:gd name="T20" fmla="*/ 2 w 3"/>
                <a:gd name="T21" fmla="*/ 3 h 4"/>
                <a:gd name="T22" fmla="*/ 3 w 3"/>
                <a:gd name="T23" fmla="*/ 3 h 4"/>
                <a:gd name="T24" fmla="*/ 3 w 3"/>
                <a:gd name="T25" fmla="*/ 3 h 4"/>
                <a:gd name="T26" fmla="*/ 3 w 3"/>
                <a:gd name="T2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0" name="Freeform 1248"/>
            <p:cNvSpPr>
              <a:spLocks/>
            </p:cNvSpPr>
            <p:nvPr/>
          </p:nvSpPr>
          <p:spPr bwMode="auto">
            <a:xfrm>
              <a:off x="4939" y="2424"/>
              <a:ext cx="3" cy="4"/>
            </a:xfrm>
            <a:custGeom>
              <a:avLst/>
              <a:gdLst>
                <a:gd name="T0" fmla="*/ 2 w 3"/>
                <a:gd name="T1" fmla="*/ 0 h 4"/>
                <a:gd name="T2" fmla="*/ 0 w 3"/>
                <a:gd name="T3" fmla="*/ 0 h 4"/>
                <a:gd name="T4" fmla="*/ 0 w 3"/>
                <a:gd name="T5" fmla="*/ 2 h 4"/>
                <a:gd name="T6" fmla="*/ 0 w 3"/>
                <a:gd name="T7" fmla="*/ 3 h 4"/>
                <a:gd name="T8" fmla="*/ 2 w 3"/>
                <a:gd name="T9" fmla="*/ 4 h 4"/>
                <a:gd name="T10" fmla="*/ 2 w 3"/>
                <a:gd name="T11" fmla="*/ 3 h 4"/>
                <a:gd name="T12" fmla="*/ 3 w 3"/>
                <a:gd name="T13" fmla="*/ 3 h 4"/>
                <a:gd name="T14" fmla="*/ 2 w 3"/>
                <a:gd name="T15" fmla="*/ 2 h 4"/>
                <a:gd name="T16" fmla="*/ 2 w 3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1" name="Freeform 1249"/>
            <p:cNvSpPr>
              <a:spLocks/>
            </p:cNvSpPr>
            <p:nvPr/>
          </p:nvSpPr>
          <p:spPr bwMode="auto">
            <a:xfrm>
              <a:off x="5177" y="2180"/>
              <a:ext cx="2" cy="1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2 w 2"/>
                <a:gd name="T5" fmla="*/ 0 h 1"/>
                <a:gd name="T6" fmla="*/ 2 w 2"/>
                <a:gd name="T7" fmla="*/ 0 h 1"/>
                <a:gd name="T8" fmla="*/ 2 w 2"/>
                <a:gd name="T9" fmla="*/ 0 h 1"/>
                <a:gd name="T10" fmla="*/ 0 w 2"/>
                <a:gd name="T11" fmla="*/ 1 h 1"/>
                <a:gd name="T12" fmla="*/ 0 w 2"/>
                <a:gd name="T13" fmla="*/ 1 h 1"/>
                <a:gd name="T14" fmla="*/ 0 w 2"/>
                <a:gd name="T15" fmla="*/ 1 h 1"/>
                <a:gd name="T16" fmla="*/ 2 w 2"/>
                <a:gd name="T1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2" name="Freeform 1250"/>
            <p:cNvSpPr>
              <a:spLocks/>
            </p:cNvSpPr>
            <p:nvPr/>
          </p:nvSpPr>
          <p:spPr bwMode="auto">
            <a:xfrm>
              <a:off x="5031" y="2840"/>
              <a:ext cx="20" cy="5"/>
            </a:xfrm>
            <a:custGeom>
              <a:avLst/>
              <a:gdLst>
                <a:gd name="T0" fmla="*/ 7 w 20"/>
                <a:gd name="T1" fmla="*/ 1 h 5"/>
                <a:gd name="T2" fmla="*/ 6 w 20"/>
                <a:gd name="T3" fmla="*/ 1 h 5"/>
                <a:gd name="T4" fmla="*/ 0 w 20"/>
                <a:gd name="T5" fmla="*/ 0 h 5"/>
                <a:gd name="T6" fmla="*/ 0 w 20"/>
                <a:gd name="T7" fmla="*/ 1 h 5"/>
                <a:gd name="T8" fmla="*/ 0 w 20"/>
                <a:gd name="T9" fmla="*/ 1 h 5"/>
                <a:gd name="T10" fmla="*/ 6 w 20"/>
                <a:gd name="T11" fmla="*/ 2 h 5"/>
                <a:gd name="T12" fmla="*/ 9 w 20"/>
                <a:gd name="T13" fmla="*/ 4 h 5"/>
                <a:gd name="T14" fmla="*/ 10 w 20"/>
                <a:gd name="T15" fmla="*/ 4 h 5"/>
                <a:gd name="T16" fmla="*/ 11 w 20"/>
                <a:gd name="T17" fmla="*/ 5 h 5"/>
                <a:gd name="T18" fmla="*/ 12 w 20"/>
                <a:gd name="T19" fmla="*/ 4 h 5"/>
                <a:gd name="T20" fmla="*/ 14 w 20"/>
                <a:gd name="T21" fmla="*/ 5 h 5"/>
                <a:gd name="T22" fmla="*/ 16 w 20"/>
                <a:gd name="T23" fmla="*/ 4 h 5"/>
                <a:gd name="T24" fmla="*/ 17 w 20"/>
                <a:gd name="T25" fmla="*/ 4 h 5"/>
                <a:gd name="T26" fmla="*/ 20 w 20"/>
                <a:gd name="T27" fmla="*/ 4 h 5"/>
                <a:gd name="T28" fmla="*/ 19 w 20"/>
                <a:gd name="T29" fmla="*/ 2 h 5"/>
                <a:gd name="T30" fmla="*/ 17 w 20"/>
                <a:gd name="T31" fmla="*/ 2 h 5"/>
                <a:gd name="T32" fmla="*/ 12 w 20"/>
                <a:gd name="T33" fmla="*/ 2 h 5"/>
                <a:gd name="T34" fmla="*/ 10 w 20"/>
                <a:gd name="T35" fmla="*/ 1 h 5"/>
                <a:gd name="T36" fmla="*/ 7 w 20"/>
                <a:gd name="T3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" h="5">
                  <a:moveTo>
                    <a:pt x="7" y="1"/>
                  </a:moveTo>
                  <a:lnTo>
                    <a:pt x="6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6" y="2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1" y="5"/>
                  </a:lnTo>
                  <a:lnTo>
                    <a:pt x="12" y="4"/>
                  </a:lnTo>
                  <a:lnTo>
                    <a:pt x="14" y="5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20" y="4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2" y="2"/>
                  </a:lnTo>
                  <a:lnTo>
                    <a:pt x="10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3" name="Freeform 1251"/>
            <p:cNvSpPr>
              <a:spLocks/>
            </p:cNvSpPr>
            <p:nvPr/>
          </p:nvSpPr>
          <p:spPr bwMode="auto">
            <a:xfrm>
              <a:off x="5030" y="2827"/>
              <a:ext cx="13" cy="8"/>
            </a:xfrm>
            <a:custGeom>
              <a:avLst/>
              <a:gdLst>
                <a:gd name="T0" fmla="*/ 11 w 13"/>
                <a:gd name="T1" fmla="*/ 5 h 8"/>
                <a:gd name="T2" fmla="*/ 10 w 13"/>
                <a:gd name="T3" fmla="*/ 4 h 8"/>
                <a:gd name="T4" fmla="*/ 7 w 13"/>
                <a:gd name="T5" fmla="*/ 2 h 8"/>
                <a:gd name="T6" fmla="*/ 6 w 13"/>
                <a:gd name="T7" fmla="*/ 2 h 8"/>
                <a:gd name="T8" fmla="*/ 5 w 13"/>
                <a:gd name="T9" fmla="*/ 2 h 8"/>
                <a:gd name="T10" fmla="*/ 3 w 13"/>
                <a:gd name="T11" fmla="*/ 0 h 8"/>
                <a:gd name="T12" fmla="*/ 3 w 13"/>
                <a:gd name="T13" fmla="*/ 0 h 8"/>
                <a:gd name="T14" fmla="*/ 0 w 13"/>
                <a:gd name="T15" fmla="*/ 0 h 8"/>
                <a:gd name="T16" fmla="*/ 0 w 13"/>
                <a:gd name="T17" fmla="*/ 2 h 8"/>
                <a:gd name="T18" fmla="*/ 1 w 13"/>
                <a:gd name="T19" fmla="*/ 2 h 8"/>
                <a:gd name="T20" fmla="*/ 1 w 13"/>
                <a:gd name="T21" fmla="*/ 3 h 8"/>
                <a:gd name="T22" fmla="*/ 1 w 13"/>
                <a:gd name="T23" fmla="*/ 3 h 8"/>
                <a:gd name="T24" fmla="*/ 2 w 13"/>
                <a:gd name="T25" fmla="*/ 3 h 8"/>
                <a:gd name="T26" fmla="*/ 3 w 13"/>
                <a:gd name="T27" fmla="*/ 4 h 8"/>
                <a:gd name="T28" fmla="*/ 5 w 13"/>
                <a:gd name="T29" fmla="*/ 3 h 8"/>
                <a:gd name="T30" fmla="*/ 6 w 13"/>
                <a:gd name="T31" fmla="*/ 5 h 8"/>
                <a:gd name="T32" fmla="*/ 6 w 13"/>
                <a:gd name="T33" fmla="*/ 7 h 8"/>
                <a:gd name="T34" fmla="*/ 7 w 13"/>
                <a:gd name="T35" fmla="*/ 8 h 8"/>
                <a:gd name="T36" fmla="*/ 8 w 13"/>
                <a:gd name="T37" fmla="*/ 8 h 8"/>
                <a:gd name="T38" fmla="*/ 10 w 13"/>
                <a:gd name="T39" fmla="*/ 8 h 8"/>
                <a:gd name="T40" fmla="*/ 11 w 13"/>
                <a:gd name="T41" fmla="*/ 8 h 8"/>
                <a:gd name="T42" fmla="*/ 12 w 13"/>
                <a:gd name="T43" fmla="*/ 8 h 8"/>
                <a:gd name="T44" fmla="*/ 13 w 13"/>
                <a:gd name="T45" fmla="*/ 7 h 8"/>
                <a:gd name="T46" fmla="*/ 12 w 13"/>
                <a:gd name="T47" fmla="*/ 7 h 8"/>
                <a:gd name="T48" fmla="*/ 11 w 13"/>
                <a:gd name="T4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" h="8">
                  <a:moveTo>
                    <a:pt x="11" y="5"/>
                  </a:moveTo>
                  <a:lnTo>
                    <a:pt x="10" y="4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4"/>
                  </a:lnTo>
                  <a:lnTo>
                    <a:pt x="5" y="3"/>
                  </a:lnTo>
                  <a:lnTo>
                    <a:pt x="6" y="5"/>
                  </a:lnTo>
                  <a:lnTo>
                    <a:pt x="6" y="7"/>
                  </a:lnTo>
                  <a:lnTo>
                    <a:pt x="7" y="8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3" y="7"/>
                  </a:lnTo>
                  <a:lnTo>
                    <a:pt x="12" y="7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4" name="Freeform 1252"/>
            <p:cNvSpPr>
              <a:spLocks/>
            </p:cNvSpPr>
            <p:nvPr/>
          </p:nvSpPr>
          <p:spPr bwMode="auto">
            <a:xfrm>
              <a:off x="5085" y="2320"/>
              <a:ext cx="1" cy="2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2 h 2"/>
                <a:gd name="T8" fmla="*/ 1 w 1"/>
                <a:gd name="T9" fmla="*/ 2 h 2"/>
                <a:gd name="T10" fmla="*/ 1 w 1"/>
                <a:gd name="T11" fmla="*/ 2 h 2"/>
                <a:gd name="T12" fmla="*/ 1 w 1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5" name="Freeform 1253"/>
            <p:cNvSpPr>
              <a:spLocks/>
            </p:cNvSpPr>
            <p:nvPr/>
          </p:nvSpPr>
          <p:spPr bwMode="auto">
            <a:xfrm>
              <a:off x="5067" y="2686"/>
              <a:ext cx="3" cy="2"/>
            </a:xfrm>
            <a:custGeom>
              <a:avLst/>
              <a:gdLst>
                <a:gd name="T0" fmla="*/ 1 w 3"/>
                <a:gd name="T1" fmla="*/ 1 h 2"/>
                <a:gd name="T2" fmla="*/ 3 w 3"/>
                <a:gd name="T3" fmla="*/ 1 h 2"/>
                <a:gd name="T4" fmla="*/ 1 w 3"/>
                <a:gd name="T5" fmla="*/ 0 h 2"/>
                <a:gd name="T6" fmla="*/ 1 w 3"/>
                <a:gd name="T7" fmla="*/ 0 h 2"/>
                <a:gd name="T8" fmla="*/ 1 w 3"/>
                <a:gd name="T9" fmla="*/ 1 h 2"/>
                <a:gd name="T10" fmla="*/ 0 w 3"/>
                <a:gd name="T11" fmla="*/ 1 h 2"/>
                <a:gd name="T12" fmla="*/ 0 w 3"/>
                <a:gd name="T13" fmla="*/ 2 h 2"/>
                <a:gd name="T14" fmla="*/ 0 w 3"/>
                <a:gd name="T15" fmla="*/ 2 h 2"/>
                <a:gd name="T16" fmla="*/ 1 w 3"/>
                <a:gd name="T17" fmla="*/ 1 h 2"/>
                <a:gd name="T18" fmla="*/ 1 w 3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lnTo>
                    <a:pt x="3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6" name="Freeform 1254"/>
            <p:cNvSpPr>
              <a:spLocks/>
            </p:cNvSpPr>
            <p:nvPr/>
          </p:nvSpPr>
          <p:spPr bwMode="auto">
            <a:xfrm>
              <a:off x="5016" y="2846"/>
              <a:ext cx="0" cy="1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  <a:gd name="T5" fmla="*/ 0 h 1"/>
                <a:gd name="T6" fmla="*/ 0 h 1"/>
                <a:gd name="T7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7" name="Freeform 1255"/>
            <p:cNvSpPr>
              <a:spLocks/>
            </p:cNvSpPr>
            <p:nvPr/>
          </p:nvSpPr>
          <p:spPr bwMode="auto">
            <a:xfrm>
              <a:off x="4990" y="2329"/>
              <a:ext cx="1" cy="3"/>
            </a:xfrm>
            <a:custGeom>
              <a:avLst/>
              <a:gdLst>
                <a:gd name="T0" fmla="*/ 1 w 1"/>
                <a:gd name="T1" fmla="*/ 1 h 3"/>
                <a:gd name="T2" fmla="*/ 1 w 1"/>
                <a:gd name="T3" fmla="*/ 1 h 3"/>
                <a:gd name="T4" fmla="*/ 1 w 1"/>
                <a:gd name="T5" fmla="*/ 0 h 3"/>
                <a:gd name="T6" fmla="*/ 0 w 1"/>
                <a:gd name="T7" fmla="*/ 0 h 3"/>
                <a:gd name="T8" fmla="*/ 0 w 1"/>
                <a:gd name="T9" fmla="*/ 1 h 3"/>
                <a:gd name="T10" fmla="*/ 0 w 1"/>
                <a:gd name="T11" fmla="*/ 1 h 3"/>
                <a:gd name="T12" fmla="*/ 1 w 1"/>
                <a:gd name="T13" fmla="*/ 3 h 3"/>
                <a:gd name="T14" fmla="*/ 1 w 1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8" name="Freeform 1256"/>
            <p:cNvSpPr>
              <a:spLocks/>
            </p:cNvSpPr>
            <p:nvPr/>
          </p:nvSpPr>
          <p:spPr bwMode="auto">
            <a:xfrm>
              <a:off x="5013" y="2324"/>
              <a:ext cx="3" cy="1"/>
            </a:xfrm>
            <a:custGeom>
              <a:avLst/>
              <a:gdLst>
                <a:gd name="T0" fmla="*/ 2 w 3"/>
                <a:gd name="T1" fmla="*/ 1 h 1"/>
                <a:gd name="T2" fmla="*/ 2 w 3"/>
                <a:gd name="T3" fmla="*/ 1 h 1"/>
                <a:gd name="T4" fmla="*/ 3 w 3"/>
                <a:gd name="T5" fmla="*/ 1 h 1"/>
                <a:gd name="T6" fmla="*/ 3 w 3"/>
                <a:gd name="T7" fmla="*/ 0 h 1"/>
                <a:gd name="T8" fmla="*/ 3 w 3"/>
                <a:gd name="T9" fmla="*/ 0 h 1"/>
                <a:gd name="T10" fmla="*/ 2 w 3"/>
                <a:gd name="T11" fmla="*/ 0 h 1"/>
                <a:gd name="T12" fmla="*/ 0 w 3"/>
                <a:gd name="T13" fmla="*/ 0 h 1"/>
                <a:gd name="T14" fmla="*/ 0 w 3"/>
                <a:gd name="T15" fmla="*/ 0 h 1"/>
                <a:gd name="T16" fmla="*/ 0 w 3"/>
                <a:gd name="T17" fmla="*/ 1 h 1"/>
                <a:gd name="T18" fmla="*/ 2 w 3"/>
                <a:gd name="T1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lnTo>
                    <a:pt x="2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69" name="Freeform 1257"/>
            <p:cNvSpPr>
              <a:spLocks/>
            </p:cNvSpPr>
            <p:nvPr/>
          </p:nvSpPr>
          <p:spPr bwMode="auto">
            <a:xfrm>
              <a:off x="5020" y="2324"/>
              <a:ext cx="5" cy="5"/>
            </a:xfrm>
            <a:custGeom>
              <a:avLst/>
              <a:gdLst>
                <a:gd name="T0" fmla="*/ 3 w 5"/>
                <a:gd name="T1" fmla="*/ 0 h 5"/>
                <a:gd name="T2" fmla="*/ 3 w 5"/>
                <a:gd name="T3" fmla="*/ 0 h 5"/>
                <a:gd name="T4" fmla="*/ 2 w 5"/>
                <a:gd name="T5" fmla="*/ 1 h 5"/>
                <a:gd name="T6" fmla="*/ 1 w 5"/>
                <a:gd name="T7" fmla="*/ 3 h 5"/>
                <a:gd name="T8" fmla="*/ 0 w 5"/>
                <a:gd name="T9" fmla="*/ 4 h 5"/>
                <a:gd name="T10" fmla="*/ 0 w 5"/>
                <a:gd name="T11" fmla="*/ 4 h 5"/>
                <a:gd name="T12" fmla="*/ 1 w 5"/>
                <a:gd name="T13" fmla="*/ 5 h 5"/>
                <a:gd name="T14" fmla="*/ 2 w 5"/>
                <a:gd name="T15" fmla="*/ 5 h 5"/>
                <a:gd name="T16" fmla="*/ 3 w 5"/>
                <a:gd name="T17" fmla="*/ 4 h 5"/>
                <a:gd name="T18" fmla="*/ 3 w 5"/>
                <a:gd name="T19" fmla="*/ 3 h 5"/>
                <a:gd name="T20" fmla="*/ 5 w 5"/>
                <a:gd name="T21" fmla="*/ 0 h 5"/>
                <a:gd name="T22" fmla="*/ 3 w 5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5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0" name="Freeform 1258"/>
            <p:cNvSpPr>
              <a:spLocks/>
            </p:cNvSpPr>
            <p:nvPr/>
          </p:nvSpPr>
          <p:spPr bwMode="auto">
            <a:xfrm>
              <a:off x="5022" y="2831"/>
              <a:ext cx="3" cy="3"/>
            </a:xfrm>
            <a:custGeom>
              <a:avLst/>
              <a:gdLst>
                <a:gd name="T0" fmla="*/ 1 w 3"/>
                <a:gd name="T1" fmla="*/ 0 h 3"/>
                <a:gd name="T2" fmla="*/ 0 w 3"/>
                <a:gd name="T3" fmla="*/ 1 h 3"/>
                <a:gd name="T4" fmla="*/ 0 w 3"/>
                <a:gd name="T5" fmla="*/ 1 h 3"/>
                <a:gd name="T6" fmla="*/ 0 w 3"/>
                <a:gd name="T7" fmla="*/ 3 h 3"/>
                <a:gd name="T8" fmla="*/ 1 w 3"/>
                <a:gd name="T9" fmla="*/ 3 h 3"/>
                <a:gd name="T10" fmla="*/ 3 w 3"/>
                <a:gd name="T11" fmla="*/ 3 h 3"/>
                <a:gd name="T12" fmla="*/ 3 w 3"/>
                <a:gd name="T13" fmla="*/ 1 h 3"/>
                <a:gd name="T14" fmla="*/ 1 w 3"/>
                <a:gd name="T15" fmla="*/ 1 h 3"/>
                <a:gd name="T16" fmla="*/ 1 w 3"/>
                <a:gd name="T17" fmla="*/ 1 h 3"/>
                <a:gd name="T18" fmla="*/ 1 w 3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1" name="Freeform 1259"/>
            <p:cNvSpPr>
              <a:spLocks/>
            </p:cNvSpPr>
            <p:nvPr/>
          </p:nvSpPr>
          <p:spPr bwMode="auto">
            <a:xfrm>
              <a:off x="5091" y="2345"/>
              <a:ext cx="1" cy="2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0 h 2"/>
                <a:gd name="T8" fmla="*/ 0 w 1"/>
                <a:gd name="T9" fmla="*/ 0 h 2"/>
                <a:gd name="T10" fmla="*/ 0 w 1"/>
                <a:gd name="T11" fmla="*/ 2 h 2"/>
                <a:gd name="T12" fmla="*/ 0 w 1"/>
                <a:gd name="T13" fmla="*/ 2 h 2"/>
                <a:gd name="T14" fmla="*/ 1 w 1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2" name="Freeform 1260"/>
            <p:cNvSpPr>
              <a:spLocks/>
            </p:cNvSpPr>
            <p:nvPr/>
          </p:nvSpPr>
          <p:spPr bwMode="auto">
            <a:xfrm>
              <a:off x="5017" y="2712"/>
              <a:ext cx="3" cy="5"/>
            </a:xfrm>
            <a:custGeom>
              <a:avLst/>
              <a:gdLst>
                <a:gd name="T0" fmla="*/ 1 w 3"/>
                <a:gd name="T1" fmla="*/ 2 h 5"/>
                <a:gd name="T2" fmla="*/ 1 w 3"/>
                <a:gd name="T3" fmla="*/ 2 h 5"/>
                <a:gd name="T4" fmla="*/ 1 w 3"/>
                <a:gd name="T5" fmla="*/ 3 h 5"/>
                <a:gd name="T6" fmla="*/ 0 w 3"/>
                <a:gd name="T7" fmla="*/ 4 h 5"/>
                <a:gd name="T8" fmla="*/ 1 w 3"/>
                <a:gd name="T9" fmla="*/ 5 h 5"/>
                <a:gd name="T10" fmla="*/ 1 w 3"/>
                <a:gd name="T11" fmla="*/ 5 h 5"/>
                <a:gd name="T12" fmla="*/ 1 w 3"/>
                <a:gd name="T13" fmla="*/ 4 h 5"/>
                <a:gd name="T14" fmla="*/ 3 w 3"/>
                <a:gd name="T15" fmla="*/ 3 h 5"/>
                <a:gd name="T16" fmla="*/ 3 w 3"/>
                <a:gd name="T17" fmla="*/ 2 h 5"/>
                <a:gd name="T18" fmla="*/ 3 w 3"/>
                <a:gd name="T19" fmla="*/ 0 h 5"/>
                <a:gd name="T20" fmla="*/ 3 w 3"/>
                <a:gd name="T21" fmla="*/ 2 h 5"/>
                <a:gd name="T22" fmla="*/ 1 w 3"/>
                <a:gd name="T2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5">
                  <a:moveTo>
                    <a:pt x="1" y="2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3" name="Freeform 1261"/>
            <p:cNvSpPr>
              <a:spLocks/>
            </p:cNvSpPr>
            <p:nvPr/>
          </p:nvSpPr>
          <p:spPr bwMode="auto">
            <a:xfrm>
              <a:off x="5124" y="2442"/>
              <a:ext cx="1" cy="2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0 w 1"/>
                <a:gd name="T5" fmla="*/ 0 h 2"/>
                <a:gd name="T6" fmla="*/ 0 w 1"/>
                <a:gd name="T7" fmla="*/ 0 h 2"/>
                <a:gd name="T8" fmla="*/ 0 w 1"/>
                <a:gd name="T9" fmla="*/ 2 h 2"/>
                <a:gd name="T10" fmla="*/ 1 w 1"/>
                <a:gd name="T11" fmla="*/ 1 h 2"/>
                <a:gd name="T12" fmla="*/ 1 w 1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4" name="Freeform 1262"/>
            <p:cNvSpPr>
              <a:spLocks/>
            </p:cNvSpPr>
            <p:nvPr/>
          </p:nvSpPr>
          <p:spPr bwMode="auto">
            <a:xfrm>
              <a:off x="5174" y="2566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5" name="Freeform 1263"/>
            <p:cNvSpPr>
              <a:spLocks/>
            </p:cNvSpPr>
            <p:nvPr/>
          </p:nvSpPr>
          <p:spPr bwMode="auto">
            <a:xfrm>
              <a:off x="5171" y="2610"/>
              <a:ext cx="1" cy="2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1 h 2"/>
                <a:gd name="T4" fmla="*/ 1 w 1"/>
                <a:gd name="T5" fmla="*/ 2 h 2"/>
                <a:gd name="T6" fmla="*/ 1 w 1"/>
                <a:gd name="T7" fmla="*/ 1 h 2"/>
                <a:gd name="T8" fmla="*/ 1 w 1"/>
                <a:gd name="T9" fmla="*/ 0 h 2"/>
                <a:gd name="T10" fmla="*/ 1 w 1"/>
                <a:gd name="T11" fmla="*/ 0 h 2"/>
                <a:gd name="T12" fmla="*/ 0 w 1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6" name="Freeform 1264"/>
            <p:cNvSpPr>
              <a:spLocks/>
            </p:cNvSpPr>
            <p:nvPr/>
          </p:nvSpPr>
          <p:spPr bwMode="auto">
            <a:xfrm>
              <a:off x="5176" y="2881"/>
              <a:ext cx="3" cy="3"/>
            </a:xfrm>
            <a:custGeom>
              <a:avLst/>
              <a:gdLst>
                <a:gd name="T0" fmla="*/ 1 w 3"/>
                <a:gd name="T1" fmla="*/ 0 h 3"/>
                <a:gd name="T2" fmla="*/ 0 w 3"/>
                <a:gd name="T3" fmla="*/ 2 h 3"/>
                <a:gd name="T4" fmla="*/ 0 w 3"/>
                <a:gd name="T5" fmla="*/ 2 h 3"/>
                <a:gd name="T6" fmla="*/ 0 w 3"/>
                <a:gd name="T7" fmla="*/ 3 h 3"/>
                <a:gd name="T8" fmla="*/ 0 w 3"/>
                <a:gd name="T9" fmla="*/ 3 h 3"/>
                <a:gd name="T10" fmla="*/ 1 w 3"/>
                <a:gd name="T11" fmla="*/ 3 h 3"/>
                <a:gd name="T12" fmla="*/ 3 w 3"/>
                <a:gd name="T13" fmla="*/ 2 h 3"/>
                <a:gd name="T14" fmla="*/ 1 w 3"/>
                <a:gd name="T15" fmla="*/ 0 h 3"/>
                <a:gd name="T16" fmla="*/ 1 w 3"/>
                <a:gd name="T17" fmla="*/ 0 h 3"/>
                <a:gd name="T18" fmla="*/ 1 w 3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7" name="Freeform 1265"/>
            <p:cNvSpPr>
              <a:spLocks/>
            </p:cNvSpPr>
            <p:nvPr/>
          </p:nvSpPr>
          <p:spPr bwMode="auto">
            <a:xfrm>
              <a:off x="5172" y="2607"/>
              <a:ext cx="3" cy="3"/>
            </a:xfrm>
            <a:custGeom>
              <a:avLst/>
              <a:gdLst>
                <a:gd name="T0" fmla="*/ 0 w 3"/>
                <a:gd name="T1" fmla="*/ 1 h 3"/>
                <a:gd name="T2" fmla="*/ 2 w 3"/>
                <a:gd name="T3" fmla="*/ 3 h 3"/>
                <a:gd name="T4" fmla="*/ 2 w 3"/>
                <a:gd name="T5" fmla="*/ 3 h 3"/>
                <a:gd name="T6" fmla="*/ 2 w 3"/>
                <a:gd name="T7" fmla="*/ 1 h 3"/>
                <a:gd name="T8" fmla="*/ 3 w 3"/>
                <a:gd name="T9" fmla="*/ 1 h 3"/>
                <a:gd name="T10" fmla="*/ 3 w 3"/>
                <a:gd name="T11" fmla="*/ 0 h 3"/>
                <a:gd name="T12" fmla="*/ 3 w 3"/>
                <a:gd name="T13" fmla="*/ 0 h 3"/>
                <a:gd name="T14" fmla="*/ 3 w 3"/>
                <a:gd name="T15" fmla="*/ 0 h 3"/>
                <a:gd name="T16" fmla="*/ 2 w 3"/>
                <a:gd name="T17" fmla="*/ 0 h 3"/>
                <a:gd name="T18" fmla="*/ 0 w 3"/>
                <a:gd name="T1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lnTo>
                    <a:pt x="2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8" name="Freeform 1266"/>
            <p:cNvSpPr>
              <a:spLocks/>
            </p:cNvSpPr>
            <p:nvPr/>
          </p:nvSpPr>
          <p:spPr bwMode="auto">
            <a:xfrm>
              <a:off x="5166" y="2622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79" name="Freeform 1267"/>
            <p:cNvSpPr>
              <a:spLocks/>
            </p:cNvSpPr>
            <p:nvPr/>
          </p:nvSpPr>
          <p:spPr bwMode="auto">
            <a:xfrm>
              <a:off x="5159" y="2630"/>
              <a:ext cx="3" cy="5"/>
            </a:xfrm>
            <a:custGeom>
              <a:avLst/>
              <a:gdLst>
                <a:gd name="T0" fmla="*/ 1 w 3"/>
                <a:gd name="T1" fmla="*/ 5 h 5"/>
                <a:gd name="T2" fmla="*/ 1 w 3"/>
                <a:gd name="T3" fmla="*/ 5 h 5"/>
                <a:gd name="T4" fmla="*/ 1 w 3"/>
                <a:gd name="T5" fmla="*/ 3 h 5"/>
                <a:gd name="T6" fmla="*/ 3 w 3"/>
                <a:gd name="T7" fmla="*/ 1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2 w 3"/>
                <a:gd name="T15" fmla="*/ 1 h 5"/>
                <a:gd name="T16" fmla="*/ 0 w 3"/>
                <a:gd name="T17" fmla="*/ 2 h 5"/>
                <a:gd name="T18" fmla="*/ 0 w 3"/>
                <a:gd name="T19" fmla="*/ 5 h 5"/>
                <a:gd name="T20" fmla="*/ 0 w 3"/>
                <a:gd name="T21" fmla="*/ 5 h 5"/>
                <a:gd name="T22" fmla="*/ 1 w 3"/>
                <a:gd name="T2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0" name="Freeform 1268"/>
            <p:cNvSpPr>
              <a:spLocks/>
            </p:cNvSpPr>
            <p:nvPr/>
          </p:nvSpPr>
          <p:spPr bwMode="auto">
            <a:xfrm>
              <a:off x="5172" y="2591"/>
              <a:ext cx="2" cy="1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1 h 1"/>
                <a:gd name="T4" fmla="*/ 2 w 2"/>
                <a:gd name="T5" fmla="*/ 1 h 1"/>
                <a:gd name="T6" fmla="*/ 2 w 2"/>
                <a:gd name="T7" fmla="*/ 1 h 1"/>
                <a:gd name="T8" fmla="*/ 2 w 2"/>
                <a:gd name="T9" fmla="*/ 1 h 1"/>
                <a:gd name="T10" fmla="*/ 2 w 2"/>
                <a:gd name="T11" fmla="*/ 0 h 1"/>
                <a:gd name="T12" fmla="*/ 0 w 2"/>
                <a:gd name="T13" fmla="*/ 0 h 1"/>
                <a:gd name="T14" fmla="*/ 0 w 2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1" name="Freeform 1269"/>
            <p:cNvSpPr>
              <a:spLocks/>
            </p:cNvSpPr>
            <p:nvPr/>
          </p:nvSpPr>
          <p:spPr bwMode="auto">
            <a:xfrm>
              <a:off x="5172" y="2557"/>
              <a:ext cx="2" cy="1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0 w 2"/>
                <a:gd name="T11" fmla="*/ 1 h 1"/>
                <a:gd name="T12" fmla="*/ 2 w 2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2" name="Freeform 1270"/>
            <p:cNvSpPr>
              <a:spLocks/>
            </p:cNvSpPr>
            <p:nvPr/>
          </p:nvSpPr>
          <p:spPr bwMode="auto">
            <a:xfrm>
              <a:off x="4856" y="2835"/>
              <a:ext cx="10" cy="6"/>
            </a:xfrm>
            <a:custGeom>
              <a:avLst/>
              <a:gdLst>
                <a:gd name="T0" fmla="*/ 5 w 10"/>
                <a:gd name="T1" fmla="*/ 0 h 6"/>
                <a:gd name="T2" fmla="*/ 5 w 10"/>
                <a:gd name="T3" fmla="*/ 0 h 6"/>
                <a:gd name="T4" fmla="*/ 1 w 10"/>
                <a:gd name="T5" fmla="*/ 0 h 6"/>
                <a:gd name="T6" fmla="*/ 1 w 10"/>
                <a:gd name="T7" fmla="*/ 0 h 6"/>
                <a:gd name="T8" fmla="*/ 0 w 10"/>
                <a:gd name="T9" fmla="*/ 1 h 6"/>
                <a:gd name="T10" fmla="*/ 0 w 10"/>
                <a:gd name="T11" fmla="*/ 4 h 6"/>
                <a:gd name="T12" fmla="*/ 0 w 10"/>
                <a:gd name="T13" fmla="*/ 5 h 6"/>
                <a:gd name="T14" fmla="*/ 1 w 10"/>
                <a:gd name="T15" fmla="*/ 5 h 6"/>
                <a:gd name="T16" fmla="*/ 2 w 10"/>
                <a:gd name="T17" fmla="*/ 4 h 6"/>
                <a:gd name="T18" fmla="*/ 3 w 10"/>
                <a:gd name="T19" fmla="*/ 2 h 6"/>
                <a:gd name="T20" fmla="*/ 3 w 10"/>
                <a:gd name="T21" fmla="*/ 1 h 6"/>
                <a:gd name="T22" fmla="*/ 5 w 10"/>
                <a:gd name="T23" fmla="*/ 4 h 6"/>
                <a:gd name="T24" fmla="*/ 3 w 10"/>
                <a:gd name="T25" fmla="*/ 5 h 6"/>
                <a:gd name="T26" fmla="*/ 3 w 10"/>
                <a:gd name="T27" fmla="*/ 5 h 6"/>
                <a:gd name="T28" fmla="*/ 5 w 10"/>
                <a:gd name="T29" fmla="*/ 6 h 6"/>
                <a:gd name="T30" fmla="*/ 5 w 10"/>
                <a:gd name="T31" fmla="*/ 5 h 6"/>
                <a:gd name="T32" fmla="*/ 5 w 10"/>
                <a:gd name="T33" fmla="*/ 5 h 6"/>
                <a:gd name="T34" fmla="*/ 6 w 10"/>
                <a:gd name="T35" fmla="*/ 4 h 6"/>
                <a:gd name="T36" fmla="*/ 6 w 10"/>
                <a:gd name="T37" fmla="*/ 4 h 6"/>
                <a:gd name="T38" fmla="*/ 7 w 10"/>
                <a:gd name="T39" fmla="*/ 4 h 6"/>
                <a:gd name="T40" fmla="*/ 8 w 10"/>
                <a:gd name="T41" fmla="*/ 4 h 6"/>
                <a:gd name="T42" fmla="*/ 8 w 10"/>
                <a:gd name="T43" fmla="*/ 4 h 6"/>
                <a:gd name="T44" fmla="*/ 10 w 10"/>
                <a:gd name="T45" fmla="*/ 2 h 6"/>
                <a:gd name="T46" fmla="*/ 10 w 10"/>
                <a:gd name="T47" fmla="*/ 1 h 6"/>
                <a:gd name="T48" fmla="*/ 8 w 10"/>
                <a:gd name="T49" fmla="*/ 1 h 6"/>
                <a:gd name="T50" fmla="*/ 8 w 10"/>
                <a:gd name="T51" fmla="*/ 0 h 6"/>
                <a:gd name="T52" fmla="*/ 7 w 10"/>
                <a:gd name="T53" fmla="*/ 1 h 6"/>
                <a:gd name="T54" fmla="*/ 5 w 10"/>
                <a:gd name="T55" fmla="*/ 2 h 6"/>
                <a:gd name="T56" fmla="*/ 5 w 10"/>
                <a:gd name="T57" fmla="*/ 1 h 6"/>
                <a:gd name="T58" fmla="*/ 5 w 10"/>
                <a:gd name="T59" fmla="*/ 0 h 6"/>
                <a:gd name="T60" fmla="*/ 5 w 10"/>
                <a:gd name="T6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" h="6">
                  <a:moveTo>
                    <a:pt x="5" y="0"/>
                  </a:moveTo>
                  <a:lnTo>
                    <a:pt x="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3" name="Freeform 1271"/>
            <p:cNvSpPr>
              <a:spLocks/>
            </p:cNvSpPr>
            <p:nvPr/>
          </p:nvSpPr>
          <p:spPr bwMode="auto">
            <a:xfrm>
              <a:off x="5239" y="3129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4" name="Freeform 1272"/>
            <p:cNvSpPr>
              <a:spLocks/>
            </p:cNvSpPr>
            <p:nvPr/>
          </p:nvSpPr>
          <p:spPr bwMode="auto">
            <a:xfrm>
              <a:off x="5231" y="3127"/>
              <a:ext cx="1" cy="2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2 h 2"/>
                <a:gd name="T4" fmla="*/ 1 w 1"/>
                <a:gd name="T5" fmla="*/ 2 h 2"/>
                <a:gd name="T6" fmla="*/ 1 w 1"/>
                <a:gd name="T7" fmla="*/ 1 h 2"/>
                <a:gd name="T8" fmla="*/ 0 w 1"/>
                <a:gd name="T9" fmla="*/ 0 h 2"/>
                <a:gd name="T10" fmla="*/ 0 w 1"/>
                <a:gd name="T11" fmla="*/ 0 h 2"/>
                <a:gd name="T12" fmla="*/ 0 w 1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5" name="Freeform 1273"/>
            <p:cNvSpPr>
              <a:spLocks/>
            </p:cNvSpPr>
            <p:nvPr/>
          </p:nvSpPr>
          <p:spPr bwMode="auto">
            <a:xfrm>
              <a:off x="5139" y="2935"/>
              <a:ext cx="5" cy="3"/>
            </a:xfrm>
            <a:custGeom>
              <a:avLst/>
              <a:gdLst>
                <a:gd name="T0" fmla="*/ 0 w 5"/>
                <a:gd name="T1" fmla="*/ 0 h 3"/>
                <a:gd name="T2" fmla="*/ 1 w 5"/>
                <a:gd name="T3" fmla="*/ 0 h 3"/>
                <a:gd name="T4" fmla="*/ 1 w 5"/>
                <a:gd name="T5" fmla="*/ 1 h 3"/>
                <a:gd name="T6" fmla="*/ 3 w 5"/>
                <a:gd name="T7" fmla="*/ 3 h 3"/>
                <a:gd name="T8" fmla="*/ 5 w 5"/>
                <a:gd name="T9" fmla="*/ 3 h 3"/>
                <a:gd name="T10" fmla="*/ 5 w 5"/>
                <a:gd name="T11" fmla="*/ 3 h 3"/>
                <a:gd name="T12" fmla="*/ 3 w 5"/>
                <a:gd name="T13" fmla="*/ 1 h 3"/>
                <a:gd name="T14" fmla="*/ 1 w 5"/>
                <a:gd name="T15" fmla="*/ 0 h 3"/>
                <a:gd name="T16" fmla="*/ 0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6" name="Freeform 1274"/>
            <p:cNvSpPr>
              <a:spLocks/>
            </p:cNvSpPr>
            <p:nvPr/>
          </p:nvSpPr>
          <p:spPr bwMode="auto">
            <a:xfrm>
              <a:off x="2910" y="2349"/>
              <a:ext cx="7" cy="4"/>
            </a:xfrm>
            <a:custGeom>
              <a:avLst/>
              <a:gdLst>
                <a:gd name="T0" fmla="*/ 5 w 7"/>
                <a:gd name="T1" fmla="*/ 4 h 4"/>
                <a:gd name="T2" fmla="*/ 6 w 7"/>
                <a:gd name="T3" fmla="*/ 3 h 4"/>
                <a:gd name="T4" fmla="*/ 7 w 7"/>
                <a:gd name="T5" fmla="*/ 3 h 4"/>
                <a:gd name="T6" fmla="*/ 6 w 7"/>
                <a:gd name="T7" fmla="*/ 3 h 4"/>
                <a:gd name="T8" fmla="*/ 3 w 7"/>
                <a:gd name="T9" fmla="*/ 1 h 4"/>
                <a:gd name="T10" fmla="*/ 2 w 7"/>
                <a:gd name="T11" fmla="*/ 1 h 4"/>
                <a:gd name="T12" fmla="*/ 0 w 7"/>
                <a:gd name="T13" fmla="*/ 0 h 4"/>
                <a:gd name="T14" fmla="*/ 0 w 7"/>
                <a:gd name="T15" fmla="*/ 1 h 4"/>
                <a:gd name="T16" fmla="*/ 0 w 7"/>
                <a:gd name="T17" fmla="*/ 3 h 4"/>
                <a:gd name="T18" fmla="*/ 1 w 7"/>
                <a:gd name="T19" fmla="*/ 3 h 4"/>
                <a:gd name="T20" fmla="*/ 2 w 7"/>
                <a:gd name="T21" fmla="*/ 4 h 4"/>
                <a:gd name="T22" fmla="*/ 5 w 7"/>
                <a:gd name="T2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4">
                  <a:moveTo>
                    <a:pt x="5" y="4"/>
                  </a:moveTo>
                  <a:lnTo>
                    <a:pt x="6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7" name="Freeform 1275"/>
            <p:cNvSpPr>
              <a:spLocks/>
            </p:cNvSpPr>
            <p:nvPr/>
          </p:nvSpPr>
          <p:spPr bwMode="auto">
            <a:xfrm>
              <a:off x="5217" y="3098"/>
              <a:ext cx="2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0 w 2"/>
                <a:gd name="T7" fmla="*/ 1 h 1"/>
                <a:gd name="T8" fmla="*/ 2 w 2"/>
                <a:gd name="T9" fmla="*/ 1 h 1"/>
                <a:gd name="T10" fmla="*/ 2 w 2"/>
                <a:gd name="T11" fmla="*/ 1 h 1"/>
                <a:gd name="T12" fmla="*/ 2 w 2"/>
                <a:gd name="T13" fmla="*/ 0 h 1"/>
                <a:gd name="T14" fmla="*/ 2 w 2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8" name="Freeform 1276"/>
            <p:cNvSpPr>
              <a:spLocks/>
            </p:cNvSpPr>
            <p:nvPr/>
          </p:nvSpPr>
          <p:spPr bwMode="auto">
            <a:xfrm>
              <a:off x="5219" y="3099"/>
              <a:ext cx="1" cy="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3 h 3"/>
                <a:gd name="T4" fmla="*/ 1 w 1"/>
                <a:gd name="T5" fmla="*/ 3 h 3"/>
                <a:gd name="T6" fmla="*/ 0 w 1"/>
                <a:gd name="T7" fmla="*/ 1 h 3"/>
                <a:gd name="T8" fmla="*/ 0 w 1"/>
                <a:gd name="T9" fmla="*/ 0 h 3"/>
                <a:gd name="T10" fmla="*/ 0 w 1"/>
                <a:gd name="T11" fmla="*/ 3 h 3"/>
                <a:gd name="T12" fmla="*/ 0 w 1"/>
                <a:gd name="T13" fmla="*/ 3 h 3"/>
                <a:gd name="T14" fmla="*/ 0 w 1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89" name="Freeform 1277"/>
            <p:cNvSpPr>
              <a:spLocks/>
            </p:cNvSpPr>
            <p:nvPr/>
          </p:nvSpPr>
          <p:spPr bwMode="auto">
            <a:xfrm>
              <a:off x="5050" y="3034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  <a:gd name="T10" fmla="*/ 0 w 1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0" name="Freeform 1278"/>
            <p:cNvSpPr>
              <a:spLocks/>
            </p:cNvSpPr>
            <p:nvPr/>
          </p:nvSpPr>
          <p:spPr bwMode="auto">
            <a:xfrm>
              <a:off x="5268" y="2943"/>
              <a:ext cx="7" cy="3"/>
            </a:xfrm>
            <a:custGeom>
              <a:avLst/>
              <a:gdLst>
                <a:gd name="T0" fmla="*/ 7 w 7"/>
                <a:gd name="T1" fmla="*/ 1 h 3"/>
                <a:gd name="T2" fmla="*/ 7 w 7"/>
                <a:gd name="T3" fmla="*/ 1 h 3"/>
                <a:gd name="T4" fmla="*/ 6 w 7"/>
                <a:gd name="T5" fmla="*/ 1 h 3"/>
                <a:gd name="T6" fmla="*/ 6 w 7"/>
                <a:gd name="T7" fmla="*/ 1 h 3"/>
                <a:gd name="T8" fmla="*/ 5 w 7"/>
                <a:gd name="T9" fmla="*/ 0 h 3"/>
                <a:gd name="T10" fmla="*/ 5 w 7"/>
                <a:gd name="T11" fmla="*/ 0 h 3"/>
                <a:gd name="T12" fmla="*/ 2 w 7"/>
                <a:gd name="T13" fmla="*/ 0 h 3"/>
                <a:gd name="T14" fmla="*/ 2 w 7"/>
                <a:gd name="T15" fmla="*/ 0 h 3"/>
                <a:gd name="T16" fmla="*/ 1 w 7"/>
                <a:gd name="T17" fmla="*/ 0 h 3"/>
                <a:gd name="T18" fmla="*/ 0 w 7"/>
                <a:gd name="T19" fmla="*/ 0 h 3"/>
                <a:gd name="T20" fmla="*/ 2 w 7"/>
                <a:gd name="T21" fmla="*/ 1 h 3"/>
                <a:gd name="T22" fmla="*/ 2 w 7"/>
                <a:gd name="T23" fmla="*/ 1 h 3"/>
                <a:gd name="T24" fmla="*/ 3 w 7"/>
                <a:gd name="T25" fmla="*/ 2 h 3"/>
                <a:gd name="T26" fmla="*/ 3 w 7"/>
                <a:gd name="T27" fmla="*/ 2 h 3"/>
                <a:gd name="T28" fmla="*/ 5 w 7"/>
                <a:gd name="T29" fmla="*/ 3 h 3"/>
                <a:gd name="T30" fmla="*/ 6 w 7"/>
                <a:gd name="T31" fmla="*/ 2 h 3"/>
                <a:gd name="T32" fmla="*/ 6 w 7"/>
                <a:gd name="T33" fmla="*/ 2 h 3"/>
                <a:gd name="T34" fmla="*/ 6 w 7"/>
                <a:gd name="T35" fmla="*/ 2 h 3"/>
                <a:gd name="T36" fmla="*/ 6 w 7"/>
                <a:gd name="T37" fmla="*/ 2 h 3"/>
                <a:gd name="T38" fmla="*/ 7 w 7"/>
                <a:gd name="T3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lnTo>
                    <a:pt x="7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5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1" name="Freeform 1279"/>
            <p:cNvSpPr>
              <a:spLocks/>
            </p:cNvSpPr>
            <p:nvPr/>
          </p:nvSpPr>
          <p:spPr bwMode="auto">
            <a:xfrm>
              <a:off x="5244" y="2953"/>
              <a:ext cx="7" cy="6"/>
            </a:xfrm>
            <a:custGeom>
              <a:avLst/>
              <a:gdLst>
                <a:gd name="T0" fmla="*/ 6 w 7"/>
                <a:gd name="T1" fmla="*/ 2 h 6"/>
                <a:gd name="T2" fmla="*/ 6 w 7"/>
                <a:gd name="T3" fmla="*/ 3 h 6"/>
                <a:gd name="T4" fmla="*/ 5 w 7"/>
                <a:gd name="T5" fmla="*/ 3 h 6"/>
                <a:gd name="T6" fmla="*/ 4 w 7"/>
                <a:gd name="T7" fmla="*/ 3 h 6"/>
                <a:gd name="T8" fmla="*/ 4 w 7"/>
                <a:gd name="T9" fmla="*/ 3 h 6"/>
                <a:gd name="T10" fmla="*/ 4 w 7"/>
                <a:gd name="T11" fmla="*/ 2 h 6"/>
                <a:gd name="T12" fmla="*/ 1 w 7"/>
                <a:gd name="T13" fmla="*/ 1 h 6"/>
                <a:gd name="T14" fmla="*/ 0 w 7"/>
                <a:gd name="T15" fmla="*/ 0 h 6"/>
                <a:gd name="T16" fmla="*/ 0 w 7"/>
                <a:gd name="T17" fmla="*/ 0 h 6"/>
                <a:gd name="T18" fmla="*/ 0 w 7"/>
                <a:gd name="T19" fmla="*/ 1 h 6"/>
                <a:gd name="T20" fmla="*/ 1 w 7"/>
                <a:gd name="T21" fmla="*/ 2 h 6"/>
                <a:gd name="T22" fmla="*/ 1 w 7"/>
                <a:gd name="T23" fmla="*/ 3 h 6"/>
                <a:gd name="T24" fmla="*/ 2 w 7"/>
                <a:gd name="T25" fmla="*/ 3 h 6"/>
                <a:gd name="T26" fmla="*/ 2 w 7"/>
                <a:gd name="T27" fmla="*/ 5 h 6"/>
                <a:gd name="T28" fmla="*/ 5 w 7"/>
                <a:gd name="T29" fmla="*/ 6 h 6"/>
                <a:gd name="T30" fmla="*/ 6 w 7"/>
                <a:gd name="T31" fmla="*/ 6 h 6"/>
                <a:gd name="T32" fmla="*/ 7 w 7"/>
                <a:gd name="T33" fmla="*/ 3 h 6"/>
                <a:gd name="T34" fmla="*/ 6 w 7"/>
                <a:gd name="T3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" h="6">
                  <a:moveTo>
                    <a:pt x="6" y="2"/>
                  </a:moveTo>
                  <a:lnTo>
                    <a:pt x="6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5"/>
                  </a:lnTo>
                  <a:lnTo>
                    <a:pt x="5" y="6"/>
                  </a:lnTo>
                  <a:lnTo>
                    <a:pt x="6" y="6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2" name="Freeform 1280"/>
            <p:cNvSpPr>
              <a:spLocks/>
            </p:cNvSpPr>
            <p:nvPr/>
          </p:nvSpPr>
          <p:spPr bwMode="auto">
            <a:xfrm>
              <a:off x="4970" y="2824"/>
              <a:ext cx="275" cy="141"/>
            </a:xfrm>
            <a:custGeom>
              <a:avLst/>
              <a:gdLst>
                <a:gd name="T0" fmla="*/ 262 w 275"/>
                <a:gd name="T1" fmla="*/ 134 h 141"/>
                <a:gd name="T2" fmla="*/ 262 w 275"/>
                <a:gd name="T3" fmla="*/ 127 h 141"/>
                <a:gd name="T4" fmla="*/ 251 w 275"/>
                <a:gd name="T5" fmla="*/ 119 h 141"/>
                <a:gd name="T6" fmla="*/ 239 w 275"/>
                <a:gd name="T7" fmla="*/ 112 h 141"/>
                <a:gd name="T8" fmla="*/ 226 w 275"/>
                <a:gd name="T9" fmla="*/ 99 h 141"/>
                <a:gd name="T10" fmla="*/ 232 w 275"/>
                <a:gd name="T11" fmla="*/ 87 h 141"/>
                <a:gd name="T12" fmla="*/ 227 w 275"/>
                <a:gd name="T13" fmla="*/ 77 h 141"/>
                <a:gd name="T14" fmla="*/ 205 w 275"/>
                <a:gd name="T15" fmla="*/ 66 h 141"/>
                <a:gd name="T16" fmla="*/ 189 w 275"/>
                <a:gd name="T17" fmla="*/ 50 h 141"/>
                <a:gd name="T18" fmla="*/ 179 w 275"/>
                <a:gd name="T19" fmla="*/ 46 h 141"/>
                <a:gd name="T20" fmla="*/ 151 w 275"/>
                <a:gd name="T21" fmla="*/ 35 h 141"/>
                <a:gd name="T22" fmla="*/ 132 w 275"/>
                <a:gd name="T23" fmla="*/ 28 h 141"/>
                <a:gd name="T24" fmla="*/ 111 w 275"/>
                <a:gd name="T25" fmla="*/ 22 h 141"/>
                <a:gd name="T26" fmla="*/ 87 w 275"/>
                <a:gd name="T27" fmla="*/ 17 h 141"/>
                <a:gd name="T28" fmla="*/ 73 w 275"/>
                <a:gd name="T29" fmla="*/ 26 h 141"/>
                <a:gd name="T30" fmla="*/ 61 w 275"/>
                <a:gd name="T31" fmla="*/ 41 h 141"/>
                <a:gd name="T32" fmla="*/ 51 w 275"/>
                <a:gd name="T33" fmla="*/ 35 h 141"/>
                <a:gd name="T34" fmla="*/ 46 w 275"/>
                <a:gd name="T35" fmla="*/ 31 h 141"/>
                <a:gd name="T36" fmla="*/ 45 w 275"/>
                <a:gd name="T37" fmla="*/ 13 h 141"/>
                <a:gd name="T38" fmla="*/ 37 w 275"/>
                <a:gd name="T39" fmla="*/ 5 h 141"/>
                <a:gd name="T40" fmla="*/ 13 w 275"/>
                <a:gd name="T41" fmla="*/ 2 h 141"/>
                <a:gd name="T42" fmla="*/ 2 w 275"/>
                <a:gd name="T43" fmla="*/ 11 h 141"/>
                <a:gd name="T44" fmla="*/ 3 w 275"/>
                <a:gd name="T45" fmla="*/ 13 h 141"/>
                <a:gd name="T46" fmla="*/ 17 w 275"/>
                <a:gd name="T47" fmla="*/ 26 h 141"/>
                <a:gd name="T48" fmla="*/ 40 w 275"/>
                <a:gd name="T49" fmla="*/ 23 h 141"/>
                <a:gd name="T50" fmla="*/ 37 w 275"/>
                <a:gd name="T51" fmla="*/ 30 h 141"/>
                <a:gd name="T52" fmla="*/ 26 w 275"/>
                <a:gd name="T53" fmla="*/ 31 h 141"/>
                <a:gd name="T54" fmla="*/ 15 w 275"/>
                <a:gd name="T55" fmla="*/ 35 h 141"/>
                <a:gd name="T56" fmla="*/ 25 w 275"/>
                <a:gd name="T57" fmla="*/ 50 h 141"/>
                <a:gd name="T58" fmla="*/ 33 w 275"/>
                <a:gd name="T59" fmla="*/ 45 h 141"/>
                <a:gd name="T60" fmla="*/ 37 w 275"/>
                <a:gd name="T61" fmla="*/ 39 h 141"/>
                <a:gd name="T62" fmla="*/ 41 w 275"/>
                <a:gd name="T63" fmla="*/ 47 h 141"/>
                <a:gd name="T64" fmla="*/ 51 w 275"/>
                <a:gd name="T65" fmla="*/ 49 h 141"/>
                <a:gd name="T66" fmla="*/ 61 w 275"/>
                <a:gd name="T67" fmla="*/ 56 h 141"/>
                <a:gd name="T68" fmla="*/ 82 w 275"/>
                <a:gd name="T69" fmla="*/ 62 h 141"/>
                <a:gd name="T70" fmla="*/ 95 w 275"/>
                <a:gd name="T71" fmla="*/ 69 h 141"/>
                <a:gd name="T72" fmla="*/ 100 w 275"/>
                <a:gd name="T73" fmla="*/ 72 h 141"/>
                <a:gd name="T74" fmla="*/ 103 w 275"/>
                <a:gd name="T75" fmla="*/ 84 h 141"/>
                <a:gd name="T76" fmla="*/ 108 w 275"/>
                <a:gd name="T77" fmla="*/ 92 h 141"/>
                <a:gd name="T78" fmla="*/ 107 w 275"/>
                <a:gd name="T79" fmla="*/ 95 h 141"/>
                <a:gd name="T80" fmla="*/ 110 w 275"/>
                <a:gd name="T81" fmla="*/ 104 h 141"/>
                <a:gd name="T82" fmla="*/ 113 w 275"/>
                <a:gd name="T83" fmla="*/ 106 h 141"/>
                <a:gd name="T84" fmla="*/ 125 w 275"/>
                <a:gd name="T85" fmla="*/ 106 h 141"/>
                <a:gd name="T86" fmla="*/ 140 w 275"/>
                <a:gd name="T87" fmla="*/ 121 h 141"/>
                <a:gd name="T88" fmla="*/ 157 w 275"/>
                <a:gd name="T89" fmla="*/ 121 h 141"/>
                <a:gd name="T90" fmla="*/ 171 w 275"/>
                <a:gd name="T91" fmla="*/ 115 h 141"/>
                <a:gd name="T92" fmla="*/ 157 w 275"/>
                <a:gd name="T93" fmla="*/ 109 h 141"/>
                <a:gd name="T94" fmla="*/ 161 w 275"/>
                <a:gd name="T95" fmla="*/ 109 h 141"/>
                <a:gd name="T96" fmla="*/ 174 w 275"/>
                <a:gd name="T97" fmla="*/ 105 h 141"/>
                <a:gd name="T98" fmla="*/ 176 w 275"/>
                <a:gd name="T99" fmla="*/ 97 h 141"/>
                <a:gd name="T100" fmla="*/ 185 w 275"/>
                <a:gd name="T101" fmla="*/ 100 h 141"/>
                <a:gd name="T102" fmla="*/ 194 w 275"/>
                <a:gd name="T103" fmla="*/ 102 h 141"/>
                <a:gd name="T104" fmla="*/ 209 w 275"/>
                <a:gd name="T105" fmla="*/ 106 h 141"/>
                <a:gd name="T106" fmla="*/ 219 w 275"/>
                <a:gd name="T107" fmla="*/ 120 h 141"/>
                <a:gd name="T108" fmla="*/ 229 w 275"/>
                <a:gd name="T109" fmla="*/ 131 h 141"/>
                <a:gd name="T110" fmla="*/ 241 w 275"/>
                <a:gd name="T111" fmla="*/ 135 h 141"/>
                <a:gd name="T112" fmla="*/ 261 w 275"/>
                <a:gd name="T113" fmla="*/ 139 h 141"/>
                <a:gd name="T114" fmla="*/ 271 w 275"/>
                <a:gd name="T115" fmla="*/ 13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5" h="141">
                  <a:moveTo>
                    <a:pt x="271" y="137"/>
                  </a:moveTo>
                  <a:lnTo>
                    <a:pt x="273" y="137"/>
                  </a:lnTo>
                  <a:lnTo>
                    <a:pt x="275" y="136"/>
                  </a:lnTo>
                  <a:lnTo>
                    <a:pt x="273" y="136"/>
                  </a:lnTo>
                  <a:lnTo>
                    <a:pt x="270" y="135"/>
                  </a:lnTo>
                  <a:lnTo>
                    <a:pt x="267" y="135"/>
                  </a:lnTo>
                  <a:lnTo>
                    <a:pt x="267" y="135"/>
                  </a:lnTo>
                  <a:lnTo>
                    <a:pt x="266" y="135"/>
                  </a:lnTo>
                  <a:lnTo>
                    <a:pt x="264" y="134"/>
                  </a:lnTo>
                  <a:lnTo>
                    <a:pt x="262" y="134"/>
                  </a:lnTo>
                  <a:lnTo>
                    <a:pt x="261" y="134"/>
                  </a:lnTo>
                  <a:lnTo>
                    <a:pt x="261" y="132"/>
                  </a:lnTo>
                  <a:lnTo>
                    <a:pt x="260" y="131"/>
                  </a:lnTo>
                  <a:lnTo>
                    <a:pt x="260" y="131"/>
                  </a:lnTo>
                  <a:lnTo>
                    <a:pt x="260" y="130"/>
                  </a:lnTo>
                  <a:lnTo>
                    <a:pt x="261" y="130"/>
                  </a:lnTo>
                  <a:lnTo>
                    <a:pt x="262" y="129"/>
                  </a:lnTo>
                  <a:lnTo>
                    <a:pt x="262" y="129"/>
                  </a:lnTo>
                  <a:lnTo>
                    <a:pt x="262" y="129"/>
                  </a:lnTo>
                  <a:lnTo>
                    <a:pt x="262" y="127"/>
                  </a:lnTo>
                  <a:lnTo>
                    <a:pt x="261" y="127"/>
                  </a:lnTo>
                  <a:lnTo>
                    <a:pt x="260" y="127"/>
                  </a:lnTo>
                  <a:lnTo>
                    <a:pt x="256" y="127"/>
                  </a:lnTo>
                  <a:lnTo>
                    <a:pt x="255" y="126"/>
                  </a:lnTo>
                  <a:lnTo>
                    <a:pt x="252" y="126"/>
                  </a:lnTo>
                  <a:lnTo>
                    <a:pt x="252" y="125"/>
                  </a:lnTo>
                  <a:lnTo>
                    <a:pt x="252" y="122"/>
                  </a:lnTo>
                  <a:lnTo>
                    <a:pt x="252" y="121"/>
                  </a:lnTo>
                  <a:lnTo>
                    <a:pt x="252" y="120"/>
                  </a:lnTo>
                  <a:lnTo>
                    <a:pt x="251" y="119"/>
                  </a:lnTo>
                  <a:lnTo>
                    <a:pt x="251" y="119"/>
                  </a:lnTo>
                  <a:lnTo>
                    <a:pt x="250" y="119"/>
                  </a:lnTo>
                  <a:lnTo>
                    <a:pt x="246" y="120"/>
                  </a:lnTo>
                  <a:lnTo>
                    <a:pt x="245" y="120"/>
                  </a:lnTo>
                  <a:lnTo>
                    <a:pt x="244" y="120"/>
                  </a:lnTo>
                  <a:lnTo>
                    <a:pt x="242" y="117"/>
                  </a:lnTo>
                  <a:lnTo>
                    <a:pt x="241" y="115"/>
                  </a:lnTo>
                  <a:lnTo>
                    <a:pt x="241" y="114"/>
                  </a:lnTo>
                  <a:lnTo>
                    <a:pt x="239" y="112"/>
                  </a:lnTo>
                  <a:lnTo>
                    <a:pt x="239" y="112"/>
                  </a:lnTo>
                  <a:lnTo>
                    <a:pt x="239" y="111"/>
                  </a:lnTo>
                  <a:lnTo>
                    <a:pt x="237" y="110"/>
                  </a:lnTo>
                  <a:lnTo>
                    <a:pt x="237" y="107"/>
                  </a:lnTo>
                  <a:lnTo>
                    <a:pt x="237" y="106"/>
                  </a:lnTo>
                  <a:lnTo>
                    <a:pt x="234" y="105"/>
                  </a:lnTo>
                  <a:lnTo>
                    <a:pt x="232" y="104"/>
                  </a:lnTo>
                  <a:lnTo>
                    <a:pt x="231" y="104"/>
                  </a:lnTo>
                  <a:lnTo>
                    <a:pt x="229" y="101"/>
                  </a:lnTo>
                  <a:lnTo>
                    <a:pt x="227" y="100"/>
                  </a:lnTo>
                  <a:lnTo>
                    <a:pt x="226" y="99"/>
                  </a:lnTo>
                  <a:lnTo>
                    <a:pt x="225" y="97"/>
                  </a:lnTo>
                  <a:lnTo>
                    <a:pt x="224" y="96"/>
                  </a:lnTo>
                  <a:lnTo>
                    <a:pt x="222" y="94"/>
                  </a:lnTo>
                  <a:lnTo>
                    <a:pt x="221" y="90"/>
                  </a:lnTo>
                  <a:lnTo>
                    <a:pt x="221" y="90"/>
                  </a:lnTo>
                  <a:lnTo>
                    <a:pt x="221" y="89"/>
                  </a:lnTo>
                  <a:lnTo>
                    <a:pt x="222" y="87"/>
                  </a:lnTo>
                  <a:lnTo>
                    <a:pt x="226" y="87"/>
                  </a:lnTo>
                  <a:lnTo>
                    <a:pt x="231" y="87"/>
                  </a:lnTo>
                  <a:lnTo>
                    <a:pt x="232" y="87"/>
                  </a:lnTo>
                  <a:lnTo>
                    <a:pt x="232" y="86"/>
                  </a:lnTo>
                  <a:lnTo>
                    <a:pt x="234" y="85"/>
                  </a:lnTo>
                  <a:lnTo>
                    <a:pt x="232" y="82"/>
                  </a:lnTo>
                  <a:lnTo>
                    <a:pt x="232" y="81"/>
                  </a:lnTo>
                  <a:lnTo>
                    <a:pt x="232" y="81"/>
                  </a:lnTo>
                  <a:lnTo>
                    <a:pt x="231" y="81"/>
                  </a:lnTo>
                  <a:lnTo>
                    <a:pt x="230" y="80"/>
                  </a:lnTo>
                  <a:lnTo>
                    <a:pt x="229" y="79"/>
                  </a:lnTo>
                  <a:lnTo>
                    <a:pt x="229" y="77"/>
                  </a:lnTo>
                  <a:lnTo>
                    <a:pt x="227" y="77"/>
                  </a:lnTo>
                  <a:lnTo>
                    <a:pt x="226" y="76"/>
                  </a:lnTo>
                  <a:lnTo>
                    <a:pt x="225" y="76"/>
                  </a:lnTo>
                  <a:lnTo>
                    <a:pt x="222" y="76"/>
                  </a:lnTo>
                  <a:lnTo>
                    <a:pt x="221" y="76"/>
                  </a:lnTo>
                  <a:lnTo>
                    <a:pt x="212" y="72"/>
                  </a:lnTo>
                  <a:lnTo>
                    <a:pt x="210" y="71"/>
                  </a:lnTo>
                  <a:lnTo>
                    <a:pt x="207" y="70"/>
                  </a:lnTo>
                  <a:lnTo>
                    <a:pt x="205" y="70"/>
                  </a:lnTo>
                  <a:lnTo>
                    <a:pt x="204" y="69"/>
                  </a:lnTo>
                  <a:lnTo>
                    <a:pt x="205" y="66"/>
                  </a:lnTo>
                  <a:lnTo>
                    <a:pt x="205" y="62"/>
                  </a:lnTo>
                  <a:lnTo>
                    <a:pt x="204" y="61"/>
                  </a:lnTo>
                  <a:lnTo>
                    <a:pt x="199" y="55"/>
                  </a:lnTo>
                  <a:lnTo>
                    <a:pt x="196" y="55"/>
                  </a:lnTo>
                  <a:lnTo>
                    <a:pt x="195" y="55"/>
                  </a:lnTo>
                  <a:lnTo>
                    <a:pt x="194" y="54"/>
                  </a:lnTo>
                  <a:lnTo>
                    <a:pt x="192" y="52"/>
                  </a:lnTo>
                  <a:lnTo>
                    <a:pt x="191" y="51"/>
                  </a:lnTo>
                  <a:lnTo>
                    <a:pt x="190" y="50"/>
                  </a:lnTo>
                  <a:lnTo>
                    <a:pt x="189" y="50"/>
                  </a:lnTo>
                  <a:lnTo>
                    <a:pt x="187" y="49"/>
                  </a:lnTo>
                  <a:lnTo>
                    <a:pt x="187" y="47"/>
                  </a:lnTo>
                  <a:lnTo>
                    <a:pt x="186" y="47"/>
                  </a:lnTo>
                  <a:lnTo>
                    <a:pt x="186" y="47"/>
                  </a:lnTo>
                  <a:lnTo>
                    <a:pt x="185" y="47"/>
                  </a:lnTo>
                  <a:lnTo>
                    <a:pt x="184" y="47"/>
                  </a:lnTo>
                  <a:lnTo>
                    <a:pt x="181" y="47"/>
                  </a:lnTo>
                  <a:lnTo>
                    <a:pt x="181" y="47"/>
                  </a:lnTo>
                  <a:lnTo>
                    <a:pt x="180" y="46"/>
                  </a:lnTo>
                  <a:lnTo>
                    <a:pt x="179" y="46"/>
                  </a:lnTo>
                  <a:lnTo>
                    <a:pt x="177" y="45"/>
                  </a:lnTo>
                  <a:lnTo>
                    <a:pt x="175" y="44"/>
                  </a:lnTo>
                  <a:lnTo>
                    <a:pt x="172" y="42"/>
                  </a:lnTo>
                  <a:lnTo>
                    <a:pt x="171" y="41"/>
                  </a:lnTo>
                  <a:lnTo>
                    <a:pt x="167" y="41"/>
                  </a:lnTo>
                  <a:lnTo>
                    <a:pt x="166" y="41"/>
                  </a:lnTo>
                  <a:lnTo>
                    <a:pt x="165" y="40"/>
                  </a:lnTo>
                  <a:lnTo>
                    <a:pt x="160" y="39"/>
                  </a:lnTo>
                  <a:lnTo>
                    <a:pt x="155" y="37"/>
                  </a:lnTo>
                  <a:lnTo>
                    <a:pt x="151" y="35"/>
                  </a:lnTo>
                  <a:lnTo>
                    <a:pt x="151" y="35"/>
                  </a:lnTo>
                  <a:lnTo>
                    <a:pt x="150" y="35"/>
                  </a:lnTo>
                  <a:lnTo>
                    <a:pt x="150" y="35"/>
                  </a:lnTo>
                  <a:lnTo>
                    <a:pt x="147" y="33"/>
                  </a:lnTo>
                  <a:lnTo>
                    <a:pt x="141" y="31"/>
                  </a:lnTo>
                  <a:lnTo>
                    <a:pt x="140" y="31"/>
                  </a:lnTo>
                  <a:lnTo>
                    <a:pt x="135" y="31"/>
                  </a:lnTo>
                  <a:lnTo>
                    <a:pt x="134" y="28"/>
                  </a:lnTo>
                  <a:lnTo>
                    <a:pt x="134" y="28"/>
                  </a:lnTo>
                  <a:lnTo>
                    <a:pt x="132" y="28"/>
                  </a:lnTo>
                  <a:lnTo>
                    <a:pt x="128" y="27"/>
                  </a:lnTo>
                  <a:lnTo>
                    <a:pt x="127" y="27"/>
                  </a:lnTo>
                  <a:lnTo>
                    <a:pt x="127" y="27"/>
                  </a:lnTo>
                  <a:lnTo>
                    <a:pt x="126" y="27"/>
                  </a:lnTo>
                  <a:lnTo>
                    <a:pt x="122" y="27"/>
                  </a:lnTo>
                  <a:lnTo>
                    <a:pt x="121" y="27"/>
                  </a:lnTo>
                  <a:lnTo>
                    <a:pt x="117" y="25"/>
                  </a:lnTo>
                  <a:lnTo>
                    <a:pt x="113" y="23"/>
                  </a:lnTo>
                  <a:lnTo>
                    <a:pt x="112" y="22"/>
                  </a:lnTo>
                  <a:lnTo>
                    <a:pt x="111" y="22"/>
                  </a:lnTo>
                  <a:lnTo>
                    <a:pt x="108" y="22"/>
                  </a:lnTo>
                  <a:lnTo>
                    <a:pt x="107" y="21"/>
                  </a:lnTo>
                  <a:lnTo>
                    <a:pt x="106" y="20"/>
                  </a:lnTo>
                  <a:lnTo>
                    <a:pt x="105" y="20"/>
                  </a:lnTo>
                  <a:lnTo>
                    <a:pt x="97" y="17"/>
                  </a:lnTo>
                  <a:lnTo>
                    <a:pt x="96" y="16"/>
                  </a:lnTo>
                  <a:lnTo>
                    <a:pt x="95" y="15"/>
                  </a:lnTo>
                  <a:lnTo>
                    <a:pt x="93" y="15"/>
                  </a:lnTo>
                  <a:lnTo>
                    <a:pt x="91" y="16"/>
                  </a:lnTo>
                  <a:lnTo>
                    <a:pt x="87" y="17"/>
                  </a:lnTo>
                  <a:lnTo>
                    <a:pt x="85" y="20"/>
                  </a:lnTo>
                  <a:lnTo>
                    <a:pt x="83" y="20"/>
                  </a:lnTo>
                  <a:lnTo>
                    <a:pt x="85" y="21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3" y="23"/>
                  </a:lnTo>
                  <a:lnTo>
                    <a:pt x="80" y="25"/>
                  </a:lnTo>
                  <a:lnTo>
                    <a:pt x="77" y="25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2" y="28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68" y="32"/>
                  </a:lnTo>
                  <a:lnTo>
                    <a:pt x="68" y="32"/>
                  </a:lnTo>
                  <a:lnTo>
                    <a:pt x="67" y="35"/>
                  </a:lnTo>
                  <a:lnTo>
                    <a:pt x="66" y="36"/>
                  </a:lnTo>
                  <a:lnTo>
                    <a:pt x="63" y="39"/>
                  </a:lnTo>
                  <a:lnTo>
                    <a:pt x="62" y="40"/>
                  </a:lnTo>
                  <a:lnTo>
                    <a:pt x="61" y="41"/>
                  </a:lnTo>
                  <a:lnTo>
                    <a:pt x="60" y="41"/>
                  </a:lnTo>
                  <a:lnTo>
                    <a:pt x="58" y="41"/>
                  </a:lnTo>
                  <a:lnTo>
                    <a:pt x="56" y="41"/>
                  </a:lnTo>
                  <a:lnTo>
                    <a:pt x="55" y="41"/>
                  </a:lnTo>
                  <a:lnTo>
                    <a:pt x="53" y="40"/>
                  </a:lnTo>
                  <a:lnTo>
                    <a:pt x="53" y="39"/>
                  </a:lnTo>
                  <a:lnTo>
                    <a:pt x="52" y="37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1" y="35"/>
                  </a:lnTo>
                  <a:lnTo>
                    <a:pt x="51" y="35"/>
                  </a:lnTo>
                  <a:lnTo>
                    <a:pt x="50" y="3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28"/>
                  </a:lnTo>
                  <a:lnTo>
                    <a:pt x="48" y="30"/>
                  </a:lnTo>
                  <a:lnTo>
                    <a:pt x="47" y="30"/>
                  </a:lnTo>
                  <a:lnTo>
                    <a:pt x="47" y="32"/>
                  </a:lnTo>
                  <a:lnTo>
                    <a:pt x="47" y="33"/>
                  </a:lnTo>
                  <a:lnTo>
                    <a:pt x="46" y="31"/>
                  </a:lnTo>
                  <a:lnTo>
                    <a:pt x="43" y="26"/>
                  </a:lnTo>
                  <a:lnTo>
                    <a:pt x="43" y="25"/>
                  </a:lnTo>
                  <a:lnTo>
                    <a:pt x="42" y="23"/>
                  </a:lnTo>
                  <a:lnTo>
                    <a:pt x="42" y="22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2" y="17"/>
                  </a:lnTo>
                  <a:lnTo>
                    <a:pt x="43" y="16"/>
                  </a:lnTo>
                  <a:lnTo>
                    <a:pt x="43" y="15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3" y="11"/>
                  </a:lnTo>
                  <a:lnTo>
                    <a:pt x="42" y="10"/>
                  </a:lnTo>
                  <a:lnTo>
                    <a:pt x="42" y="8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8" y="5"/>
                  </a:lnTo>
                  <a:lnTo>
                    <a:pt x="37" y="5"/>
                  </a:lnTo>
                  <a:lnTo>
                    <a:pt x="33" y="5"/>
                  </a:lnTo>
                  <a:lnTo>
                    <a:pt x="31" y="3"/>
                  </a:lnTo>
                  <a:lnTo>
                    <a:pt x="28" y="2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10" y="5"/>
                  </a:lnTo>
                  <a:lnTo>
                    <a:pt x="6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3" y="13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8"/>
                  </a:lnTo>
                  <a:lnTo>
                    <a:pt x="13" y="21"/>
                  </a:lnTo>
                  <a:lnTo>
                    <a:pt x="13" y="22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6" y="25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5"/>
                  </a:lnTo>
                  <a:lnTo>
                    <a:pt x="22" y="26"/>
                  </a:lnTo>
                  <a:lnTo>
                    <a:pt x="25" y="26"/>
                  </a:lnTo>
                  <a:lnTo>
                    <a:pt x="26" y="26"/>
                  </a:lnTo>
                  <a:lnTo>
                    <a:pt x="30" y="25"/>
                  </a:lnTo>
                  <a:lnTo>
                    <a:pt x="32" y="25"/>
                  </a:lnTo>
                  <a:lnTo>
                    <a:pt x="33" y="25"/>
                  </a:lnTo>
                  <a:lnTo>
                    <a:pt x="37" y="25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40" y="25"/>
                  </a:lnTo>
                  <a:lnTo>
                    <a:pt x="38" y="25"/>
                  </a:lnTo>
                  <a:lnTo>
                    <a:pt x="38" y="26"/>
                  </a:lnTo>
                  <a:lnTo>
                    <a:pt x="40" y="26"/>
                  </a:lnTo>
                  <a:lnTo>
                    <a:pt x="40" y="27"/>
                  </a:lnTo>
                  <a:lnTo>
                    <a:pt x="38" y="27"/>
                  </a:lnTo>
                  <a:lnTo>
                    <a:pt x="38" y="28"/>
                  </a:lnTo>
                  <a:lnTo>
                    <a:pt x="37" y="28"/>
                  </a:lnTo>
                  <a:lnTo>
                    <a:pt x="37" y="30"/>
                  </a:lnTo>
                  <a:lnTo>
                    <a:pt x="37" y="31"/>
                  </a:lnTo>
                  <a:lnTo>
                    <a:pt x="36" y="30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2" y="30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28" y="28"/>
                  </a:lnTo>
                  <a:lnTo>
                    <a:pt x="27" y="28"/>
                  </a:lnTo>
                  <a:lnTo>
                    <a:pt x="26" y="31"/>
                  </a:lnTo>
                  <a:lnTo>
                    <a:pt x="23" y="33"/>
                  </a:lnTo>
                  <a:lnTo>
                    <a:pt x="22" y="32"/>
                  </a:lnTo>
                  <a:lnTo>
                    <a:pt x="21" y="32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3" y="32"/>
                  </a:lnTo>
                  <a:lnTo>
                    <a:pt x="12" y="33"/>
                  </a:lnTo>
                  <a:lnTo>
                    <a:pt x="13" y="33"/>
                  </a:lnTo>
                  <a:lnTo>
                    <a:pt x="13" y="35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8" y="36"/>
                  </a:lnTo>
                  <a:lnTo>
                    <a:pt x="21" y="37"/>
                  </a:lnTo>
                  <a:lnTo>
                    <a:pt x="23" y="40"/>
                  </a:lnTo>
                  <a:lnTo>
                    <a:pt x="25" y="41"/>
                  </a:lnTo>
                  <a:lnTo>
                    <a:pt x="25" y="44"/>
                  </a:lnTo>
                  <a:lnTo>
                    <a:pt x="23" y="46"/>
                  </a:lnTo>
                  <a:lnTo>
                    <a:pt x="23" y="47"/>
                  </a:lnTo>
                  <a:lnTo>
                    <a:pt x="25" y="49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6" y="51"/>
                  </a:lnTo>
                  <a:lnTo>
                    <a:pt x="28" y="51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2" y="49"/>
                  </a:lnTo>
                  <a:lnTo>
                    <a:pt x="32" y="47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3" y="45"/>
                  </a:lnTo>
                  <a:lnTo>
                    <a:pt x="35" y="44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36" y="37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8" y="36"/>
                  </a:lnTo>
                  <a:lnTo>
                    <a:pt x="37" y="39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36" y="42"/>
                  </a:lnTo>
                  <a:lnTo>
                    <a:pt x="37" y="44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40" y="46"/>
                  </a:lnTo>
                  <a:lnTo>
                    <a:pt x="40" y="46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2" y="47"/>
                  </a:lnTo>
                  <a:lnTo>
                    <a:pt x="42" y="47"/>
                  </a:lnTo>
                  <a:lnTo>
                    <a:pt x="43" y="47"/>
                  </a:lnTo>
                  <a:lnTo>
                    <a:pt x="43" y="49"/>
                  </a:lnTo>
                  <a:lnTo>
                    <a:pt x="45" y="49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8" y="50"/>
                  </a:lnTo>
                  <a:lnTo>
                    <a:pt x="50" y="50"/>
                  </a:lnTo>
                  <a:lnTo>
                    <a:pt x="51" y="49"/>
                  </a:lnTo>
                  <a:lnTo>
                    <a:pt x="51" y="49"/>
                  </a:lnTo>
                  <a:lnTo>
                    <a:pt x="53" y="49"/>
                  </a:lnTo>
                  <a:lnTo>
                    <a:pt x="51" y="49"/>
                  </a:lnTo>
                  <a:lnTo>
                    <a:pt x="50" y="50"/>
                  </a:lnTo>
                  <a:lnTo>
                    <a:pt x="50" y="51"/>
                  </a:lnTo>
                  <a:lnTo>
                    <a:pt x="51" y="52"/>
                  </a:lnTo>
                  <a:lnTo>
                    <a:pt x="57" y="56"/>
                  </a:lnTo>
                  <a:lnTo>
                    <a:pt x="58" y="56"/>
                  </a:lnTo>
                  <a:lnTo>
                    <a:pt x="60" y="56"/>
                  </a:lnTo>
                  <a:lnTo>
                    <a:pt x="61" y="56"/>
                  </a:lnTo>
                  <a:lnTo>
                    <a:pt x="65" y="56"/>
                  </a:lnTo>
                  <a:lnTo>
                    <a:pt x="68" y="57"/>
                  </a:lnTo>
                  <a:lnTo>
                    <a:pt x="70" y="57"/>
                  </a:lnTo>
                  <a:lnTo>
                    <a:pt x="71" y="59"/>
                  </a:lnTo>
                  <a:lnTo>
                    <a:pt x="73" y="60"/>
                  </a:lnTo>
                  <a:lnTo>
                    <a:pt x="77" y="61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2" y="62"/>
                  </a:lnTo>
                  <a:lnTo>
                    <a:pt x="82" y="62"/>
                  </a:lnTo>
                  <a:lnTo>
                    <a:pt x="83" y="62"/>
                  </a:lnTo>
                  <a:lnTo>
                    <a:pt x="85" y="62"/>
                  </a:lnTo>
                  <a:lnTo>
                    <a:pt x="85" y="64"/>
                  </a:lnTo>
                  <a:lnTo>
                    <a:pt x="86" y="64"/>
                  </a:lnTo>
                  <a:lnTo>
                    <a:pt x="86" y="62"/>
                  </a:lnTo>
                  <a:lnTo>
                    <a:pt x="87" y="64"/>
                  </a:lnTo>
                  <a:lnTo>
                    <a:pt x="93" y="67"/>
                  </a:lnTo>
                  <a:lnTo>
                    <a:pt x="93" y="67"/>
                  </a:lnTo>
                  <a:lnTo>
                    <a:pt x="93" y="69"/>
                  </a:lnTo>
                  <a:lnTo>
                    <a:pt x="95" y="69"/>
                  </a:lnTo>
                  <a:lnTo>
                    <a:pt x="95" y="69"/>
                  </a:lnTo>
                  <a:lnTo>
                    <a:pt x="96" y="70"/>
                  </a:lnTo>
                  <a:lnTo>
                    <a:pt x="97" y="70"/>
                  </a:lnTo>
                  <a:lnTo>
                    <a:pt x="97" y="71"/>
                  </a:lnTo>
                  <a:lnTo>
                    <a:pt x="97" y="72"/>
                  </a:lnTo>
                  <a:lnTo>
                    <a:pt x="97" y="72"/>
                  </a:lnTo>
                  <a:lnTo>
                    <a:pt x="97" y="74"/>
                  </a:lnTo>
                  <a:lnTo>
                    <a:pt x="98" y="74"/>
                  </a:lnTo>
                  <a:lnTo>
                    <a:pt x="98" y="74"/>
                  </a:lnTo>
                  <a:lnTo>
                    <a:pt x="100" y="72"/>
                  </a:lnTo>
                  <a:lnTo>
                    <a:pt x="101" y="72"/>
                  </a:lnTo>
                  <a:lnTo>
                    <a:pt x="100" y="74"/>
                  </a:lnTo>
                  <a:lnTo>
                    <a:pt x="98" y="75"/>
                  </a:lnTo>
                  <a:lnTo>
                    <a:pt x="100" y="75"/>
                  </a:lnTo>
                  <a:lnTo>
                    <a:pt x="101" y="75"/>
                  </a:lnTo>
                  <a:lnTo>
                    <a:pt x="101" y="76"/>
                  </a:lnTo>
                  <a:lnTo>
                    <a:pt x="101" y="76"/>
                  </a:lnTo>
                  <a:lnTo>
                    <a:pt x="101" y="79"/>
                  </a:lnTo>
                  <a:lnTo>
                    <a:pt x="102" y="82"/>
                  </a:lnTo>
                  <a:lnTo>
                    <a:pt x="103" y="84"/>
                  </a:lnTo>
                  <a:lnTo>
                    <a:pt x="105" y="85"/>
                  </a:lnTo>
                  <a:lnTo>
                    <a:pt x="106" y="86"/>
                  </a:lnTo>
                  <a:lnTo>
                    <a:pt x="106" y="87"/>
                  </a:lnTo>
                  <a:lnTo>
                    <a:pt x="107" y="89"/>
                  </a:lnTo>
                  <a:lnTo>
                    <a:pt x="108" y="89"/>
                  </a:lnTo>
                  <a:lnTo>
                    <a:pt x="106" y="90"/>
                  </a:lnTo>
                  <a:lnTo>
                    <a:pt x="105" y="90"/>
                  </a:lnTo>
                  <a:lnTo>
                    <a:pt x="105" y="90"/>
                  </a:lnTo>
                  <a:lnTo>
                    <a:pt x="106" y="92"/>
                  </a:lnTo>
                  <a:lnTo>
                    <a:pt x="108" y="92"/>
                  </a:lnTo>
                  <a:lnTo>
                    <a:pt x="111" y="94"/>
                  </a:lnTo>
                  <a:lnTo>
                    <a:pt x="112" y="94"/>
                  </a:lnTo>
                  <a:lnTo>
                    <a:pt x="112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08" y="94"/>
                  </a:lnTo>
                  <a:lnTo>
                    <a:pt x="108" y="94"/>
                  </a:lnTo>
                  <a:lnTo>
                    <a:pt x="107" y="94"/>
                  </a:lnTo>
                  <a:lnTo>
                    <a:pt x="107" y="95"/>
                  </a:lnTo>
                  <a:lnTo>
                    <a:pt x="107" y="95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10" y="97"/>
                  </a:lnTo>
                  <a:lnTo>
                    <a:pt x="110" y="99"/>
                  </a:lnTo>
                  <a:lnTo>
                    <a:pt x="111" y="99"/>
                  </a:lnTo>
                  <a:lnTo>
                    <a:pt x="111" y="99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10" y="102"/>
                  </a:lnTo>
                  <a:lnTo>
                    <a:pt x="110" y="104"/>
                  </a:lnTo>
                  <a:lnTo>
                    <a:pt x="108" y="105"/>
                  </a:lnTo>
                  <a:lnTo>
                    <a:pt x="108" y="106"/>
                  </a:lnTo>
                  <a:lnTo>
                    <a:pt x="108" y="107"/>
                  </a:lnTo>
                  <a:lnTo>
                    <a:pt x="108" y="107"/>
                  </a:lnTo>
                  <a:lnTo>
                    <a:pt x="108" y="109"/>
                  </a:lnTo>
                  <a:lnTo>
                    <a:pt x="110" y="109"/>
                  </a:lnTo>
                  <a:lnTo>
                    <a:pt x="111" y="107"/>
                  </a:lnTo>
                  <a:lnTo>
                    <a:pt x="112" y="106"/>
                  </a:lnTo>
                  <a:lnTo>
                    <a:pt x="113" y="105"/>
                  </a:lnTo>
                  <a:lnTo>
                    <a:pt x="113" y="106"/>
                  </a:lnTo>
                  <a:lnTo>
                    <a:pt x="113" y="106"/>
                  </a:lnTo>
                  <a:lnTo>
                    <a:pt x="115" y="107"/>
                  </a:lnTo>
                  <a:lnTo>
                    <a:pt x="116" y="107"/>
                  </a:lnTo>
                  <a:lnTo>
                    <a:pt x="117" y="107"/>
                  </a:lnTo>
                  <a:lnTo>
                    <a:pt x="120" y="106"/>
                  </a:lnTo>
                  <a:lnTo>
                    <a:pt x="121" y="106"/>
                  </a:lnTo>
                  <a:lnTo>
                    <a:pt x="123" y="106"/>
                  </a:lnTo>
                  <a:lnTo>
                    <a:pt x="125" y="105"/>
                  </a:lnTo>
                  <a:lnTo>
                    <a:pt x="126" y="104"/>
                  </a:lnTo>
                  <a:lnTo>
                    <a:pt x="125" y="106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6" y="109"/>
                  </a:lnTo>
                  <a:lnTo>
                    <a:pt x="131" y="114"/>
                  </a:lnTo>
                  <a:lnTo>
                    <a:pt x="132" y="115"/>
                  </a:lnTo>
                  <a:lnTo>
                    <a:pt x="134" y="116"/>
                  </a:lnTo>
                  <a:lnTo>
                    <a:pt x="135" y="119"/>
                  </a:lnTo>
                  <a:lnTo>
                    <a:pt x="137" y="120"/>
                  </a:lnTo>
                  <a:lnTo>
                    <a:pt x="140" y="121"/>
                  </a:lnTo>
                  <a:lnTo>
                    <a:pt x="141" y="121"/>
                  </a:lnTo>
                  <a:lnTo>
                    <a:pt x="142" y="121"/>
                  </a:lnTo>
                  <a:lnTo>
                    <a:pt x="144" y="121"/>
                  </a:lnTo>
                  <a:lnTo>
                    <a:pt x="145" y="121"/>
                  </a:lnTo>
                  <a:lnTo>
                    <a:pt x="146" y="121"/>
                  </a:lnTo>
                  <a:lnTo>
                    <a:pt x="149" y="121"/>
                  </a:lnTo>
                  <a:lnTo>
                    <a:pt x="151" y="121"/>
                  </a:lnTo>
                  <a:lnTo>
                    <a:pt x="155" y="121"/>
                  </a:lnTo>
                  <a:lnTo>
                    <a:pt x="156" y="121"/>
                  </a:lnTo>
                  <a:lnTo>
                    <a:pt x="157" y="121"/>
                  </a:lnTo>
                  <a:lnTo>
                    <a:pt x="157" y="122"/>
                  </a:lnTo>
                  <a:lnTo>
                    <a:pt x="160" y="122"/>
                  </a:lnTo>
                  <a:lnTo>
                    <a:pt x="161" y="124"/>
                  </a:lnTo>
                  <a:lnTo>
                    <a:pt x="164" y="121"/>
                  </a:lnTo>
                  <a:lnTo>
                    <a:pt x="167" y="120"/>
                  </a:lnTo>
                  <a:lnTo>
                    <a:pt x="169" y="119"/>
                  </a:lnTo>
                  <a:lnTo>
                    <a:pt x="171" y="119"/>
                  </a:lnTo>
                  <a:lnTo>
                    <a:pt x="171" y="117"/>
                  </a:lnTo>
                  <a:lnTo>
                    <a:pt x="171" y="116"/>
                  </a:lnTo>
                  <a:lnTo>
                    <a:pt x="171" y="115"/>
                  </a:lnTo>
                  <a:lnTo>
                    <a:pt x="170" y="114"/>
                  </a:lnTo>
                  <a:lnTo>
                    <a:pt x="169" y="112"/>
                  </a:lnTo>
                  <a:lnTo>
                    <a:pt x="167" y="111"/>
                  </a:lnTo>
                  <a:lnTo>
                    <a:pt x="166" y="111"/>
                  </a:lnTo>
                  <a:lnTo>
                    <a:pt x="166" y="111"/>
                  </a:lnTo>
                  <a:lnTo>
                    <a:pt x="162" y="110"/>
                  </a:lnTo>
                  <a:lnTo>
                    <a:pt x="160" y="110"/>
                  </a:lnTo>
                  <a:lnTo>
                    <a:pt x="159" y="110"/>
                  </a:lnTo>
                  <a:lnTo>
                    <a:pt x="157" y="109"/>
                  </a:lnTo>
                  <a:lnTo>
                    <a:pt x="157" y="109"/>
                  </a:lnTo>
                  <a:lnTo>
                    <a:pt x="156" y="107"/>
                  </a:lnTo>
                  <a:lnTo>
                    <a:pt x="155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7" y="107"/>
                  </a:lnTo>
                  <a:lnTo>
                    <a:pt x="157" y="109"/>
                  </a:lnTo>
                  <a:lnTo>
                    <a:pt x="159" y="109"/>
                  </a:lnTo>
                  <a:lnTo>
                    <a:pt x="159" y="110"/>
                  </a:lnTo>
                  <a:lnTo>
                    <a:pt x="160" y="109"/>
                  </a:lnTo>
                  <a:lnTo>
                    <a:pt x="161" y="109"/>
                  </a:lnTo>
                  <a:lnTo>
                    <a:pt x="164" y="109"/>
                  </a:lnTo>
                  <a:lnTo>
                    <a:pt x="165" y="109"/>
                  </a:lnTo>
                  <a:lnTo>
                    <a:pt x="167" y="109"/>
                  </a:lnTo>
                  <a:lnTo>
                    <a:pt x="170" y="109"/>
                  </a:lnTo>
                  <a:lnTo>
                    <a:pt x="172" y="109"/>
                  </a:lnTo>
                  <a:lnTo>
                    <a:pt x="174" y="107"/>
                  </a:lnTo>
                  <a:lnTo>
                    <a:pt x="174" y="106"/>
                  </a:lnTo>
                  <a:lnTo>
                    <a:pt x="174" y="105"/>
                  </a:lnTo>
                  <a:lnTo>
                    <a:pt x="172" y="105"/>
                  </a:lnTo>
                  <a:lnTo>
                    <a:pt x="174" y="105"/>
                  </a:lnTo>
                  <a:lnTo>
                    <a:pt x="175" y="105"/>
                  </a:lnTo>
                  <a:lnTo>
                    <a:pt x="176" y="105"/>
                  </a:lnTo>
                  <a:lnTo>
                    <a:pt x="177" y="105"/>
                  </a:lnTo>
                  <a:lnTo>
                    <a:pt x="179" y="105"/>
                  </a:lnTo>
                  <a:lnTo>
                    <a:pt x="177" y="104"/>
                  </a:lnTo>
                  <a:lnTo>
                    <a:pt x="179" y="104"/>
                  </a:lnTo>
                  <a:lnTo>
                    <a:pt x="179" y="104"/>
                  </a:lnTo>
                  <a:lnTo>
                    <a:pt x="176" y="99"/>
                  </a:lnTo>
                  <a:lnTo>
                    <a:pt x="175" y="97"/>
                  </a:lnTo>
                  <a:lnTo>
                    <a:pt x="176" y="97"/>
                  </a:lnTo>
                  <a:lnTo>
                    <a:pt x="176" y="99"/>
                  </a:lnTo>
                  <a:lnTo>
                    <a:pt x="177" y="100"/>
                  </a:lnTo>
                  <a:lnTo>
                    <a:pt x="179" y="100"/>
                  </a:lnTo>
                  <a:lnTo>
                    <a:pt x="179" y="101"/>
                  </a:lnTo>
                  <a:lnTo>
                    <a:pt x="181" y="101"/>
                  </a:lnTo>
                  <a:lnTo>
                    <a:pt x="182" y="101"/>
                  </a:lnTo>
                  <a:lnTo>
                    <a:pt x="184" y="101"/>
                  </a:lnTo>
                  <a:lnTo>
                    <a:pt x="184" y="100"/>
                  </a:lnTo>
                  <a:lnTo>
                    <a:pt x="185" y="100"/>
                  </a:lnTo>
                  <a:lnTo>
                    <a:pt x="185" y="100"/>
                  </a:lnTo>
                  <a:lnTo>
                    <a:pt x="186" y="100"/>
                  </a:lnTo>
                  <a:lnTo>
                    <a:pt x="186" y="100"/>
                  </a:lnTo>
                  <a:lnTo>
                    <a:pt x="186" y="99"/>
                  </a:lnTo>
                  <a:lnTo>
                    <a:pt x="187" y="99"/>
                  </a:lnTo>
                  <a:lnTo>
                    <a:pt x="189" y="100"/>
                  </a:lnTo>
                  <a:lnTo>
                    <a:pt x="190" y="100"/>
                  </a:lnTo>
                  <a:lnTo>
                    <a:pt x="191" y="100"/>
                  </a:lnTo>
                  <a:lnTo>
                    <a:pt x="192" y="101"/>
                  </a:lnTo>
                  <a:lnTo>
                    <a:pt x="192" y="102"/>
                  </a:lnTo>
                  <a:lnTo>
                    <a:pt x="194" y="102"/>
                  </a:lnTo>
                  <a:lnTo>
                    <a:pt x="195" y="102"/>
                  </a:lnTo>
                  <a:lnTo>
                    <a:pt x="196" y="102"/>
                  </a:lnTo>
                  <a:lnTo>
                    <a:pt x="197" y="102"/>
                  </a:lnTo>
                  <a:lnTo>
                    <a:pt x="200" y="104"/>
                  </a:lnTo>
                  <a:lnTo>
                    <a:pt x="201" y="104"/>
                  </a:lnTo>
                  <a:lnTo>
                    <a:pt x="204" y="104"/>
                  </a:lnTo>
                  <a:lnTo>
                    <a:pt x="204" y="105"/>
                  </a:lnTo>
                  <a:lnTo>
                    <a:pt x="205" y="105"/>
                  </a:lnTo>
                  <a:lnTo>
                    <a:pt x="207" y="106"/>
                  </a:lnTo>
                  <a:lnTo>
                    <a:pt x="209" y="106"/>
                  </a:lnTo>
                  <a:lnTo>
                    <a:pt x="209" y="107"/>
                  </a:lnTo>
                  <a:lnTo>
                    <a:pt x="210" y="107"/>
                  </a:lnTo>
                  <a:lnTo>
                    <a:pt x="210" y="109"/>
                  </a:lnTo>
                  <a:lnTo>
                    <a:pt x="211" y="110"/>
                  </a:lnTo>
                  <a:lnTo>
                    <a:pt x="211" y="111"/>
                  </a:lnTo>
                  <a:lnTo>
                    <a:pt x="214" y="114"/>
                  </a:lnTo>
                  <a:lnTo>
                    <a:pt x="215" y="115"/>
                  </a:lnTo>
                  <a:lnTo>
                    <a:pt x="216" y="117"/>
                  </a:lnTo>
                  <a:lnTo>
                    <a:pt x="217" y="119"/>
                  </a:lnTo>
                  <a:lnTo>
                    <a:pt x="219" y="120"/>
                  </a:lnTo>
                  <a:lnTo>
                    <a:pt x="220" y="120"/>
                  </a:lnTo>
                  <a:lnTo>
                    <a:pt x="221" y="120"/>
                  </a:lnTo>
                  <a:lnTo>
                    <a:pt x="220" y="121"/>
                  </a:lnTo>
                  <a:lnTo>
                    <a:pt x="220" y="122"/>
                  </a:lnTo>
                  <a:lnTo>
                    <a:pt x="221" y="124"/>
                  </a:lnTo>
                  <a:lnTo>
                    <a:pt x="222" y="125"/>
                  </a:lnTo>
                  <a:lnTo>
                    <a:pt x="225" y="126"/>
                  </a:lnTo>
                  <a:lnTo>
                    <a:pt x="227" y="129"/>
                  </a:lnTo>
                  <a:lnTo>
                    <a:pt x="229" y="130"/>
                  </a:lnTo>
                  <a:lnTo>
                    <a:pt x="229" y="131"/>
                  </a:lnTo>
                  <a:lnTo>
                    <a:pt x="230" y="132"/>
                  </a:lnTo>
                  <a:lnTo>
                    <a:pt x="230" y="132"/>
                  </a:lnTo>
                  <a:lnTo>
                    <a:pt x="232" y="134"/>
                  </a:lnTo>
                  <a:lnTo>
                    <a:pt x="234" y="134"/>
                  </a:lnTo>
                  <a:lnTo>
                    <a:pt x="236" y="135"/>
                  </a:lnTo>
                  <a:lnTo>
                    <a:pt x="236" y="135"/>
                  </a:lnTo>
                  <a:lnTo>
                    <a:pt x="237" y="134"/>
                  </a:lnTo>
                  <a:lnTo>
                    <a:pt x="239" y="135"/>
                  </a:lnTo>
                  <a:lnTo>
                    <a:pt x="240" y="135"/>
                  </a:lnTo>
                  <a:lnTo>
                    <a:pt x="241" y="135"/>
                  </a:lnTo>
                  <a:lnTo>
                    <a:pt x="244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6" y="136"/>
                  </a:lnTo>
                  <a:lnTo>
                    <a:pt x="249" y="136"/>
                  </a:lnTo>
                  <a:lnTo>
                    <a:pt x="254" y="136"/>
                  </a:lnTo>
                  <a:lnTo>
                    <a:pt x="256" y="137"/>
                  </a:lnTo>
                  <a:lnTo>
                    <a:pt x="257" y="137"/>
                  </a:lnTo>
                  <a:lnTo>
                    <a:pt x="260" y="137"/>
                  </a:lnTo>
                  <a:lnTo>
                    <a:pt x="261" y="139"/>
                  </a:lnTo>
                  <a:lnTo>
                    <a:pt x="262" y="139"/>
                  </a:lnTo>
                  <a:lnTo>
                    <a:pt x="262" y="140"/>
                  </a:lnTo>
                  <a:lnTo>
                    <a:pt x="264" y="141"/>
                  </a:lnTo>
                  <a:lnTo>
                    <a:pt x="265" y="141"/>
                  </a:lnTo>
                  <a:lnTo>
                    <a:pt x="267" y="141"/>
                  </a:lnTo>
                  <a:lnTo>
                    <a:pt x="269" y="141"/>
                  </a:lnTo>
                  <a:lnTo>
                    <a:pt x="270" y="141"/>
                  </a:lnTo>
                  <a:lnTo>
                    <a:pt x="271" y="140"/>
                  </a:lnTo>
                  <a:lnTo>
                    <a:pt x="273" y="140"/>
                  </a:lnTo>
                  <a:lnTo>
                    <a:pt x="271" y="139"/>
                  </a:lnTo>
                  <a:lnTo>
                    <a:pt x="270" y="139"/>
                  </a:lnTo>
                  <a:lnTo>
                    <a:pt x="269" y="137"/>
                  </a:lnTo>
                  <a:lnTo>
                    <a:pt x="269" y="137"/>
                  </a:lnTo>
                  <a:lnTo>
                    <a:pt x="271" y="137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3" name="Freeform 1281"/>
            <p:cNvSpPr>
              <a:spLocks/>
            </p:cNvSpPr>
            <p:nvPr/>
          </p:nvSpPr>
          <p:spPr bwMode="auto">
            <a:xfrm>
              <a:off x="5140" y="2934"/>
              <a:ext cx="4" cy="1"/>
            </a:xfrm>
            <a:custGeom>
              <a:avLst/>
              <a:gdLst>
                <a:gd name="T0" fmla="*/ 4 w 4"/>
                <a:gd name="T1" fmla="*/ 1 h 1"/>
                <a:gd name="T2" fmla="*/ 4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0 h 1"/>
                <a:gd name="T10" fmla="*/ 1 w 4"/>
                <a:gd name="T11" fmla="*/ 1 h 1"/>
                <a:gd name="T12" fmla="*/ 4 w 4"/>
                <a:gd name="T13" fmla="*/ 1 h 1"/>
                <a:gd name="T14" fmla="*/ 4 w 4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4" name="Freeform 1282"/>
            <p:cNvSpPr>
              <a:spLocks/>
            </p:cNvSpPr>
            <p:nvPr/>
          </p:nvSpPr>
          <p:spPr bwMode="auto">
            <a:xfrm>
              <a:off x="5086" y="3054"/>
              <a:ext cx="2" cy="3"/>
            </a:xfrm>
            <a:custGeom>
              <a:avLst/>
              <a:gdLst>
                <a:gd name="T0" fmla="*/ 0 w 2"/>
                <a:gd name="T1" fmla="*/ 1 h 3"/>
                <a:gd name="T2" fmla="*/ 0 w 2"/>
                <a:gd name="T3" fmla="*/ 1 h 3"/>
                <a:gd name="T4" fmla="*/ 0 w 2"/>
                <a:gd name="T5" fmla="*/ 3 h 3"/>
                <a:gd name="T6" fmla="*/ 0 w 2"/>
                <a:gd name="T7" fmla="*/ 3 h 3"/>
                <a:gd name="T8" fmla="*/ 2 w 2"/>
                <a:gd name="T9" fmla="*/ 3 h 3"/>
                <a:gd name="T10" fmla="*/ 2 w 2"/>
                <a:gd name="T11" fmla="*/ 1 h 3"/>
                <a:gd name="T12" fmla="*/ 1 w 2"/>
                <a:gd name="T13" fmla="*/ 0 h 3"/>
                <a:gd name="T14" fmla="*/ 0 w 2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5" name="Freeform 1283"/>
            <p:cNvSpPr>
              <a:spLocks/>
            </p:cNvSpPr>
            <p:nvPr/>
          </p:nvSpPr>
          <p:spPr bwMode="auto">
            <a:xfrm>
              <a:off x="5073" y="2931"/>
              <a:ext cx="5" cy="3"/>
            </a:xfrm>
            <a:custGeom>
              <a:avLst/>
              <a:gdLst>
                <a:gd name="T0" fmla="*/ 2 w 5"/>
                <a:gd name="T1" fmla="*/ 3 h 3"/>
                <a:gd name="T2" fmla="*/ 5 w 5"/>
                <a:gd name="T3" fmla="*/ 3 h 3"/>
                <a:gd name="T4" fmla="*/ 5 w 5"/>
                <a:gd name="T5" fmla="*/ 3 h 3"/>
                <a:gd name="T6" fmla="*/ 5 w 5"/>
                <a:gd name="T7" fmla="*/ 3 h 3"/>
                <a:gd name="T8" fmla="*/ 4 w 5"/>
                <a:gd name="T9" fmla="*/ 0 h 3"/>
                <a:gd name="T10" fmla="*/ 4 w 5"/>
                <a:gd name="T11" fmla="*/ 0 h 3"/>
                <a:gd name="T12" fmla="*/ 3 w 5"/>
                <a:gd name="T13" fmla="*/ 0 h 3"/>
                <a:gd name="T14" fmla="*/ 2 w 5"/>
                <a:gd name="T15" fmla="*/ 2 h 3"/>
                <a:gd name="T16" fmla="*/ 0 w 5"/>
                <a:gd name="T17" fmla="*/ 2 h 3"/>
                <a:gd name="T18" fmla="*/ 2 w 5"/>
                <a:gd name="T19" fmla="*/ 3 h 3"/>
                <a:gd name="T20" fmla="*/ 2 w 5"/>
                <a:gd name="T2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3">
                  <a:moveTo>
                    <a:pt x="2" y="3"/>
                  </a:move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6" name="Freeform 1284"/>
            <p:cNvSpPr>
              <a:spLocks/>
            </p:cNvSpPr>
            <p:nvPr/>
          </p:nvSpPr>
          <p:spPr bwMode="auto">
            <a:xfrm>
              <a:off x="5061" y="2920"/>
              <a:ext cx="19" cy="15"/>
            </a:xfrm>
            <a:custGeom>
              <a:avLst/>
              <a:gdLst>
                <a:gd name="T0" fmla="*/ 17 w 19"/>
                <a:gd name="T1" fmla="*/ 8 h 15"/>
                <a:gd name="T2" fmla="*/ 19 w 19"/>
                <a:gd name="T3" fmla="*/ 5 h 15"/>
                <a:gd name="T4" fmla="*/ 19 w 19"/>
                <a:gd name="T5" fmla="*/ 3 h 15"/>
                <a:gd name="T6" fmla="*/ 17 w 19"/>
                <a:gd name="T7" fmla="*/ 3 h 15"/>
                <a:gd name="T8" fmla="*/ 16 w 19"/>
                <a:gd name="T9" fmla="*/ 0 h 15"/>
                <a:gd name="T10" fmla="*/ 16 w 19"/>
                <a:gd name="T11" fmla="*/ 0 h 15"/>
                <a:gd name="T12" fmla="*/ 12 w 19"/>
                <a:gd name="T13" fmla="*/ 0 h 15"/>
                <a:gd name="T14" fmla="*/ 9 w 19"/>
                <a:gd name="T15" fmla="*/ 1 h 15"/>
                <a:gd name="T16" fmla="*/ 7 w 19"/>
                <a:gd name="T17" fmla="*/ 1 h 15"/>
                <a:gd name="T18" fmla="*/ 6 w 19"/>
                <a:gd name="T19" fmla="*/ 3 h 15"/>
                <a:gd name="T20" fmla="*/ 5 w 19"/>
                <a:gd name="T21" fmla="*/ 4 h 15"/>
                <a:gd name="T22" fmla="*/ 2 w 19"/>
                <a:gd name="T23" fmla="*/ 8 h 15"/>
                <a:gd name="T24" fmla="*/ 1 w 19"/>
                <a:gd name="T25" fmla="*/ 13 h 15"/>
                <a:gd name="T26" fmla="*/ 0 w 19"/>
                <a:gd name="T27" fmla="*/ 14 h 15"/>
                <a:gd name="T28" fmla="*/ 1 w 19"/>
                <a:gd name="T29" fmla="*/ 15 h 15"/>
                <a:gd name="T30" fmla="*/ 4 w 19"/>
                <a:gd name="T31" fmla="*/ 14 h 15"/>
                <a:gd name="T32" fmla="*/ 5 w 19"/>
                <a:gd name="T33" fmla="*/ 14 h 15"/>
                <a:gd name="T34" fmla="*/ 10 w 19"/>
                <a:gd name="T35" fmla="*/ 14 h 15"/>
                <a:gd name="T36" fmla="*/ 12 w 19"/>
                <a:gd name="T37" fmla="*/ 13 h 15"/>
                <a:gd name="T38" fmla="*/ 14 w 19"/>
                <a:gd name="T39" fmla="*/ 11 h 15"/>
                <a:gd name="T40" fmla="*/ 16 w 19"/>
                <a:gd name="T41" fmla="*/ 10 h 15"/>
                <a:gd name="T42" fmla="*/ 17 w 19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15">
                  <a:moveTo>
                    <a:pt x="17" y="8"/>
                  </a:moveTo>
                  <a:lnTo>
                    <a:pt x="19" y="5"/>
                  </a:lnTo>
                  <a:lnTo>
                    <a:pt x="19" y="3"/>
                  </a:lnTo>
                  <a:lnTo>
                    <a:pt x="17" y="3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4"/>
                  </a:lnTo>
                  <a:lnTo>
                    <a:pt x="2" y="8"/>
                  </a:lnTo>
                  <a:lnTo>
                    <a:pt x="1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10" y="14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6" y="10"/>
                  </a:lnTo>
                  <a:lnTo>
                    <a:pt x="17" y="8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7" name="Freeform 1285"/>
            <p:cNvSpPr>
              <a:spLocks/>
            </p:cNvSpPr>
            <p:nvPr/>
          </p:nvSpPr>
          <p:spPr bwMode="auto">
            <a:xfrm>
              <a:off x="5043" y="3008"/>
              <a:ext cx="9" cy="8"/>
            </a:xfrm>
            <a:custGeom>
              <a:avLst/>
              <a:gdLst>
                <a:gd name="T0" fmla="*/ 8 w 9"/>
                <a:gd name="T1" fmla="*/ 7 h 8"/>
                <a:gd name="T2" fmla="*/ 9 w 9"/>
                <a:gd name="T3" fmla="*/ 7 h 8"/>
                <a:gd name="T4" fmla="*/ 8 w 9"/>
                <a:gd name="T5" fmla="*/ 7 h 8"/>
                <a:gd name="T6" fmla="*/ 8 w 9"/>
                <a:gd name="T7" fmla="*/ 7 h 8"/>
                <a:gd name="T8" fmla="*/ 7 w 9"/>
                <a:gd name="T9" fmla="*/ 6 h 8"/>
                <a:gd name="T10" fmla="*/ 5 w 9"/>
                <a:gd name="T11" fmla="*/ 6 h 8"/>
                <a:gd name="T12" fmla="*/ 5 w 9"/>
                <a:gd name="T13" fmla="*/ 6 h 8"/>
                <a:gd name="T14" fmla="*/ 7 w 9"/>
                <a:gd name="T15" fmla="*/ 3 h 8"/>
                <a:gd name="T16" fmla="*/ 7 w 9"/>
                <a:gd name="T17" fmla="*/ 3 h 8"/>
                <a:gd name="T18" fmla="*/ 7 w 9"/>
                <a:gd name="T19" fmla="*/ 3 h 8"/>
                <a:gd name="T20" fmla="*/ 8 w 9"/>
                <a:gd name="T21" fmla="*/ 2 h 8"/>
                <a:gd name="T22" fmla="*/ 8 w 9"/>
                <a:gd name="T23" fmla="*/ 1 h 8"/>
                <a:gd name="T24" fmla="*/ 8 w 9"/>
                <a:gd name="T25" fmla="*/ 1 h 8"/>
                <a:gd name="T26" fmla="*/ 7 w 9"/>
                <a:gd name="T27" fmla="*/ 1 h 8"/>
                <a:gd name="T28" fmla="*/ 7 w 9"/>
                <a:gd name="T29" fmla="*/ 2 h 8"/>
                <a:gd name="T30" fmla="*/ 5 w 9"/>
                <a:gd name="T31" fmla="*/ 2 h 8"/>
                <a:gd name="T32" fmla="*/ 5 w 9"/>
                <a:gd name="T33" fmla="*/ 2 h 8"/>
                <a:gd name="T34" fmla="*/ 5 w 9"/>
                <a:gd name="T35" fmla="*/ 1 h 8"/>
                <a:gd name="T36" fmla="*/ 5 w 9"/>
                <a:gd name="T37" fmla="*/ 0 h 8"/>
                <a:gd name="T38" fmla="*/ 4 w 9"/>
                <a:gd name="T39" fmla="*/ 0 h 8"/>
                <a:gd name="T40" fmla="*/ 3 w 9"/>
                <a:gd name="T41" fmla="*/ 1 h 8"/>
                <a:gd name="T42" fmla="*/ 3 w 9"/>
                <a:gd name="T43" fmla="*/ 1 h 8"/>
                <a:gd name="T44" fmla="*/ 2 w 9"/>
                <a:gd name="T45" fmla="*/ 2 h 8"/>
                <a:gd name="T46" fmla="*/ 2 w 9"/>
                <a:gd name="T47" fmla="*/ 5 h 8"/>
                <a:gd name="T48" fmla="*/ 2 w 9"/>
                <a:gd name="T49" fmla="*/ 6 h 8"/>
                <a:gd name="T50" fmla="*/ 0 w 9"/>
                <a:gd name="T51" fmla="*/ 7 h 8"/>
                <a:gd name="T52" fmla="*/ 0 w 9"/>
                <a:gd name="T53" fmla="*/ 7 h 8"/>
                <a:gd name="T54" fmla="*/ 0 w 9"/>
                <a:gd name="T55" fmla="*/ 7 h 8"/>
                <a:gd name="T56" fmla="*/ 2 w 9"/>
                <a:gd name="T57" fmla="*/ 7 h 8"/>
                <a:gd name="T58" fmla="*/ 4 w 9"/>
                <a:gd name="T59" fmla="*/ 8 h 8"/>
                <a:gd name="T60" fmla="*/ 5 w 9"/>
                <a:gd name="T61" fmla="*/ 8 h 8"/>
                <a:gd name="T62" fmla="*/ 8 w 9"/>
                <a:gd name="T63" fmla="*/ 8 h 8"/>
                <a:gd name="T64" fmla="*/ 8 w 9"/>
                <a:gd name="T6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" h="8">
                  <a:moveTo>
                    <a:pt x="8" y="7"/>
                  </a:moveTo>
                  <a:lnTo>
                    <a:pt x="9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6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2" y="5"/>
                  </a:lnTo>
                  <a:lnTo>
                    <a:pt x="2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8"/>
                  </a:lnTo>
                  <a:lnTo>
                    <a:pt x="5" y="8"/>
                  </a:lnTo>
                  <a:lnTo>
                    <a:pt x="8" y="8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8" name="Freeform 1286"/>
            <p:cNvSpPr>
              <a:spLocks/>
            </p:cNvSpPr>
            <p:nvPr/>
          </p:nvSpPr>
          <p:spPr bwMode="auto">
            <a:xfrm>
              <a:off x="5274" y="3165"/>
              <a:ext cx="6" cy="15"/>
            </a:xfrm>
            <a:custGeom>
              <a:avLst/>
              <a:gdLst>
                <a:gd name="T0" fmla="*/ 4 w 6"/>
                <a:gd name="T1" fmla="*/ 5 h 15"/>
                <a:gd name="T2" fmla="*/ 1 w 6"/>
                <a:gd name="T3" fmla="*/ 8 h 15"/>
                <a:gd name="T4" fmla="*/ 1 w 6"/>
                <a:gd name="T5" fmla="*/ 9 h 15"/>
                <a:gd name="T6" fmla="*/ 1 w 6"/>
                <a:gd name="T7" fmla="*/ 9 h 15"/>
                <a:gd name="T8" fmla="*/ 1 w 6"/>
                <a:gd name="T9" fmla="*/ 12 h 15"/>
                <a:gd name="T10" fmla="*/ 0 w 6"/>
                <a:gd name="T11" fmla="*/ 13 h 15"/>
                <a:gd name="T12" fmla="*/ 1 w 6"/>
                <a:gd name="T13" fmla="*/ 15 h 15"/>
                <a:gd name="T14" fmla="*/ 1 w 6"/>
                <a:gd name="T15" fmla="*/ 15 h 15"/>
                <a:gd name="T16" fmla="*/ 1 w 6"/>
                <a:gd name="T17" fmla="*/ 15 h 15"/>
                <a:gd name="T18" fmla="*/ 2 w 6"/>
                <a:gd name="T19" fmla="*/ 14 h 15"/>
                <a:gd name="T20" fmla="*/ 2 w 6"/>
                <a:gd name="T21" fmla="*/ 12 h 15"/>
                <a:gd name="T22" fmla="*/ 6 w 6"/>
                <a:gd name="T23" fmla="*/ 5 h 15"/>
                <a:gd name="T24" fmla="*/ 6 w 6"/>
                <a:gd name="T25" fmla="*/ 4 h 15"/>
                <a:gd name="T26" fmla="*/ 5 w 6"/>
                <a:gd name="T27" fmla="*/ 3 h 15"/>
                <a:gd name="T28" fmla="*/ 5 w 6"/>
                <a:gd name="T29" fmla="*/ 0 h 15"/>
                <a:gd name="T30" fmla="*/ 4 w 6"/>
                <a:gd name="T31" fmla="*/ 0 h 15"/>
                <a:gd name="T32" fmla="*/ 4 w 6"/>
                <a:gd name="T33" fmla="*/ 0 h 15"/>
                <a:gd name="T34" fmla="*/ 4 w 6"/>
                <a:gd name="T35" fmla="*/ 2 h 15"/>
                <a:gd name="T36" fmla="*/ 2 w 6"/>
                <a:gd name="T37" fmla="*/ 2 h 15"/>
                <a:gd name="T38" fmla="*/ 4 w 6"/>
                <a:gd name="T39" fmla="*/ 2 h 15"/>
                <a:gd name="T40" fmla="*/ 4 w 6"/>
                <a:gd name="T41" fmla="*/ 3 h 15"/>
                <a:gd name="T42" fmla="*/ 4 w 6"/>
                <a:gd name="T43" fmla="*/ 4 h 15"/>
                <a:gd name="T44" fmla="*/ 4 w 6"/>
                <a:gd name="T45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" h="15">
                  <a:moveTo>
                    <a:pt x="4" y="5"/>
                  </a:moveTo>
                  <a:lnTo>
                    <a:pt x="1" y="8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6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799" name="Freeform 1287"/>
            <p:cNvSpPr>
              <a:spLocks/>
            </p:cNvSpPr>
            <p:nvPr/>
          </p:nvSpPr>
          <p:spPr bwMode="auto">
            <a:xfrm>
              <a:off x="5082" y="3047"/>
              <a:ext cx="8" cy="5"/>
            </a:xfrm>
            <a:custGeom>
              <a:avLst/>
              <a:gdLst>
                <a:gd name="T0" fmla="*/ 6 w 8"/>
                <a:gd name="T1" fmla="*/ 0 h 5"/>
                <a:gd name="T2" fmla="*/ 6 w 8"/>
                <a:gd name="T3" fmla="*/ 0 h 5"/>
                <a:gd name="T4" fmla="*/ 4 w 8"/>
                <a:gd name="T5" fmla="*/ 0 h 5"/>
                <a:gd name="T6" fmla="*/ 3 w 8"/>
                <a:gd name="T7" fmla="*/ 0 h 5"/>
                <a:gd name="T8" fmla="*/ 1 w 8"/>
                <a:gd name="T9" fmla="*/ 1 h 5"/>
                <a:gd name="T10" fmla="*/ 0 w 8"/>
                <a:gd name="T11" fmla="*/ 2 h 5"/>
                <a:gd name="T12" fmla="*/ 0 w 8"/>
                <a:gd name="T13" fmla="*/ 3 h 5"/>
                <a:gd name="T14" fmla="*/ 0 w 8"/>
                <a:gd name="T15" fmla="*/ 5 h 5"/>
                <a:gd name="T16" fmla="*/ 1 w 8"/>
                <a:gd name="T17" fmla="*/ 3 h 5"/>
                <a:gd name="T18" fmla="*/ 1 w 8"/>
                <a:gd name="T19" fmla="*/ 3 h 5"/>
                <a:gd name="T20" fmla="*/ 3 w 8"/>
                <a:gd name="T21" fmla="*/ 3 h 5"/>
                <a:gd name="T22" fmla="*/ 4 w 8"/>
                <a:gd name="T23" fmla="*/ 2 h 5"/>
                <a:gd name="T24" fmla="*/ 4 w 8"/>
                <a:gd name="T25" fmla="*/ 3 h 5"/>
                <a:gd name="T26" fmla="*/ 5 w 8"/>
                <a:gd name="T27" fmla="*/ 2 h 5"/>
                <a:gd name="T28" fmla="*/ 6 w 8"/>
                <a:gd name="T29" fmla="*/ 1 h 5"/>
                <a:gd name="T30" fmla="*/ 8 w 8"/>
                <a:gd name="T31" fmla="*/ 1 h 5"/>
                <a:gd name="T32" fmla="*/ 6 w 8"/>
                <a:gd name="T3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4" y="3"/>
                  </a:lnTo>
                  <a:lnTo>
                    <a:pt x="5" y="2"/>
                  </a:lnTo>
                  <a:lnTo>
                    <a:pt x="6" y="1"/>
                  </a:lnTo>
                  <a:lnTo>
                    <a:pt x="8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0" name="Freeform 1288"/>
            <p:cNvSpPr>
              <a:spLocks/>
            </p:cNvSpPr>
            <p:nvPr/>
          </p:nvSpPr>
          <p:spPr bwMode="auto">
            <a:xfrm>
              <a:off x="5124" y="2958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0 w 1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1" name="Freeform 1289"/>
            <p:cNvSpPr>
              <a:spLocks/>
            </p:cNvSpPr>
            <p:nvPr/>
          </p:nvSpPr>
          <p:spPr bwMode="auto">
            <a:xfrm>
              <a:off x="5124" y="2965"/>
              <a:ext cx="2" cy="3"/>
            </a:xfrm>
            <a:custGeom>
              <a:avLst/>
              <a:gdLst>
                <a:gd name="T0" fmla="*/ 1 w 2"/>
                <a:gd name="T1" fmla="*/ 3 h 3"/>
                <a:gd name="T2" fmla="*/ 2 w 2"/>
                <a:gd name="T3" fmla="*/ 1 h 3"/>
                <a:gd name="T4" fmla="*/ 1 w 2"/>
                <a:gd name="T5" fmla="*/ 0 h 3"/>
                <a:gd name="T6" fmla="*/ 0 w 2"/>
                <a:gd name="T7" fmla="*/ 0 h 3"/>
                <a:gd name="T8" fmla="*/ 0 w 2"/>
                <a:gd name="T9" fmla="*/ 1 h 3"/>
                <a:gd name="T10" fmla="*/ 0 w 2"/>
                <a:gd name="T11" fmla="*/ 1 h 3"/>
                <a:gd name="T12" fmla="*/ 1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2" name="Freeform 1290"/>
            <p:cNvSpPr>
              <a:spLocks/>
            </p:cNvSpPr>
            <p:nvPr/>
          </p:nvSpPr>
          <p:spPr bwMode="auto">
            <a:xfrm>
              <a:off x="5125" y="2959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3" name="Freeform 1291"/>
            <p:cNvSpPr>
              <a:spLocks/>
            </p:cNvSpPr>
            <p:nvPr/>
          </p:nvSpPr>
          <p:spPr bwMode="auto">
            <a:xfrm>
              <a:off x="5248" y="3147"/>
              <a:ext cx="3" cy="5"/>
            </a:xfrm>
            <a:custGeom>
              <a:avLst/>
              <a:gdLst>
                <a:gd name="T0" fmla="*/ 2 w 3"/>
                <a:gd name="T1" fmla="*/ 1 h 5"/>
                <a:gd name="T2" fmla="*/ 1 w 3"/>
                <a:gd name="T3" fmla="*/ 1 h 5"/>
                <a:gd name="T4" fmla="*/ 1 w 3"/>
                <a:gd name="T5" fmla="*/ 1 h 5"/>
                <a:gd name="T6" fmla="*/ 0 w 3"/>
                <a:gd name="T7" fmla="*/ 0 h 5"/>
                <a:gd name="T8" fmla="*/ 0 w 3"/>
                <a:gd name="T9" fmla="*/ 1 h 5"/>
                <a:gd name="T10" fmla="*/ 1 w 3"/>
                <a:gd name="T11" fmla="*/ 5 h 5"/>
                <a:gd name="T12" fmla="*/ 2 w 3"/>
                <a:gd name="T13" fmla="*/ 5 h 5"/>
                <a:gd name="T14" fmla="*/ 2 w 3"/>
                <a:gd name="T15" fmla="*/ 5 h 5"/>
                <a:gd name="T16" fmla="*/ 3 w 3"/>
                <a:gd name="T17" fmla="*/ 3 h 5"/>
                <a:gd name="T18" fmla="*/ 2 w 3"/>
                <a:gd name="T19" fmla="*/ 3 h 5"/>
                <a:gd name="T20" fmla="*/ 2 w 3"/>
                <a:gd name="T21" fmla="*/ 2 h 5"/>
                <a:gd name="T22" fmla="*/ 2 w 3"/>
                <a:gd name="T23" fmla="*/ 1 h 5"/>
                <a:gd name="T24" fmla="*/ 2 w 3"/>
                <a:gd name="T25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2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3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4" name="Freeform 1292"/>
            <p:cNvSpPr>
              <a:spLocks/>
            </p:cNvSpPr>
            <p:nvPr/>
          </p:nvSpPr>
          <p:spPr bwMode="auto">
            <a:xfrm>
              <a:off x="5190" y="2145"/>
              <a:ext cx="26" cy="19"/>
            </a:xfrm>
            <a:custGeom>
              <a:avLst/>
              <a:gdLst>
                <a:gd name="T0" fmla="*/ 10 w 26"/>
                <a:gd name="T1" fmla="*/ 8 h 19"/>
                <a:gd name="T2" fmla="*/ 9 w 26"/>
                <a:gd name="T3" fmla="*/ 8 h 19"/>
                <a:gd name="T4" fmla="*/ 7 w 26"/>
                <a:gd name="T5" fmla="*/ 10 h 19"/>
                <a:gd name="T6" fmla="*/ 5 w 26"/>
                <a:gd name="T7" fmla="*/ 11 h 19"/>
                <a:gd name="T8" fmla="*/ 4 w 26"/>
                <a:gd name="T9" fmla="*/ 13 h 19"/>
                <a:gd name="T10" fmla="*/ 4 w 26"/>
                <a:gd name="T11" fmla="*/ 15 h 19"/>
                <a:gd name="T12" fmla="*/ 1 w 26"/>
                <a:gd name="T13" fmla="*/ 16 h 19"/>
                <a:gd name="T14" fmla="*/ 0 w 26"/>
                <a:gd name="T15" fmla="*/ 18 h 19"/>
                <a:gd name="T16" fmla="*/ 0 w 26"/>
                <a:gd name="T17" fmla="*/ 19 h 19"/>
                <a:gd name="T18" fmla="*/ 2 w 26"/>
                <a:gd name="T19" fmla="*/ 18 h 19"/>
                <a:gd name="T20" fmla="*/ 4 w 26"/>
                <a:gd name="T21" fmla="*/ 16 h 19"/>
                <a:gd name="T22" fmla="*/ 6 w 26"/>
                <a:gd name="T23" fmla="*/ 15 h 19"/>
                <a:gd name="T24" fmla="*/ 9 w 26"/>
                <a:gd name="T25" fmla="*/ 13 h 19"/>
                <a:gd name="T26" fmla="*/ 10 w 26"/>
                <a:gd name="T27" fmla="*/ 11 h 19"/>
                <a:gd name="T28" fmla="*/ 10 w 26"/>
                <a:gd name="T29" fmla="*/ 10 h 19"/>
                <a:gd name="T30" fmla="*/ 10 w 26"/>
                <a:gd name="T31" fmla="*/ 10 h 19"/>
                <a:gd name="T32" fmla="*/ 12 w 26"/>
                <a:gd name="T33" fmla="*/ 10 h 19"/>
                <a:gd name="T34" fmla="*/ 14 w 26"/>
                <a:gd name="T35" fmla="*/ 9 h 19"/>
                <a:gd name="T36" fmla="*/ 15 w 26"/>
                <a:gd name="T37" fmla="*/ 8 h 19"/>
                <a:gd name="T38" fmla="*/ 19 w 26"/>
                <a:gd name="T39" fmla="*/ 5 h 19"/>
                <a:gd name="T40" fmla="*/ 21 w 26"/>
                <a:gd name="T41" fmla="*/ 5 h 19"/>
                <a:gd name="T42" fmla="*/ 24 w 26"/>
                <a:gd name="T43" fmla="*/ 4 h 19"/>
                <a:gd name="T44" fmla="*/ 26 w 26"/>
                <a:gd name="T45" fmla="*/ 4 h 19"/>
                <a:gd name="T46" fmla="*/ 26 w 26"/>
                <a:gd name="T47" fmla="*/ 3 h 19"/>
                <a:gd name="T48" fmla="*/ 26 w 26"/>
                <a:gd name="T49" fmla="*/ 3 h 19"/>
                <a:gd name="T50" fmla="*/ 26 w 26"/>
                <a:gd name="T51" fmla="*/ 1 h 19"/>
                <a:gd name="T52" fmla="*/ 26 w 26"/>
                <a:gd name="T53" fmla="*/ 1 h 19"/>
                <a:gd name="T54" fmla="*/ 26 w 26"/>
                <a:gd name="T55" fmla="*/ 0 h 19"/>
                <a:gd name="T56" fmla="*/ 26 w 26"/>
                <a:gd name="T57" fmla="*/ 0 h 19"/>
                <a:gd name="T58" fmla="*/ 25 w 26"/>
                <a:gd name="T59" fmla="*/ 0 h 19"/>
                <a:gd name="T60" fmla="*/ 24 w 26"/>
                <a:gd name="T61" fmla="*/ 1 h 19"/>
                <a:gd name="T62" fmla="*/ 20 w 26"/>
                <a:gd name="T63" fmla="*/ 4 h 19"/>
                <a:gd name="T64" fmla="*/ 17 w 26"/>
                <a:gd name="T65" fmla="*/ 5 h 19"/>
                <a:gd name="T66" fmla="*/ 16 w 26"/>
                <a:gd name="T67" fmla="*/ 5 h 19"/>
                <a:gd name="T68" fmla="*/ 15 w 26"/>
                <a:gd name="T69" fmla="*/ 3 h 19"/>
                <a:gd name="T70" fmla="*/ 14 w 26"/>
                <a:gd name="T71" fmla="*/ 3 h 19"/>
                <a:gd name="T72" fmla="*/ 14 w 26"/>
                <a:gd name="T73" fmla="*/ 4 h 19"/>
                <a:gd name="T74" fmla="*/ 14 w 26"/>
                <a:gd name="T75" fmla="*/ 5 h 19"/>
                <a:gd name="T76" fmla="*/ 12 w 26"/>
                <a:gd name="T77" fmla="*/ 6 h 19"/>
                <a:gd name="T78" fmla="*/ 10 w 26"/>
                <a:gd name="T7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" h="19">
                  <a:moveTo>
                    <a:pt x="10" y="8"/>
                  </a:moveTo>
                  <a:lnTo>
                    <a:pt x="9" y="8"/>
                  </a:lnTo>
                  <a:lnTo>
                    <a:pt x="7" y="10"/>
                  </a:lnTo>
                  <a:lnTo>
                    <a:pt x="5" y="11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1" y="16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6" y="15"/>
                  </a:lnTo>
                  <a:lnTo>
                    <a:pt x="9" y="13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5" y="0"/>
                  </a:lnTo>
                  <a:lnTo>
                    <a:pt x="24" y="1"/>
                  </a:lnTo>
                  <a:lnTo>
                    <a:pt x="20" y="4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4" y="3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12" y="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5" name="Freeform 1293"/>
            <p:cNvSpPr>
              <a:spLocks/>
            </p:cNvSpPr>
            <p:nvPr/>
          </p:nvSpPr>
          <p:spPr bwMode="auto">
            <a:xfrm>
              <a:off x="5117" y="1986"/>
              <a:ext cx="43" cy="153"/>
            </a:xfrm>
            <a:custGeom>
              <a:avLst/>
              <a:gdLst>
                <a:gd name="T0" fmla="*/ 0 w 43"/>
                <a:gd name="T1" fmla="*/ 38 h 153"/>
                <a:gd name="T2" fmla="*/ 0 w 43"/>
                <a:gd name="T3" fmla="*/ 48 h 153"/>
                <a:gd name="T4" fmla="*/ 2 w 43"/>
                <a:gd name="T5" fmla="*/ 49 h 153"/>
                <a:gd name="T6" fmla="*/ 5 w 43"/>
                <a:gd name="T7" fmla="*/ 54 h 153"/>
                <a:gd name="T8" fmla="*/ 8 w 43"/>
                <a:gd name="T9" fmla="*/ 63 h 153"/>
                <a:gd name="T10" fmla="*/ 5 w 43"/>
                <a:gd name="T11" fmla="*/ 70 h 153"/>
                <a:gd name="T12" fmla="*/ 7 w 43"/>
                <a:gd name="T13" fmla="*/ 77 h 153"/>
                <a:gd name="T14" fmla="*/ 5 w 43"/>
                <a:gd name="T15" fmla="*/ 93 h 153"/>
                <a:gd name="T16" fmla="*/ 3 w 43"/>
                <a:gd name="T17" fmla="*/ 103 h 153"/>
                <a:gd name="T18" fmla="*/ 5 w 43"/>
                <a:gd name="T19" fmla="*/ 108 h 153"/>
                <a:gd name="T20" fmla="*/ 7 w 43"/>
                <a:gd name="T21" fmla="*/ 118 h 153"/>
                <a:gd name="T22" fmla="*/ 4 w 43"/>
                <a:gd name="T23" fmla="*/ 124 h 153"/>
                <a:gd name="T24" fmla="*/ 5 w 43"/>
                <a:gd name="T25" fmla="*/ 129 h 153"/>
                <a:gd name="T26" fmla="*/ 3 w 43"/>
                <a:gd name="T27" fmla="*/ 139 h 153"/>
                <a:gd name="T28" fmla="*/ 4 w 43"/>
                <a:gd name="T29" fmla="*/ 149 h 153"/>
                <a:gd name="T30" fmla="*/ 5 w 43"/>
                <a:gd name="T31" fmla="*/ 153 h 153"/>
                <a:gd name="T32" fmla="*/ 9 w 43"/>
                <a:gd name="T33" fmla="*/ 145 h 153"/>
                <a:gd name="T34" fmla="*/ 12 w 43"/>
                <a:gd name="T35" fmla="*/ 140 h 153"/>
                <a:gd name="T36" fmla="*/ 14 w 43"/>
                <a:gd name="T37" fmla="*/ 139 h 153"/>
                <a:gd name="T38" fmla="*/ 17 w 43"/>
                <a:gd name="T39" fmla="*/ 140 h 153"/>
                <a:gd name="T40" fmla="*/ 24 w 43"/>
                <a:gd name="T41" fmla="*/ 143 h 153"/>
                <a:gd name="T42" fmla="*/ 24 w 43"/>
                <a:gd name="T43" fmla="*/ 150 h 153"/>
                <a:gd name="T44" fmla="*/ 25 w 43"/>
                <a:gd name="T45" fmla="*/ 148 h 153"/>
                <a:gd name="T46" fmla="*/ 27 w 43"/>
                <a:gd name="T47" fmla="*/ 144 h 153"/>
                <a:gd name="T48" fmla="*/ 25 w 43"/>
                <a:gd name="T49" fmla="*/ 138 h 153"/>
                <a:gd name="T50" fmla="*/ 22 w 43"/>
                <a:gd name="T51" fmla="*/ 138 h 153"/>
                <a:gd name="T52" fmla="*/ 19 w 43"/>
                <a:gd name="T53" fmla="*/ 130 h 153"/>
                <a:gd name="T54" fmla="*/ 17 w 43"/>
                <a:gd name="T55" fmla="*/ 127 h 153"/>
                <a:gd name="T56" fmla="*/ 14 w 43"/>
                <a:gd name="T57" fmla="*/ 124 h 153"/>
                <a:gd name="T58" fmla="*/ 13 w 43"/>
                <a:gd name="T59" fmla="*/ 119 h 153"/>
                <a:gd name="T60" fmla="*/ 18 w 43"/>
                <a:gd name="T61" fmla="*/ 100 h 153"/>
                <a:gd name="T62" fmla="*/ 22 w 43"/>
                <a:gd name="T63" fmla="*/ 94 h 153"/>
                <a:gd name="T64" fmla="*/ 30 w 43"/>
                <a:gd name="T65" fmla="*/ 93 h 153"/>
                <a:gd name="T66" fmla="*/ 34 w 43"/>
                <a:gd name="T67" fmla="*/ 95 h 153"/>
                <a:gd name="T68" fmla="*/ 40 w 43"/>
                <a:gd name="T69" fmla="*/ 100 h 153"/>
                <a:gd name="T70" fmla="*/ 43 w 43"/>
                <a:gd name="T71" fmla="*/ 105 h 153"/>
                <a:gd name="T72" fmla="*/ 42 w 43"/>
                <a:gd name="T73" fmla="*/ 100 h 153"/>
                <a:gd name="T74" fmla="*/ 37 w 43"/>
                <a:gd name="T75" fmla="*/ 93 h 153"/>
                <a:gd name="T76" fmla="*/ 34 w 43"/>
                <a:gd name="T77" fmla="*/ 87 h 153"/>
                <a:gd name="T78" fmla="*/ 29 w 43"/>
                <a:gd name="T79" fmla="*/ 72 h 153"/>
                <a:gd name="T80" fmla="*/ 25 w 43"/>
                <a:gd name="T81" fmla="*/ 58 h 153"/>
                <a:gd name="T82" fmla="*/ 24 w 43"/>
                <a:gd name="T83" fmla="*/ 54 h 153"/>
                <a:gd name="T84" fmla="*/ 23 w 43"/>
                <a:gd name="T85" fmla="*/ 49 h 153"/>
                <a:gd name="T86" fmla="*/ 20 w 43"/>
                <a:gd name="T87" fmla="*/ 43 h 153"/>
                <a:gd name="T88" fmla="*/ 23 w 43"/>
                <a:gd name="T89" fmla="*/ 36 h 153"/>
                <a:gd name="T90" fmla="*/ 23 w 43"/>
                <a:gd name="T91" fmla="*/ 31 h 153"/>
                <a:gd name="T92" fmla="*/ 23 w 43"/>
                <a:gd name="T93" fmla="*/ 23 h 153"/>
                <a:gd name="T94" fmla="*/ 18 w 43"/>
                <a:gd name="T95" fmla="*/ 11 h 153"/>
                <a:gd name="T96" fmla="*/ 18 w 43"/>
                <a:gd name="T97" fmla="*/ 8 h 153"/>
                <a:gd name="T98" fmla="*/ 18 w 43"/>
                <a:gd name="T99" fmla="*/ 5 h 153"/>
                <a:gd name="T100" fmla="*/ 14 w 43"/>
                <a:gd name="T101" fmla="*/ 0 h 153"/>
                <a:gd name="T102" fmla="*/ 9 w 43"/>
                <a:gd name="T103" fmla="*/ 3 h 153"/>
                <a:gd name="T104" fmla="*/ 14 w 43"/>
                <a:gd name="T105" fmla="*/ 9 h 153"/>
                <a:gd name="T106" fmla="*/ 14 w 43"/>
                <a:gd name="T107" fmla="*/ 13 h 153"/>
                <a:gd name="T108" fmla="*/ 12 w 43"/>
                <a:gd name="T109" fmla="*/ 15 h 153"/>
                <a:gd name="T110" fmla="*/ 10 w 43"/>
                <a:gd name="T111" fmla="*/ 19 h 153"/>
                <a:gd name="T112" fmla="*/ 8 w 43"/>
                <a:gd name="T113" fmla="*/ 18 h 153"/>
                <a:gd name="T114" fmla="*/ 3 w 43"/>
                <a:gd name="T115" fmla="*/ 19 h 153"/>
                <a:gd name="T116" fmla="*/ 3 w 43"/>
                <a:gd name="T117" fmla="*/ 25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" h="153">
                  <a:moveTo>
                    <a:pt x="2" y="34"/>
                  </a:moveTo>
                  <a:lnTo>
                    <a:pt x="2" y="36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0" y="47"/>
                  </a:lnTo>
                  <a:lnTo>
                    <a:pt x="0" y="48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3" y="52"/>
                  </a:lnTo>
                  <a:lnTo>
                    <a:pt x="5" y="54"/>
                  </a:lnTo>
                  <a:lnTo>
                    <a:pt x="7" y="55"/>
                  </a:lnTo>
                  <a:lnTo>
                    <a:pt x="8" y="59"/>
                  </a:lnTo>
                  <a:lnTo>
                    <a:pt x="8" y="63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5" y="70"/>
                  </a:lnTo>
                  <a:lnTo>
                    <a:pt x="5" y="72"/>
                  </a:lnTo>
                  <a:lnTo>
                    <a:pt x="7" y="75"/>
                  </a:lnTo>
                  <a:lnTo>
                    <a:pt x="7" y="77"/>
                  </a:lnTo>
                  <a:lnTo>
                    <a:pt x="7" y="89"/>
                  </a:lnTo>
                  <a:lnTo>
                    <a:pt x="7" y="92"/>
                  </a:lnTo>
                  <a:lnTo>
                    <a:pt x="5" y="93"/>
                  </a:lnTo>
                  <a:lnTo>
                    <a:pt x="5" y="98"/>
                  </a:lnTo>
                  <a:lnTo>
                    <a:pt x="4" y="99"/>
                  </a:lnTo>
                  <a:lnTo>
                    <a:pt x="3" y="103"/>
                  </a:lnTo>
                  <a:lnTo>
                    <a:pt x="3" y="104"/>
                  </a:lnTo>
                  <a:lnTo>
                    <a:pt x="3" y="105"/>
                  </a:lnTo>
                  <a:lnTo>
                    <a:pt x="5" y="108"/>
                  </a:lnTo>
                  <a:lnTo>
                    <a:pt x="7" y="112"/>
                  </a:lnTo>
                  <a:lnTo>
                    <a:pt x="8" y="117"/>
                  </a:lnTo>
                  <a:lnTo>
                    <a:pt x="7" y="118"/>
                  </a:lnTo>
                  <a:lnTo>
                    <a:pt x="5" y="120"/>
                  </a:lnTo>
                  <a:lnTo>
                    <a:pt x="5" y="122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8"/>
                  </a:lnTo>
                  <a:lnTo>
                    <a:pt x="5" y="129"/>
                  </a:lnTo>
                  <a:lnTo>
                    <a:pt x="5" y="132"/>
                  </a:lnTo>
                  <a:lnTo>
                    <a:pt x="5" y="133"/>
                  </a:lnTo>
                  <a:lnTo>
                    <a:pt x="3" y="139"/>
                  </a:lnTo>
                  <a:lnTo>
                    <a:pt x="3" y="143"/>
                  </a:lnTo>
                  <a:lnTo>
                    <a:pt x="4" y="148"/>
                  </a:lnTo>
                  <a:lnTo>
                    <a:pt x="4" y="149"/>
                  </a:lnTo>
                  <a:lnTo>
                    <a:pt x="4" y="150"/>
                  </a:lnTo>
                  <a:lnTo>
                    <a:pt x="5" y="152"/>
                  </a:lnTo>
                  <a:lnTo>
                    <a:pt x="5" y="153"/>
                  </a:lnTo>
                  <a:lnTo>
                    <a:pt x="7" y="152"/>
                  </a:lnTo>
                  <a:lnTo>
                    <a:pt x="8" y="149"/>
                  </a:lnTo>
                  <a:lnTo>
                    <a:pt x="9" y="145"/>
                  </a:lnTo>
                  <a:lnTo>
                    <a:pt x="9" y="143"/>
                  </a:lnTo>
                  <a:lnTo>
                    <a:pt x="10" y="142"/>
                  </a:lnTo>
                  <a:lnTo>
                    <a:pt x="12" y="140"/>
                  </a:lnTo>
                  <a:lnTo>
                    <a:pt x="13" y="139"/>
                  </a:lnTo>
                  <a:lnTo>
                    <a:pt x="14" y="139"/>
                  </a:lnTo>
                  <a:lnTo>
                    <a:pt x="14" y="139"/>
                  </a:lnTo>
                  <a:lnTo>
                    <a:pt x="15" y="139"/>
                  </a:lnTo>
                  <a:lnTo>
                    <a:pt x="15" y="140"/>
                  </a:lnTo>
                  <a:lnTo>
                    <a:pt x="17" y="140"/>
                  </a:lnTo>
                  <a:lnTo>
                    <a:pt x="19" y="142"/>
                  </a:lnTo>
                  <a:lnTo>
                    <a:pt x="23" y="142"/>
                  </a:lnTo>
                  <a:lnTo>
                    <a:pt x="24" y="143"/>
                  </a:lnTo>
                  <a:lnTo>
                    <a:pt x="24" y="145"/>
                  </a:lnTo>
                  <a:lnTo>
                    <a:pt x="24" y="148"/>
                  </a:lnTo>
                  <a:lnTo>
                    <a:pt x="24" y="150"/>
                  </a:lnTo>
                  <a:lnTo>
                    <a:pt x="25" y="150"/>
                  </a:lnTo>
                  <a:lnTo>
                    <a:pt x="25" y="149"/>
                  </a:lnTo>
                  <a:lnTo>
                    <a:pt x="25" y="148"/>
                  </a:lnTo>
                  <a:lnTo>
                    <a:pt x="25" y="148"/>
                  </a:lnTo>
                  <a:lnTo>
                    <a:pt x="27" y="145"/>
                  </a:lnTo>
                  <a:lnTo>
                    <a:pt x="27" y="144"/>
                  </a:lnTo>
                  <a:lnTo>
                    <a:pt x="27" y="142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4" y="138"/>
                  </a:lnTo>
                  <a:lnTo>
                    <a:pt x="23" y="138"/>
                  </a:lnTo>
                  <a:lnTo>
                    <a:pt x="22" y="138"/>
                  </a:lnTo>
                  <a:lnTo>
                    <a:pt x="22" y="137"/>
                  </a:lnTo>
                  <a:lnTo>
                    <a:pt x="20" y="134"/>
                  </a:lnTo>
                  <a:lnTo>
                    <a:pt x="19" y="130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17" y="127"/>
                  </a:lnTo>
                  <a:lnTo>
                    <a:pt x="15" y="127"/>
                  </a:lnTo>
                  <a:lnTo>
                    <a:pt x="15" y="127"/>
                  </a:lnTo>
                  <a:lnTo>
                    <a:pt x="14" y="124"/>
                  </a:lnTo>
                  <a:lnTo>
                    <a:pt x="13" y="122"/>
                  </a:lnTo>
                  <a:lnTo>
                    <a:pt x="13" y="122"/>
                  </a:lnTo>
                  <a:lnTo>
                    <a:pt x="13" y="119"/>
                  </a:lnTo>
                  <a:lnTo>
                    <a:pt x="13" y="115"/>
                  </a:lnTo>
                  <a:lnTo>
                    <a:pt x="14" y="112"/>
                  </a:lnTo>
                  <a:lnTo>
                    <a:pt x="18" y="100"/>
                  </a:lnTo>
                  <a:lnTo>
                    <a:pt x="19" y="97"/>
                  </a:lnTo>
                  <a:lnTo>
                    <a:pt x="20" y="95"/>
                  </a:lnTo>
                  <a:lnTo>
                    <a:pt x="22" y="94"/>
                  </a:lnTo>
                  <a:lnTo>
                    <a:pt x="24" y="94"/>
                  </a:lnTo>
                  <a:lnTo>
                    <a:pt x="29" y="93"/>
                  </a:lnTo>
                  <a:lnTo>
                    <a:pt x="30" y="93"/>
                  </a:lnTo>
                  <a:lnTo>
                    <a:pt x="32" y="94"/>
                  </a:lnTo>
                  <a:lnTo>
                    <a:pt x="33" y="94"/>
                  </a:lnTo>
                  <a:lnTo>
                    <a:pt x="34" y="95"/>
                  </a:lnTo>
                  <a:lnTo>
                    <a:pt x="37" y="98"/>
                  </a:lnTo>
                  <a:lnTo>
                    <a:pt x="38" y="99"/>
                  </a:lnTo>
                  <a:lnTo>
                    <a:pt x="40" y="100"/>
                  </a:lnTo>
                  <a:lnTo>
                    <a:pt x="42" y="102"/>
                  </a:lnTo>
                  <a:lnTo>
                    <a:pt x="42" y="104"/>
                  </a:lnTo>
                  <a:lnTo>
                    <a:pt x="43" y="105"/>
                  </a:lnTo>
                  <a:lnTo>
                    <a:pt x="43" y="102"/>
                  </a:lnTo>
                  <a:lnTo>
                    <a:pt x="42" y="102"/>
                  </a:lnTo>
                  <a:lnTo>
                    <a:pt x="42" y="100"/>
                  </a:lnTo>
                  <a:lnTo>
                    <a:pt x="39" y="98"/>
                  </a:lnTo>
                  <a:lnTo>
                    <a:pt x="38" y="95"/>
                  </a:lnTo>
                  <a:lnTo>
                    <a:pt x="37" y="93"/>
                  </a:lnTo>
                  <a:lnTo>
                    <a:pt x="35" y="92"/>
                  </a:lnTo>
                  <a:lnTo>
                    <a:pt x="35" y="89"/>
                  </a:lnTo>
                  <a:lnTo>
                    <a:pt x="34" y="87"/>
                  </a:lnTo>
                  <a:lnTo>
                    <a:pt x="33" y="83"/>
                  </a:lnTo>
                  <a:lnTo>
                    <a:pt x="30" y="77"/>
                  </a:lnTo>
                  <a:lnTo>
                    <a:pt x="29" y="72"/>
                  </a:lnTo>
                  <a:lnTo>
                    <a:pt x="27" y="59"/>
                  </a:lnTo>
                  <a:lnTo>
                    <a:pt x="25" y="58"/>
                  </a:lnTo>
                  <a:lnTo>
                    <a:pt x="25" y="58"/>
                  </a:lnTo>
                  <a:lnTo>
                    <a:pt x="25" y="55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23" y="53"/>
                  </a:lnTo>
                  <a:lnTo>
                    <a:pt x="23" y="52"/>
                  </a:lnTo>
                  <a:lnTo>
                    <a:pt x="23" y="49"/>
                  </a:lnTo>
                  <a:lnTo>
                    <a:pt x="22" y="48"/>
                  </a:lnTo>
                  <a:lnTo>
                    <a:pt x="22" y="45"/>
                  </a:lnTo>
                  <a:lnTo>
                    <a:pt x="20" y="43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3" y="35"/>
                  </a:lnTo>
                  <a:lnTo>
                    <a:pt x="23" y="34"/>
                  </a:lnTo>
                  <a:lnTo>
                    <a:pt x="23" y="31"/>
                  </a:lnTo>
                  <a:lnTo>
                    <a:pt x="23" y="26"/>
                  </a:lnTo>
                  <a:lnTo>
                    <a:pt x="23" y="24"/>
                  </a:lnTo>
                  <a:lnTo>
                    <a:pt x="23" y="23"/>
                  </a:lnTo>
                  <a:lnTo>
                    <a:pt x="22" y="20"/>
                  </a:lnTo>
                  <a:lnTo>
                    <a:pt x="20" y="16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8" y="5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3" y="1"/>
                  </a:lnTo>
                  <a:lnTo>
                    <a:pt x="13" y="3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2" y="15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9" y="19"/>
                  </a:lnTo>
                  <a:lnTo>
                    <a:pt x="8" y="18"/>
                  </a:lnTo>
                  <a:lnTo>
                    <a:pt x="7" y="16"/>
                  </a:lnTo>
                  <a:lnTo>
                    <a:pt x="4" y="18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4"/>
                  </a:lnTo>
                  <a:lnTo>
                    <a:pt x="3" y="25"/>
                  </a:lnTo>
                  <a:lnTo>
                    <a:pt x="3" y="30"/>
                  </a:lnTo>
                  <a:lnTo>
                    <a:pt x="2" y="3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6" name="Freeform 1294"/>
            <p:cNvSpPr>
              <a:spLocks/>
            </p:cNvSpPr>
            <p:nvPr/>
          </p:nvSpPr>
          <p:spPr bwMode="auto">
            <a:xfrm>
              <a:off x="5185" y="2845"/>
              <a:ext cx="12" cy="4"/>
            </a:xfrm>
            <a:custGeom>
              <a:avLst/>
              <a:gdLst>
                <a:gd name="T0" fmla="*/ 0 w 12"/>
                <a:gd name="T1" fmla="*/ 4 h 4"/>
                <a:gd name="T2" fmla="*/ 0 w 12"/>
                <a:gd name="T3" fmla="*/ 4 h 4"/>
                <a:gd name="T4" fmla="*/ 0 w 12"/>
                <a:gd name="T5" fmla="*/ 4 h 4"/>
                <a:gd name="T6" fmla="*/ 1 w 12"/>
                <a:gd name="T7" fmla="*/ 4 h 4"/>
                <a:gd name="T8" fmla="*/ 2 w 12"/>
                <a:gd name="T9" fmla="*/ 4 h 4"/>
                <a:gd name="T10" fmla="*/ 2 w 12"/>
                <a:gd name="T11" fmla="*/ 4 h 4"/>
                <a:gd name="T12" fmla="*/ 5 w 12"/>
                <a:gd name="T13" fmla="*/ 4 h 4"/>
                <a:gd name="T14" fmla="*/ 7 w 12"/>
                <a:gd name="T15" fmla="*/ 4 h 4"/>
                <a:gd name="T16" fmla="*/ 9 w 12"/>
                <a:gd name="T17" fmla="*/ 4 h 4"/>
                <a:gd name="T18" fmla="*/ 9 w 12"/>
                <a:gd name="T19" fmla="*/ 4 h 4"/>
                <a:gd name="T20" fmla="*/ 10 w 12"/>
                <a:gd name="T21" fmla="*/ 2 h 4"/>
                <a:gd name="T22" fmla="*/ 11 w 12"/>
                <a:gd name="T23" fmla="*/ 2 h 4"/>
                <a:gd name="T24" fmla="*/ 11 w 12"/>
                <a:gd name="T25" fmla="*/ 2 h 4"/>
                <a:gd name="T26" fmla="*/ 12 w 12"/>
                <a:gd name="T27" fmla="*/ 2 h 4"/>
                <a:gd name="T28" fmla="*/ 12 w 12"/>
                <a:gd name="T29" fmla="*/ 1 h 4"/>
                <a:gd name="T30" fmla="*/ 12 w 12"/>
                <a:gd name="T31" fmla="*/ 1 h 4"/>
                <a:gd name="T32" fmla="*/ 12 w 12"/>
                <a:gd name="T33" fmla="*/ 1 h 4"/>
                <a:gd name="T34" fmla="*/ 12 w 12"/>
                <a:gd name="T35" fmla="*/ 1 h 4"/>
                <a:gd name="T36" fmla="*/ 12 w 12"/>
                <a:gd name="T37" fmla="*/ 1 h 4"/>
                <a:gd name="T38" fmla="*/ 7 w 12"/>
                <a:gd name="T39" fmla="*/ 0 h 4"/>
                <a:gd name="T40" fmla="*/ 4 w 12"/>
                <a:gd name="T41" fmla="*/ 0 h 4"/>
                <a:gd name="T42" fmla="*/ 2 w 12"/>
                <a:gd name="T43" fmla="*/ 1 h 4"/>
                <a:gd name="T44" fmla="*/ 1 w 12"/>
                <a:gd name="T45" fmla="*/ 1 h 4"/>
                <a:gd name="T46" fmla="*/ 1 w 12"/>
                <a:gd name="T47" fmla="*/ 1 h 4"/>
                <a:gd name="T48" fmla="*/ 1 w 12"/>
                <a:gd name="T49" fmla="*/ 2 h 4"/>
                <a:gd name="T50" fmla="*/ 0 w 12"/>
                <a:gd name="T51" fmla="*/ 2 h 4"/>
                <a:gd name="T52" fmla="*/ 0 w 12"/>
                <a:gd name="T5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" h="4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5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7" name="Freeform 1295"/>
            <p:cNvSpPr>
              <a:spLocks/>
            </p:cNvSpPr>
            <p:nvPr/>
          </p:nvSpPr>
          <p:spPr bwMode="auto">
            <a:xfrm>
              <a:off x="5240" y="1892"/>
              <a:ext cx="3" cy="4"/>
            </a:xfrm>
            <a:custGeom>
              <a:avLst/>
              <a:gdLst>
                <a:gd name="T0" fmla="*/ 1 w 3"/>
                <a:gd name="T1" fmla="*/ 3 h 4"/>
                <a:gd name="T2" fmla="*/ 3 w 3"/>
                <a:gd name="T3" fmla="*/ 2 h 4"/>
                <a:gd name="T4" fmla="*/ 3 w 3"/>
                <a:gd name="T5" fmla="*/ 2 h 4"/>
                <a:gd name="T6" fmla="*/ 3 w 3"/>
                <a:gd name="T7" fmla="*/ 0 h 4"/>
                <a:gd name="T8" fmla="*/ 1 w 3"/>
                <a:gd name="T9" fmla="*/ 2 h 4"/>
                <a:gd name="T10" fmla="*/ 0 w 3"/>
                <a:gd name="T11" fmla="*/ 3 h 4"/>
                <a:gd name="T12" fmla="*/ 0 w 3"/>
                <a:gd name="T13" fmla="*/ 3 h 4"/>
                <a:gd name="T14" fmla="*/ 0 w 3"/>
                <a:gd name="T15" fmla="*/ 4 h 4"/>
                <a:gd name="T16" fmla="*/ 1 w 3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4">
                  <a:moveTo>
                    <a:pt x="1" y="3"/>
                  </a:move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8" name="Freeform 1296"/>
            <p:cNvSpPr>
              <a:spLocks/>
            </p:cNvSpPr>
            <p:nvPr/>
          </p:nvSpPr>
          <p:spPr bwMode="auto">
            <a:xfrm>
              <a:off x="5232" y="2851"/>
              <a:ext cx="7" cy="4"/>
            </a:xfrm>
            <a:custGeom>
              <a:avLst/>
              <a:gdLst>
                <a:gd name="T0" fmla="*/ 4 w 7"/>
                <a:gd name="T1" fmla="*/ 0 h 4"/>
                <a:gd name="T2" fmla="*/ 2 w 7"/>
                <a:gd name="T3" fmla="*/ 0 h 4"/>
                <a:gd name="T4" fmla="*/ 0 w 7"/>
                <a:gd name="T5" fmla="*/ 1 h 4"/>
                <a:gd name="T6" fmla="*/ 0 w 7"/>
                <a:gd name="T7" fmla="*/ 1 h 4"/>
                <a:gd name="T8" fmla="*/ 2 w 7"/>
                <a:gd name="T9" fmla="*/ 3 h 4"/>
                <a:gd name="T10" fmla="*/ 2 w 7"/>
                <a:gd name="T11" fmla="*/ 3 h 4"/>
                <a:gd name="T12" fmla="*/ 3 w 7"/>
                <a:gd name="T13" fmla="*/ 4 h 4"/>
                <a:gd name="T14" fmla="*/ 4 w 7"/>
                <a:gd name="T15" fmla="*/ 4 h 4"/>
                <a:gd name="T16" fmla="*/ 7 w 7"/>
                <a:gd name="T17" fmla="*/ 4 h 4"/>
                <a:gd name="T18" fmla="*/ 7 w 7"/>
                <a:gd name="T19" fmla="*/ 4 h 4"/>
                <a:gd name="T20" fmla="*/ 7 w 7"/>
                <a:gd name="T21" fmla="*/ 3 h 4"/>
                <a:gd name="T22" fmla="*/ 7 w 7"/>
                <a:gd name="T23" fmla="*/ 3 h 4"/>
                <a:gd name="T24" fmla="*/ 7 w 7"/>
                <a:gd name="T25" fmla="*/ 1 h 4"/>
                <a:gd name="T26" fmla="*/ 4 w 7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4">
                  <a:moveTo>
                    <a:pt x="4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4"/>
                  </a:lnTo>
                  <a:lnTo>
                    <a:pt x="4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09" name="Freeform 1297"/>
            <p:cNvSpPr>
              <a:spLocks/>
            </p:cNvSpPr>
            <p:nvPr/>
          </p:nvSpPr>
          <p:spPr bwMode="auto">
            <a:xfrm>
              <a:off x="5225" y="2134"/>
              <a:ext cx="15" cy="10"/>
            </a:xfrm>
            <a:custGeom>
              <a:avLst/>
              <a:gdLst>
                <a:gd name="T0" fmla="*/ 12 w 15"/>
                <a:gd name="T1" fmla="*/ 0 h 10"/>
                <a:gd name="T2" fmla="*/ 7 w 15"/>
                <a:gd name="T3" fmla="*/ 2 h 10"/>
                <a:gd name="T4" fmla="*/ 5 w 15"/>
                <a:gd name="T5" fmla="*/ 5 h 10"/>
                <a:gd name="T6" fmla="*/ 4 w 15"/>
                <a:gd name="T7" fmla="*/ 6 h 10"/>
                <a:gd name="T8" fmla="*/ 0 w 15"/>
                <a:gd name="T9" fmla="*/ 10 h 10"/>
                <a:gd name="T10" fmla="*/ 1 w 15"/>
                <a:gd name="T11" fmla="*/ 10 h 10"/>
                <a:gd name="T12" fmla="*/ 4 w 15"/>
                <a:gd name="T13" fmla="*/ 10 h 10"/>
                <a:gd name="T14" fmla="*/ 6 w 15"/>
                <a:gd name="T15" fmla="*/ 7 h 10"/>
                <a:gd name="T16" fmla="*/ 7 w 15"/>
                <a:gd name="T17" fmla="*/ 6 h 10"/>
                <a:gd name="T18" fmla="*/ 9 w 15"/>
                <a:gd name="T19" fmla="*/ 6 h 10"/>
                <a:gd name="T20" fmla="*/ 11 w 15"/>
                <a:gd name="T21" fmla="*/ 5 h 10"/>
                <a:gd name="T22" fmla="*/ 11 w 15"/>
                <a:gd name="T23" fmla="*/ 4 h 10"/>
                <a:gd name="T24" fmla="*/ 15 w 15"/>
                <a:gd name="T25" fmla="*/ 0 h 10"/>
                <a:gd name="T26" fmla="*/ 12 w 15"/>
                <a:gd name="T27" fmla="*/ 0 h 10"/>
                <a:gd name="T28" fmla="*/ 12 w 15"/>
                <a:gd name="T2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10">
                  <a:moveTo>
                    <a:pt x="12" y="0"/>
                  </a:moveTo>
                  <a:lnTo>
                    <a:pt x="7" y="2"/>
                  </a:lnTo>
                  <a:lnTo>
                    <a:pt x="5" y="5"/>
                  </a:lnTo>
                  <a:lnTo>
                    <a:pt x="4" y="6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4" y="10"/>
                  </a:lnTo>
                  <a:lnTo>
                    <a:pt x="6" y="7"/>
                  </a:lnTo>
                  <a:lnTo>
                    <a:pt x="7" y="6"/>
                  </a:lnTo>
                  <a:lnTo>
                    <a:pt x="9" y="6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0" name="Freeform 1298"/>
            <p:cNvSpPr>
              <a:spLocks/>
            </p:cNvSpPr>
            <p:nvPr/>
          </p:nvSpPr>
          <p:spPr bwMode="auto">
            <a:xfrm>
              <a:off x="5091" y="2145"/>
              <a:ext cx="84" cy="69"/>
            </a:xfrm>
            <a:custGeom>
              <a:avLst/>
              <a:gdLst>
                <a:gd name="T0" fmla="*/ 5 w 84"/>
                <a:gd name="T1" fmla="*/ 48 h 69"/>
                <a:gd name="T2" fmla="*/ 1 w 84"/>
                <a:gd name="T3" fmla="*/ 49 h 69"/>
                <a:gd name="T4" fmla="*/ 0 w 84"/>
                <a:gd name="T5" fmla="*/ 53 h 69"/>
                <a:gd name="T6" fmla="*/ 4 w 84"/>
                <a:gd name="T7" fmla="*/ 58 h 69"/>
                <a:gd name="T8" fmla="*/ 4 w 84"/>
                <a:gd name="T9" fmla="*/ 63 h 69"/>
                <a:gd name="T10" fmla="*/ 4 w 84"/>
                <a:gd name="T11" fmla="*/ 68 h 69"/>
                <a:gd name="T12" fmla="*/ 5 w 84"/>
                <a:gd name="T13" fmla="*/ 69 h 69"/>
                <a:gd name="T14" fmla="*/ 9 w 84"/>
                <a:gd name="T15" fmla="*/ 67 h 69"/>
                <a:gd name="T16" fmla="*/ 13 w 84"/>
                <a:gd name="T17" fmla="*/ 63 h 69"/>
                <a:gd name="T18" fmla="*/ 16 w 84"/>
                <a:gd name="T19" fmla="*/ 64 h 69"/>
                <a:gd name="T20" fmla="*/ 19 w 84"/>
                <a:gd name="T21" fmla="*/ 62 h 69"/>
                <a:gd name="T22" fmla="*/ 13 w 84"/>
                <a:gd name="T23" fmla="*/ 58 h 69"/>
                <a:gd name="T24" fmla="*/ 9 w 84"/>
                <a:gd name="T25" fmla="*/ 57 h 69"/>
                <a:gd name="T26" fmla="*/ 7 w 84"/>
                <a:gd name="T27" fmla="*/ 54 h 69"/>
                <a:gd name="T28" fmla="*/ 10 w 84"/>
                <a:gd name="T29" fmla="*/ 50 h 69"/>
                <a:gd name="T30" fmla="*/ 13 w 84"/>
                <a:gd name="T31" fmla="*/ 50 h 69"/>
                <a:gd name="T32" fmla="*/ 16 w 84"/>
                <a:gd name="T33" fmla="*/ 54 h 69"/>
                <a:gd name="T34" fmla="*/ 33 w 84"/>
                <a:gd name="T35" fmla="*/ 52 h 69"/>
                <a:gd name="T36" fmla="*/ 46 w 84"/>
                <a:gd name="T37" fmla="*/ 59 h 69"/>
                <a:gd name="T38" fmla="*/ 49 w 84"/>
                <a:gd name="T39" fmla="*/ 58 h 69"/>
                <a:gd name="T40" fmla="*/ 50 w 84"/>
                <a:gd name="T41" fmla="*/ 54 h 69"/>
                <a:gd name="T42" fmla="*/ 55 w 84"/>
                <a:gd name="T43" fmla="*/ 48 h 69"/>
                <a:gd name="T44" fmla="*/ 63 w 84"/>
                <a:gd name="T45" fmla="*/ 43 h 69"/>
                <a:gd name="T46" fmla="*/ 70 w 84"/>
                <a:gd name="T47" fmla="*/ 43 h 69"/>
                <a:gd name="T48" fmla="*/ 74 w 84"/>
                <a:gd name="T49" fmla="*/ 41 h 69"/>
                <a:gd name="T50" fmla="*/ 78 w 84"/>
                <a:gd name="T51" fmla="*/ 40 h 69"/>
                <a:gd name="T52" fmla="*/ 81 w 84"/>
                <a:gd name="T53" fmla="*/ 38 h 69"/>
                <a:gd name="T54" fmla="*/ 83 w 84"/>
                <a:gd name="T55" fmla="*/ 36 h 69"/>
                <a:gd name="T56" fmla="*/ 79 w 84"/>
                <a:gd name="T57" fmla="*/ 38 h 69"/>
                <a:gd name="T58" fmla="*/ 76 w 84"/>
                <a:gd name="T59" fmla="*/ 35 h 69"/>
                <a:gd name="T60" fmla="*/ 74 w 84"/>
                <a:gd name="T61" fmla="*/ 30 h 69"/>
                <a:gd name="T62" fmla="*/ 78 w 84"/>
                <a:gd name="T63" fmla="*/ 23 h 69"/>
                <a:gd name="T64" fmla="*/ 78 w 84"/>
                <a:gd name="T65" fmla="*/ 20 h 69"/>
                <a:gd name="T66" fmla="*/ 70 w 84"/>
                <a:gd name="T67" fmla="*/ 28 h 69"/>
                <a:gd name="T68" fmla="*/ 65 w 84"/>
                <a:gd name="T69" fmla="*/ 28 h 69"/>
                <a:gd name="T70" fmla="*/ 58 w 84"/>
                <a:gd name="T71" fmla="*/ 24 h 69"/>
                <a:gd name="T72" fmla="*/ 54 w 84"/>
                <a:gd name="T73" fmla="*/ 23 h 69"/>
                <a:gd name="T74" fmla="*/ 46 w 84"/>
                <a:gd name="T75" fmla="*/ 18 h 69"/>
                <a:gd name="T76" fmla="*/ 36 w 84"/>
                <a:gd name="T77" fmla="*/ 8 h 69"/>
                <a:gd name="T78" fmla="*/ 30 w 84"/>
                <a:gd name="T79" fmla="*/ 1 h 69"/>
                <a:gd name="T80" fmla="*/ 29 w 84"/>
                <a:gd name="T81" fmla="*/ 1 h 69"/>
                <a:gd name="T82" fmla="*/ 26 w 84"/>
                <a:gd name="T83" fmla="*/ 3 h 69"/>
                <a:gd name="T84" fmla="*/ 25 w 84"/>
                <a:gd name="T85" fmla="*/ 6 h 69"/>
                <a:gd name="T86" fmla="*/ 28 w 84"/>
                <a:gd name="T87" fmla="*/ 14 h 69"/>
                <a:gd name="T88" fmla="*/ 26 w 84"/>
                <a:gd name="T89" fmla="*/ 21 h 69"/>
                <a:gd name="T90" fmla="*/ 23 w 84"/>
                <a:gd name="T91" fmla="*/ 30 h 69"/>
                <a:gd name="T92" fmla="*/ 23 w 84"/>
                <a:gd name="T93" fmla="*/ 36 h 69"/>
                <a:gd name="T94" fmla="*/ 20 w 84"/>
                <a:gd name="T95" fmla="*/ 40 h 69"/>
                <a:gd name="T96" fmla="*/ 15 w 84"/>
                <a:gd name="T97" fmla="*/ 39 h 69"/>
                <a:gd name="T98" fmla="*/ 10 w 84"/>
                <a:gd name="T99" fmla="*/ 38 h 69"/>
                <a:gd name="T100" fmla="*/ 9 w 84"/>
                <a:gd name="T101" fmla="*/ 40 h 69"/>
                <a:gd name="T102" fmla="*/ 7 w 84"/>
                <a:gd name="T103" fmla="*/ 4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4" h="69">
                  <a:moveTo>
                    <a:pt x="7" y="45"/>
                  </a:moveTo>
                  <a:lnTo>
                    <a:pt x="6" y="46"/>
                  </a:lnTo>
                  <a:lnTo>
                    <a:pt x="5" y="48"/>
                  </a:lnTo>
                  <a:lnTo>
                    <a:pt x="4" y="48"/>
                  </a:lnTo>
                  <a:lnTo>
                    <a:pt x="2" y="49"/>
                  </a:lnTo>
                  <a:lnTo>
                    <a:pt x="1" y="49"/>
                  </a:lnTo>
                  <a:lnTo>
                    <a:pt x="1" y="50"/>
                  </a:lnTo>
                  <a:lnTo>
                    <a:pt x="1" y="53"/>
                  </a:lnTo>
                  <a:lnTo>
                    <a:pt x="0" y="53"/>
                  </a:lnTo>
                  <a:lnTo>
                    <a:pt x="1" y="55"/>
                  </a:lnTo>
                  <a:lnTo>
                    <a:pt x="1" y="57"/>
                  </a:lnTo>
                  <a:lnTo>
                    <a:pt x="4" y="58"/>
                  </a:lnTo>
                  <a:lnTo>
                    <a:pt x="4" y="59"/>
                  </a:lnTo>
                  <a:lnTo>
                    <a:pt x="5" y="62"/>
                  </a:lnTo>
                  <a:lnTo>
                    <a:pt x="4" y="63"/>
                  </a:lnTo>
                  <a:lnTo>
                    <a:pt x="4" y="64"/>
                  </a:lnTo>
                  <a:lnTo>
                    <a:pt x="2" y="67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4" y="69"/>
                  </a:lnTo>
                  <a:lnTo>
                    <a:pt x="5" y="69"/>
                  </a:lnTo>
                  <a:lnTo>
                    <a:pt x="6" y="69"/>
                  </a:lnTo>
                  <a:lnTo>
                    <a:pt x="9" y="68"/>
                  </a:lnTo>
                  <a:lnTo>
                    <a:pt x="9" y="67"/>
                  </a:lnTo>
                  <a:lnTo>
                    <a:pt x="10" y="65"/>
                  </a:lnTo>
                  <a:lnTo>
                    <a:pt x="11" y="64"/>
                  </a:lnTo>
                  <a:lnTo>
                    <a:pt x="13" y="63"/>
                  </a:lnTo>
                  <a:lnTo>
                    <a:pt x="14" y="64"/>
                  </a:lnTo>
                  <a:lnTo>
                    <a:pt x="15" y="64"/>
                  </a:lnTo>
                  <a:lnTo>
                    <a:pt x="16" y="64"/>
                  </a:lnTo>
                  <a:lnTo>
                    <a:pt x="18" y="64"/>
                  </a:lnTo>
                  <a:lnTo>
                    <a:pt x="19" y="63"/>
                  </a:lnTo>
                  <a:lnTo>
                    <a:pt x="19" y="62"/>
                  </a:lnTo>
                  <a:lnTo>
                    <a:pt x="16" y="60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1" y="58"/>
                  </a:lnTo>
                  <a:lnTo>
                    <a:pt x="10" y="58"/>
                  </a:lnTo>
                  <a:lnTo>
                    <a:pt x="9" y="57"/>
                  </a:lnTo>
                  <a:lnTo>
                    <a:pt x="7" y="55"/>
                  </a:lnTo>
                  <a:lnTo>
                    <a:pt x="7" y="54"/>
                  </a:lnTo>
                  <a:lnTo>
                    <a:pt x="7" y="54"/>
                  </a:lnTo>
                  <a:lnTo>
                    <a:pt x="7" y="53"/>
                  </a:lnTo>
                  <a:lnTo>
                    <a:pt x="9" y="52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4" y="52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23" y="50"/>
                  </a:lnTo>
                  <a:lnTo>
                    <a:pt x="29" y="50"/>
                  </a:lnTo>
                  <a:lnTo>
                    <a:pt x="33" y="52"/>
                  </a:lnTo>
                  <a:lnTo>
                    <a:pt x="38" y="55"/>
                  </a:lnTo>
                  <a:lnTo>
                    <a:pt x="44" y="58"/>
                  </a:lnTo>
                  <a:lnTo>
                    <a:pt x="46" y="59"/>
                  </a:lnTo>
                  <a:lnTo>
                    <a:pt x="48" y="59"/>
                  </a:lnTo>
                  <a:lnTo>
                    <a:pt x="49" y="59"/>
                  </a:lnTo>
                  <a:lnTo>
                    <a:pt x="49" y="58"/>
                  </a:lnTo>
                  <a:lnTo>
                    <a:pt x="49" y="57"/>
                  </a:lnTo>
                  <a:lnTo>
                    <a:pt x="49" y="57"/>
                  </a:lnTo>
                  <a:lnTo>
                    <a:pt x="50" y="54"/>
                  </a:lnTo>
                  <a:lnTo>
                    <a:pt x="50" y="53"/>
                  </a:lnTo>
                  <a:lnTo>
                    <a:pt x="53" y="50"/>
                  </a:lnTo>
                  <a:lnTo>
                    <a:pt x="55" y="48"/>
                  </a:lnTo>
                  <a:lnTo>
                    <a:pt x="58" y="45"/>
                  </a:lnTo>
                  <a:lnTo>
                    <a:pt x="61" y="44"/>
                  </a:lnTo>
                  <a:lnTo>
                    <a:pt x="63" y="43"/>
                  </a:lnTo>
                  <a:lnTo>
                    <a:pt x="66" y="44"/>
                  </a:lnTo>
                  <a:lnTo>
                    <a:pt x="68" y="44"/>
                  </a:lnTo>
                  <a:lnTo>
                    <a:pt x="70" y="43"/>
                  </a:lnTo>
                  <a:lnTo>
                    <a:pt x="71" y="43"/>
                  </a:lnTo>
                  <a:lnTo>
                    <a:pt x="73" y="43"/>
                  </a:lnTo>
                  <a:lnTo>
                    <a:pt x="74" y="41"/>
                  </a:lnTo>
                  <a:lnTo>
                    <a:pt x="75" y="40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79" y="40"/>
                  </a:lnTo>
                  <a:lnTo>
                    <a:pt x="80" y="40"/>
                  </a:lnTo>
                  <a:lnTo>
                    <a:pt x="81" y="38"/>
                  </a:lnTo>
                  <a:lnTo>
                    <a:pt x="83" y="38"/>
                  </a:lnTo>
                  <a:lnTo>
                    <a:pt x="84" y="36"/>
                  </a:lnTo>
                  <a:lnTo>
                    <a:pt x="83" y="36"/>
                  </a:lnTo>
                  <a:lnTo>
                    <a:pt x="81" y="36"/>
                  </a:lnTo>
                  <a:lnTo>
                    <a:pt x="80" y="38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8" y="38"/>
                  </a:lnTo>
                  <a:lnTo>
                    <a:pt x="76" y="35"/>
                  </a:lnTo>
                  <a:lnTo>
                    <a:pt x="75" y="34"/>
                  </a:lnTo>
                  <a:lnTo>
                    <a:pt x="74" y="31"/>
                  </a:lnTo>
                  <a:lnTo>
                    <a:pt x="74" y="30"/>
                  </a:lnTo>
                  <a:lnTo>
                    <a:pt x="74" y="29"/>
                  </a:lnTo>
                  <a:lnTo>
                    <a:pt x="76" y="25"/>
                  </a:lnTo>
                  <a:lnTo>
                    <a:pt x="78" y="23"/>
                  </a:lnTo>
                  <a:lnTo>
                    <a:pt x="78" y="21"/>
                  </a:lnTo>
                  <a:lnTo>
                    <a:pt x="78" y="20"/>
                  </a:lnTo>
                  <a:lnTo>
                    <a:pt x="78" y="20"/>
                  </a:lnTo>
                  <a:lnTo>
                    <a:pt x="74" y="24"/>
                  </a:lnTo>
                  <a:lnTo>
                    <a:pt x="70" y="26"/>
                  </a:lnTo>
                  <a:lnTo>
                    <a:pt x="70" y="28"/>
                  </a:lnTo>
                  <a:lnTo>
                    <a:pt x="69" y="28"/>
                  </a:lnTo>
                  <a:lnTo>
                    <a:pt x="66" y="28"/>
                  </a:lnTo>
                  <a:lnTo>
                    <a:pt x="65" y="28"/>
                  </a:lnTo>
                  <a:lnTo>
                    <a:pt x="60" y="24"/>
                  </a:lnTo>
                  <a:lnTo>
                    <a:pt x="59" y="24"/>
                  </a:lnTo>
                  <a:lnTo>
                    <a:pt x="58" y="24"/>
                  </a:lnTo>
                  <a:lnTo>
                    <a:pt x="56" y="24"/>
                  </a:lnTo>
                  <a:lnTo>
                    <a:pt x="55" y="24"/>
                  </a:lnTo>
                  <a:lnTo>
                    <a:pt x="54" y="23"/>
                  </a:lnTo>
                  <a:lnTo>
                    <a:pt x="51" y="21"/>
                  </a:lnTo>
                  <a:lnTo>
                    <a:pt x="49" y="19"/>
                  </a:lnTo>
                  <a:lnTo>
                    <a:pt x="46" y="18"/>
                  </a:lnTo>
                  <a:lnTo>
                    <a:pt x="43" y="15"/>
                  </a:lnTo>
                  <a:lnTo>
                    <a:pt x="40" y="13"/>
                  </a:lnTo>
                  <a:lnTo>
                    <a:pt x="36" y="8"/>
                  </a:lnTo>
                  <a:lnTo>
                    <a:pt x="33" y="4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8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6" y="9"/>
                  </a:lnTo>
                  <a:lnTo>
                    <a:pt x="26" y="10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0"/>
                  </a:lnTo>
                  <a:lnTo>
                    <a:pt x="26" y="21"/>
                  </a:lnTo>
                  <a:lnTo>
                    <a:pt x="26" y="26"/>
                  </a:lnTo>
                  <a:lnTo>
                    <a:pt x="25" y="28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23" y="34"/>
                  </a:lnTo>
                  <a:lnTo>
                    <a:pt x="23" y="36"/>
                  </a:lnTo>
                  <a:lnTo>
                    <a:pt x="23" y="38"/>
                  </a:lnTo>
                  <a:lnTo>
                    <a:pt x="21" y="40"/>
                  </a:lnTo>
                  <a:lnTo>
                    <a:pt x="20" y="40"/>
                  </a:lnTo>
                  <a:lnTo>
                    <a:pt x="19" y="40"/>
                  </a:lnTo>
                  <a:lnTo>
                    <a:pt x="16" y="40"/>
                  </a:lnTo>
                  <a:lnTo>
                    <a:pt x="15" y="39"/>
                  </a:lnTo>
                  <a:lnTo>
                    <a:pt x="14" y="39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9" y="40"/>
                  </a:lnTo>
                  <a:lnTo>
                    <a:pt x="10" y="43"/>
                  </a:lnTo>
                  <a:lnTo>
                    <a:pt x="9" y="44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1" name="Freeform 1299"/>
            <p:cNvSpPr>
              <a:spLocks/>
            </p:cNvSpPr>
            <p:nvPr/>
          </p:nvSpPr>
          <p:spPr bwMode="auto">
            <a:xfrm>
              <a:off x="5086" y="2200"/>
              <a:ext cx="2" cy="3"/>
            </a:xfrm>
            <a:custGeom>
              <a:avLst/>
              <a:gdLst>
                <a:gd name="T0" fmla="*/ 1 w 2"/>
                <a:gd name="T1" fmla="*/ 3 h 3"/>
                <a:gd name="T2" fmla="*/ 1 w 2"/>
                <a:gd name="T3" fmla="*/ 3 h 3"/>
                <a:gd name="T4" fmla="*/ 2 w 2"/>
                <a:gd name="T5" fmla="*/ 0 h 3"/>
                <a:gd name="T6" fmla="*/ 1 w 2"/>
                <a:gd name="T7" fmla="*/ 0 h 3"/>
                <a:gd name="T8" fmla="*/ 0 w 2"/>
                <a:gd name="T9" fmla="*/ 2 h 3"/>
                <a:gd name="T10" fmla="*/ 0 w 2"/>
                <a:gd name="T11" fmla="*/ 2 h 3"/>
                <a:gd name="T12" fmla="*/ 0 w 2"/>
                <a:gd name="T13" fmla="*/ 3 h 3"/>
                <a:gd name="T14" fmla="*/ 0 w 2"/>
                <a:gd name="T15" fmla="*/ 3 h 3"/>
                <a:gd name="T16" fmla="*/ 1 w 2"/>
                <a:gd name="T1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lnTo>
                    <a:pt x="1" y="3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2" name="Freeform 1300"/>
            <p:cNvSpPr>
              <a:spLocks/>
            </p:cNvSpPr>
            <p:nvPr/>
          </p:nvSpPr>
          <p:spPr bwMode="auto">
            <a:xfrm>
              <a:off x="5107" y="2146"/>
              <a:ext cx="2" cy="4"/>
            </a:xfrm>
            <a:custGeom>
              <a:avLst/>
              <a:gdLst>
                <a:gd name="T0" fmla="*/ 2 w 2"/>
                <a:gd name="T1" fmla="*/ 3 h 4"/>
                <a:gd name="T2" fmla="*/ 2 w 2"/>
                <a:gd name="T3" fmla="*/ 2 h 4"/>
                <a:gd name="T4" fmla="*/ 2 w 2"/>
                <a:gd name="T5" fmla="*/ 0 h 4"/>
                <a:gd name="T6" fmla="*/ 2 w 2"/>
                <a:gd name="T7" fmla="*/ 0 h 4"/>
                <a:gd name="T8" fmla="*/ 0 w 2"/>
                <a:gd name="T9" fmla="*/ 0 h 4"/>
                <a:gd name="T10" fmla="*/ 0 w 2"/>
                <a:gd name="T11" fmla="*/ 2 h 4"/>
                <a:gd name="T12" fmla="*/ 2 w 2"/>
                <a:gd name="T13" fmla="*/ 4 h 4"/>
                <a:gd name="T14" fmla="*/ 2 w 2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2" y="3"/>
                  </a:move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3" name="Freeform 1301"/>
            <p:cNvSpPr>
              <a:spLocks/>
            </p:cNvSpPr>
            <p:nvPr/>
          </p:nvSpPr>
          <p:spPr bwMode="auto">
            <a:xfrm>
              <a:off x="5274" y="2106"/>
              <a:ext cx="2" cy="2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1 w 2"/>
                <a:gd name="T5" fmla="*/ 0 h 2"/>
                <a:gd name="T6" fmla="*/ 0 w 2"/>
                <a:gd name="T7" fmla="*/ 2 h 2"/>
                <a:gd name="T8" fmla="*/ 1 w 2"/>
                <a:gd name="T9" fmla="*/ 2 h 2"/>
                <a:gd name="T10" fmla="*/ 1 w 2"/>
                <a:gd name="T11" fmla="*/ 2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4" name="Freeform 1302"/>
            <p:cNvSpPr>
              <a:spLocks/>
            </p:cNvSpPr>
            <p:nvPr/>
          </p:nvSpPr>
          <p:spPr bwMode="auto">
            <a:xfrm>
              <a:off x="5110" y="2150"/>
              <a:ext cx="2" cy="3"/>
            </a:xfrm>
            <a:custGeom>
              <a:avLst/>
              <a:gdLst>
                <a:gd name="T0" fmla="*/ 1 w 2"/>
                <a:gd name="T1" fmla="*/ 3 h 3"/>
                <a:gd name="T2" fmla="*/ 2 w 2"/>
                <a:gd name="T3" fmla="*/ 3 h 3"/>
                <a:gd name="T4" fmla="*/ 2 w 2"/>
                <a:gd name="T5" fmla="*/ 1 h 3"/>
                <a:gd name="T6" fmla="*/ 2 w 2"/>
                <a:gd name="T7" fmla="*/ 1 h 3"/>
                <a:gd name="T8" fmla="*/ 1 w 2"/>
                <a:gd name="T9" fmla="*/ 0 h 3"/>
                <a:gd name="T10" fmla="*/ 1 w 2"/>
                <a:gd name="T11" fmla="*/ 0 h 3"/>
                <a:gd name="T12" fmla="*/ 0 w 2"/>
                <a:gd name="T13" fmla="*/ 1 h 3"/>
                <a:gd name="T14" fmla="*/ 0 w 2"/>
                <a:gd name="T15" fmla="*/ 1 h 3"/>
                <a:gd name="T16" fmla="*/ 1 w 2"/>
                <a:gd name="T1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5" name="Freeform 1303"/>
            <p:cNvSpPr>
              <a:spLocks/>
            </p:cNvSpPr>
            <p:nvPr/>
          </p:nvSpPr>
          <p:spPr bwMode="auto">
            <a:xfrm>
              <a:off x="5260" y="2856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6" name="Freeform 1304"/>
            <p:cNvSpPr>
              <a:spLocks/>
            </p:cNvSpPr>
            <p:nvPr/>
          </p:nvSpPr>
          <p:spPr bwMode="auto">
            <a:xfrm>
              <a:off x="5256" y="2118"/>
              <a:ext cx="9" cy="6"/>
            </a:xfrm>
            <a:custGeom>
              <a:avLst/>
              <a:gdLst>
                <a:gd name="T0" fmla="*/ 8 w 9"/>
                <a:gd name="T1" fmla="*/ 0 h 6"/>
                <a:gd name="T2" fmla="*/ 7 w 9"/>
                <a:gd name="T3" fmla="*/ 0 h 6"/>
                <a:gd name="T4" fmla="*/ 5 w 9"/>
                <a:gd name="T5" fmla="*/ 2 h 6"/>
                <a:gd name="T6" fmla="*/ 3 w 9"/>
                <a:gd name="T7" fmla="*/ 5 h 6"/>
                <a:gd name="T8" fmla="*/ 0 w 9"/>
                <a:gd name="T9" fmla="*/ 5 h 6"/>
                <a:gd name="T10" fmla="*/ 0 w 9"/>
                <a:gd name="T11" fmla="*/ 5 h 6"/>
                <a:gd name="T12" fmla="*/ 2 w 9"/>
                <a:gd name="T13" fmla="*/ 6 h 6"/>
                <a:gd name="T14" fmla="*/ 3 w 9"/>
                <a:gd name="T15" fmla="*/ 6 h 6"/>
                <a:gd name="T16" fmla="*/ 5 w 9"/>
                <a:gd name="T17" fmla="*/ 3 h 6"/>
                <a:gd name="T18" fmla="*/ 9 w 9"/>
                <a:gd name="T19" fmla="*/ 0 h 6"/>
                <a:gd name="T20" fmla="*/ 8 w 9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6">
                  <a:moveTo>
                    <a:pt x="8" y="0"/>
                  </a:moveTo>
                  <a:lnTo>
                    <a:pt x="7" y="0"/>
                  </a:lnTo>
                  <a:lnTo>
                    <a:pt x="5" y="2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6"/>
                  </a:lnTo>
                  <a:lnTo>
                    <a:pt x="5" y="3"/>
                  </a:lnTo>
                  <a:lnTo>
                    <a:pt x="9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7" name="Freeform 1305"/>
            <p:cNvSpPr>
              <a:spLocks/>
            </p:cNvSpPr>
            <p:nvPr/>
          </p:nvSpPr>
          <p:spPr bwMode="auto">
            <a:xfrm>
              <a:off x="5259" y="2716"/>
              <a:ext cx="1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1 w 1"/>
                <a:gd name="T6" fmla="*/ 1 w 1"/>
                <a:gd name="T7" fmla="*/ 0 w 1"/>
                <a:gd name="T8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8" name="Freeform 1306"/>
            <p:cNvSpPr>
              <a:spLocks/>
            </p:cNvSpPr>
            <p:nvPr/>
          </p:nvSpPr>
          <p:spPr bwMode="auto">
            <a:xfrm>
              <a:off x="5269" y="2860"/>
              <a:ext cx="1" cy="3"/>
            </a:xfrm>
            <a:custGeom>
              <a:avLst/>
              <a:gdLst>
                <a:gd name="T0" fmla="*/ 1 w 1"/>
                <a:gd name="T1" fmla="*/ 1 h 3"/>
                <a:gd name="T2" fmla="*/ 1 w 1"/>
                <a:gd name="T3" fmla="*/ 0 h 3"/>
                <a:gd name="T4" fmla="*/ 0 w 1"/>
                <a:gd name="T5" fmla="*/ 1 h 3"/>
                <a:gd name="T6" fmla="*/ 0 w 1"/>
                <a:gd name="T7" fmla="*/ 1 h 3"/>
                <a:gd name="T8" fmla="*/ 0 w 1"/>
                <a:gd name="T9" fmla="*/ 3 h 3"/>
                <a:gd name="T10" fmla="*/ 1 w 1"/>
                <a:gd name="T11" fmla="*/ 3 h 3"/>
                <a:gd name="T12" fmla="*/ 1 w 1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19" name="Freeform 1307"/>
            <p:cNvSpPr>
              <a:spLocks/>
            </p:cNvSpPr>
            <p:nvPr/>
          </p:nvSpPr>
          <p:spPr bwMode="auto">
            <a:xfrm>
              <a:off x="5226" y="2837"/>
              <a:ext cx="4" cy="3"/>
            </a:xfrm>
            <a:custGeom>
              <a:avLst/>
              <a:gdLst>
                <a:gd name="T0" fmla="*/ 1 w 4"/>
                <a:gd name="T1" fmla="*/ 0 h 3"/>
                <a:gd name="T2" fmla="*/ 0 w 4"/>
                <a:gd name="T3" fmla="*/ 0 h 3"/>
                <a:gd name="T4" fmla="*/ 0 w 4"/>
                <a:gd name="T5" fmla="*/ 2 h 3"/>
                <a:gd name="T6" fmla="*/ 3 w 4"/>
                <a:gd name="T7" fmla="*/ 3 h 3"/>
                <a:gd name="T8" fmla="*/ 3 w 4"/>
                <a:gd name="T9" fmla="*/ 3 h 3"/>
                <a:gd name="T10" fmla="*/ 4 w 4"/>
                <a:gd name="T11" fmla="*/ 3 h 3"/>
                <a:gd name="T12" fmla="*/ 4 w 4"/>
                <a:gd name="T13" fmla="*/ 3 h 3"/>
                <a:gd name="T14" fmla="*/ 3 w 4"/>
                <a:gd name="T15" fmla="*/ 2 h 3"/>
                <a:gd name="T16" fmla="*/ 1 w 4"/>
                <a:gd name="T17" fmla="*/ 0 h 3"/>
                <a:gd name="T18" fmla="*/ 1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0" name="Freeform 1308"/>
            <p:cNvSpPr>
              <a:spLocks/>
            </p:cNvSpPr>
            <p:nvPr/>
          </p:nvSpPr>
          <p:spPr bwMode="auto">
            <a:xfrm>
              <a:off x="5244" y="2854"/>
              <a:ext cx="32" cy="31"/>
            </a:xfrm>
            <a:custGeom>
              <a:avLst/>
              <a:gdLst>
                <a:gd name="T0" fmla="*/ 0 w 32"/>
                <a:gd name="T1" fmla="*/ 2 h 31"/>
                <a:gd name="T2" fmla="*/ 1 w 32"/>
                <a:gd name="T3" fmla="*/ 2 h 31"/>
                <a:gd name="T4" fmla="*/ 2 w 32"/>
                <a:gd name="T5" fmla="*/ 2 h 31"/>
                <a:gd name="T6" fmla="*/ 4 w 32"/>
                <a:gd name="T7" fmla="*/ 3 h 31"/>
                <a:gd name="T8" fmla="*/ 9 w 32"/>
                <a:gd name="T9" fmla="*/ 6 h 31"/>
                <a:gd name="T10" fmla="*/ 10 w 32"/>
                <a:gd name="T11" fmla="*/ 7 h 31"/>
                <a:gd name="T12" fmla="*/ 11 w 32"/>
                <a:gd name="T13" fmla="*/ 9 h 31"/>
                <a:gd name="T14" fmla="*/ 14 w 32"/>
                <a:gd name="T15" fmla="*/ 11 h 31"/>
                <a:gd name="T16" fmla="*/ 15 w 32"/>
                <a:gd name="T17" fmla="*/ 11 h 31"/>
                <a:gd name="T18" fmla="*/ 16 w 32"/>
                <a:gd name="T19" fmla="*/ 12 h 31"/>
                <a:gd name="T20" fmla="*/ 17 w 32"/>
                <a:gd name="T21" fmla="*/ 12 h 31"/>
                <a:gd name="T22" fmla="*/ 19 w 32"/>
                <a:gd name="T23" fmla="*/ 12 h 31"/>
                <a:gd name="T24" fmla="*/ 20 w 32"/>
                <a:gd name="T25" fmla="*/ 12 h 31"/>
                <a:gd name="T26" fmla="*/ 21 w 32"/>
                <a:gd name="T27" fmla="*/ 14 h 31"/>
                <a:gd name="T28" fmla="*/ 21 w 32"/>
                <a:gd name="T29" fmla="*/ 15 h 31"/>
                <a:gd name="T30" fmla="*/ 25 w 32"/>
                <a:gd name="T31" fmla="*/ 20 h 31"/>
                <a:gd name="T32" fmla="*/ 26 w 32"/>
                <a:gd name="T33" fmla="*/ 21 h 31"/>
                <a:gd name="T34" fmla="*/ 26 w 32"/>
                <a:gd name="T35" fmla="*/ 24 h 31"/>
                <a:gd name="T36" fmla="*/ 26 w 32"/>
                <a:gd name="T37" fmla="*/ 25 h 31"/>
                <a:gd name="T38" fmla="*/ 26 w 32"/>
                <a:gd name="T39" fmla="*/ 26 h 31"/>
                <a:gd name="T40" fmla="*/ 26 w 32"/>
                <a:gd name="T41" fmla="*/ 26 h 31"/>
                <a:gd name="T42" fmla="*/ 27 w 32"/>
                <a:gd name="T43" fmla="*/ 29 h 31"/>
                <a:gd name="T44" fmla="*/ 27 w 32"/>
                <a:gd name="T45" fmla="*/ 30 h 31"/>
                <a:gd name="T46" fmla="*/ 29 w 32"/>
                <a:gd name="T47" fmla="*/ 30 h 31"/>
                <a:gd name="T48" fmla="*/ 29 w 32"/>
                <a:gd name="T49" fmla="*/ 31 h 31"/>
                <a:gd name="T50" fmla="*/ 30 w 32"/>
                <a:gd name="T51" fmla="*/ 30 h 31"/>
                <a:gd name="T52" fmla="*/ 31 w 32"/>
                <a:gd name="T53" fmla="*/ 29 h 31"/>
                <a:gd name="T54" fmla="*/ 31 w 32"/>
                <a:gd name="T55" fmla="*/ 27 h 31"/>
                <a:gd name="T56" fmla="*/ 31 w 32"/>
                <a:gd name="T57" fmla="*/ 26 h 31"/>
                <a:gd name="T58" fmla="*/ 32 w 32"/>
                <a:gd name="T59" fmla="*/ 25 h 31"/>
                <a:gd name="T60" fmla="*/ 32 w 32"/>
                <a:gd name="T61" fmla="*/ 25 h 31"/>
                <a:gd name="T62" fmla="*/ 32 w 32"/>
                <a:gd name="T63" fmla="*/ 24 h 31"/>
                <a:gd name="T64" fmla="*/ 31 w 32"/>
                <a:gd name="T65" fmla="*/ 21 h 31"/>
                <a:gd name="T66" fmla="*/ 22 w 32"/>
                <a:gd name="T67" fmla="*/ 14 h 31"/>
                <a:gd name="T68" fmla="*/ 21 w 32"/>
                <a:gd name="T69" fmla="*/ 14 h 31"/>
                <a:gd name="T70" fmla="*/ 20 w 32"/>
                <a:gd name="T71" fmla="*/ 11 h 31"/>
                <a:gd name="T72" fmla="*/ 17 w 32"/>
                <a:gd name="T73" fmla="*/ 10 h 31"/>
                <a:gd name="T74" fmla="*/ 17 w 32"/>
                <a:gd name="T75" fmla="*/ 10 h 31"/>
                <a:gd name="T76" fmla="*/ 14 w 32"/>
                <a:gd name="T77" fmla="*/ 9 h 31"/>
                <a:gd name="T78" fmla="*/ 12 w 32"/>
                <a:gd name="T79" fmla="*/ 7 h 31"/>
                <a:gd name="T80" fmla="*/ 11 w 32"/>
                <a:gd name="T81" fmla="*/ 6 h 31"/>
                <a:gd name="T82" fmla="*/ 10 w 32"/>
                <a:gd name="T83" fmla="*/ 5 h 31"/>
                <a:gd name="T84" fmla="*/ 7 w 32"/>
                <a:gd name="T85" fmla="*/ 5 h 31"/>
                <a:gd name="T86" fmla="*/ 6 w 32"/>
                <a:gd name="T87" fmla="*/ 3 h 31"/>
                <a:gd name="T88" fmla="*/ 5 w 32"/>
                <a:gd name="T89" fmla="*/ 3 h 31"/>
                <a:gd name="T90" fmla="*/ 2 w 32"/>
                <a:gd name="T91" fmla="*/ 1 h 31"/>
                <a:gd name="T92" fmla="*/ 1 w 32"/>
                <a:gd name="T93" fmla="*/ 0 h 31"/>
                <a:gd name="T94" fmla="*/ 1 w 32"/>
                <a:gd name="T95" fmla="*/ 1 h 31"/>
                <a:gd name="T96" fmla="*/ 1 w 32"/>
                <a:gd name="T97" fmla="*/ 2 h 31"/>
                <a:gd name="T98" fmla="*/ 0 w 32"/>
                <a:gd name="T9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" h="31">
                  <a:moveTo>
                    <a:pt x="0" y="2"/>
                  </a:moveTo>
                  <a:lnTo>
                    <a:pt x="1" y="2"/>
                  </a:lnTo>
                  <a:lnTo>
                    <a:pt x="2" y="2"/>
                  </a:lnTo>
                  <a:lnTo>
                    <a:pt x="4" y="3"/>
                  </a:lnTo>
                  <a:lnTo>
                    <a:pt x="9" y="6"/>
                  </a:lnTo>
                  <a:lnTo>
                    <a:pt x="10" y="7"/>
                  </a:lnTo>
                  <a:lnTo>
                    <a:pt x="11" y="9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4"/>
                  </a:lnTo>
                  <a:lnTo>
                    <a:pt x="21" y="15"/>
                  </a:lnTo>
                  <a:lnTo>
                    <a:pt x="25" y="20"/>
                  </a:lnTo>
                  <a:lnTo>
                    <a:pt x="26" y="21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7" y="29"/>
                  </a:lnTo>
                  <a:lnTo>
                    <a:pt x="27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30" y="30"/>
                  </a:lnTo>
                  <a:lnTo>
                    <a:pt x="31" y="29"/>
                  </a:lnTo>
                  <a:lnTo>
                    <a:pt x="31" y="27"/>
                  </a:lnTo>
                  <a:lnTo>
                    <a:pt x="31" y="26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1" y="21"/>
                  </a:lnTo>
                  <a:lnTo>
                    <a:pt x="22" y="14"/>
                  </a:lnTo>
                  <a:lnTo>
                    <a:pt x="21" y="14"/>
                  </a:lnTo>
                  <a:lnTo>
                    <a:pt x="20" y="11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4" y="9"/>
                  </a:lnTo>
                  <a:lnTo>
                    <a:pt x="12" y="7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7" y="5"/>
                  </a:lnTo>
                  <a:lnTo>
                    <a:pt x="6" y="3"/>
                  </a:lnTo>
                  <a:lnTo>
                    <a:pt x="5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1" name="Freeform 1309"/>
            <p:cNvSpPr>
              <a:spLocks/>
            </p:cNvSpPr>
            <p:nvPr/>
          </p:nvSpPr>
          <p:spPr bwMode="auto">
            <a:xfrm>
              <a:off x="5210" y="2876"/>
              <a:ext cx="56" cy="29"/>
            </a:xfrm>
            <a:custGeom>
              <a:avLst/>
              <a:gdLst>
                <a:gd name="T0" fmla="*/ 11 w 56"/>
                <a:gd name="T1" fmla="*/ 19 h 29"/>
                <a:gd name="T2" fmla="*/ 6 w 56"/>
                <a:gd name="T3" fmla="*/ 19 h 29"/>
                <a:gd name="T4" fmla="*/ 5 w 56"/>
                <a:gd name="T5" fmla="*/ 18 h 29"/>
                <a:gd name="T6" fmla="*/ 2 w 56"/>
                <a:gd name="T7" fmla="*/ 18 h 29"/>
                <a:gd name="T8" fmla="*/ 0 w 56"/>
                <a:gd name="T9" fmla="*/ 19 h 29"/>
                <a:gd name="T10" fmla="*/ 1 w 56"/>
                <a:gd name="T11" fmla="*/ 22 h 29"/>
                <a:gd name="T12" fmla="*/ 4 w 56"/>
                <a:gd name="T13" fmla="*/ 23 h 29"/>
                <a:gd name="T14" fmla="*/ 6 w 56"/>
                <a:gd name="T15" fmla="*/ 24 h 29"/>
                <a:gd name="T16" fmla="*/ 11 w 56"/>
                <a:gd name="T17" fmla="*/ 27 h 29"/>
                <a:gd name="T18" fmla="*/ 15 w 56"/>
                <a:gd name="T19" fmla="*/ 27 h 29"/>
                <a:gd name="T20" fmla="*/ 17 w 56"/>
                <a:gd name="T21" fmla="*/ 29 h 29"/>
                <a:gd name="T22" fmla="*/ 20 w 56"/>
                <a:gd name="T23" fmla="*/ 29 h 29"/>
                <a:gd name="T24" fmla="*/ 25 w 56"/>
                <a:gd name="T25" fmla="*/ 29 h 29"/>
                <a:gd name="T26" fmla="*/ 30 w 56"/>
                <a:gd name="T27" fmla="*/ 29 h 29"/>
                <a:gd name="T28" fmla="*/ 33 w 56"/>
                <a:gd name="T29" fmla="*/ 28 h 29"/>
                <a:gd name="T30" fmla="*/ 34 w 56"/>
                <a:gd name="T31" fmla="*/ 27 h 29"/>
                <a:gd name="T32" fmla="*/ 38 w 56"/>
                <a:gd name="T33" fmla="*/ 25 h 29"/>
                <a:gd name="T34" fmla="*/ 40 w 56"/>
                <a:gd name="T35" fmla="*/ 24 h 29"/>
                <a:gd name="T36" fmla="*/ 43 w 56"/>
                <a:gd name="T37" fmla="*/ 22 h 29"/>
                <a:gd name="T38" fmla="*/ 44 w 56"/>
                <a:gd name="T39" fmla="*/ 20 h 29"/>
                <a:gd name="T40" fmla="*/ 44 w 56"/>
                <a:gd name="T41" fmla="*/ 19 h 29"/>
                <a:gd name="T42" fmla="*/ 49 w 56"/>
                <a:gd name="T43" fmla="*/ 19 h 29"/>
                <a:gd name="T44" fmla="*/ 51 w 56"/>
                <a:gd name="T45" fmla="*/ 18 h 29"/>
                <a:gd name="T46" fmla="*/ 51 w 56"/>
                <a:gd name="T47" fmla="*/ 15 h 29"/>
                <a:gd name="T48" fmla="*/ 50 w 56"/>
                <a:gd name="T49" fmla="*/ 13 h 29"/>
                <a:gd name="T50" fmla="*/ 53 w 56"/>
                <a:gd name="T51" fmla="*/ 12 h 29"/>
                <a:gd name="T52" fmla="*/ 54 w 56"/>
                <a:gd name="T53" fmla="*/ 10 h 29"/>
                <a:gd name="T54" fmla="*/ 56 w 56"/>
                <a:gd name="T55" fmla="*/ 8 h 29"/>
                <a:gd name="T56" fmla="*/ 56 w 56"/>
                <a:gd name="T57" fmla="*/ 5 h 29"/>
                <a:gd name="T58" fmla="*/ 56 w 56"/>
                <a:gd name="T59" fmla="*/ 3 h 29"/>
                <a:gd name="T60" fmla="*/ 54 w 56"/>
                <a:gd name="T61" fmla="*/ 2 h 29"/>
                <a:gd name="T62" fmla="*/ 50 w 56"/>
                <a:gd name="T63" fmla="*/ 2 h 29"/>
                <a:gd name="T64" fmla="*/ 49 w 56"/>
                <a:gd name="T65" fmla="*/ 2 h 29"/>
                <a:gd name="T66" fmla="*/ 46 w 56"/>
                <a:gd name="T67" fmla="*/ 0 h 29"/>
                <a:gd name="T68" fmla="*/ 45 w 56"/>
                <a:gd name="T69" fmla="*/ 2 h 29"/>
                <a:gd name="T70" fmla="*/ 45 w 56"/>
                <a:gd name="T71" fmla="*/ 3 h 29"/>
                <a:gd name="T72" fmla="*/ 46 w 56"/>
                <a:gd name="T73" fmla="*/ 8 h 29"/>
                <a:gd name="T74" fmla="*/ 45 w 56"/>
                <a:gd name="T75" fmla="*/ 10 h 29"/>
                <a:gd name="T76" fmla="*/ 43 w 56"/>
                <a:gd name="T77" fmla="*/ 10 h 29"/>
                <a:gd name="T78" fmla="*/ 39 w 56"/>
                <a:gd name="T79" fmla="*/ 13 h 29"/>
                <a:gd name="T80" fmla="*/ 38 w 56"/>
                <a:gd name="T81" fmla="*/ 15 h 29"/>
                <a:gd name="T82" fmla="*/ 35 w 56"/>
                <a:gd name="T83" fmla="*/ 18 h 29"/>
                <a:gd name="T84" fmla="*/ 34 w 56"/>
                <a:gd name="T85" fmla="*/ 18 h 29"/>
                <a:gd name="T86" fmla="*/ 31 w 56"/>
                <a:gd name="T87" fmla="*/ 19 h 29"/>
                <a:gd name="T88" fmla="*/ 29 w 56"/>
                <a:gd name="T89" fmla="*/ 18 h 29"/>
                <a:gd name="T90" fmla="*/ 25 w 56"/>
                <a:gd name="T91" fmla="*/ 19 h 29"/>
                <a:gd name="T92" fmla="*/ 24 w 56"/>
                <a:gd name="T93" fmla="*/ 15 h 29"/>
                <a:gd name="T94" fmla="*/ 25 w 56"/>
                <a:gd name="T95" fmla="*/ 13 h 29"/>
                <a:gd name="T96" fmla="*/ 25 w 56"/>
                <a:gd name="T97" fmla="*/ 12 h 29"/>
                <a:gd name="T98" fmla="*/ 24 w 56"/>
                <a:gd name="T99" fmla="*/ 12 h 29"/>
                <a:gd name="T100" fmla="*/ 22 w 56"/>
                <a:gd name="T101" fmla="*/ 18 h 29"/>
                <a:gd name="T102" fmla="*/ 19 w 56"/>
                <a:gd name="T103" fmla="*/ 19 h 29"/>
                <a:gd name="T104" fmla="*/ 16 w 56"/>
                <a:gd name="T105" fmla="*/ 19 h 29"/>
                <a:gd name="T106" fmla="*/ 12 w 56"/>
                <a:gd name="T107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" h="29">
                  <a:moveTo>
                    <a:pt x="12" y="19"/>
                  </a:moveTo>
                  <a:lnTo>
                    <a:pt x="11" y="19"/>
                  </a:lnTo>
                  <a:lnTo>
                    <a:pt x="9" y="18"/>
                  </a:lnTo>
                  <a:lnTo>
                    <a:pt x="6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4" y="18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" y="22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6" y="24"/>
                  </a:lnTo>
                  <a:lnTo>
                    <a:pt x="10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7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1" y="29"/>
                  </a:lnTo>
                  <a:lnTo>
                    <a:pt x="25" y="29"/>
                  </a:lnTo>
                  <a:lnTo>
                    <a:pt x="29" y="29"/>
                  </a:lnTo>
                  <a:lnTo>
                    <a:pt x="30" y="29"/>
                  </a:lnTo>
                  <a:lnTo>
                    <a:pt x="31" y="28"/>
                  </a:lnTo>
                  <a:lnTo>
                    <a:pt x="33" y="28"/>
                  </a:lnTo>
                  <a:lnTo>
                    <a:pt x="34" y="27"/>
                  </a:lnTo>
                  <a:lnTo>
                    <a:pt x="34" y="27"/>
                  </a:lnTo>
                  <a:lnTo>
                    <a:pt x="36" y="25"/>
                  </a:lnTo>
                  <a:lnTo>
                    <a:pt x="38" y="25"/>
                  </a:lnTo>
                  <a:lnTo>
                    <a:pt x="38" y="25"/>
                  </a:lnTo>
                  <a:lnTo>
                    <a:pt x="40" y="24"/>
                  </a:lnTo>
                  <a:lnTo>
                    <a:pt x="41" y="23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4" y="20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6" y="19"/>
                  </a:lnTo>
                  <a:lnTo>
                    <a:pt x="49" y="19"/>
                  </a:lnTo>
                  <a:lnTo>
                    <a:pt x="50" y="19"/>
                  </a:lnTo>
                  <a:lnTo>
                    <a:pt x="51" y="18"/>
                  </a:lnTo>
                  <a:lnTo>
                    <a:pt x="53" y="17"/>
                  </a:lnTo>
                  <a:lnTo>
                    <a:pt x="51" y="15"/>
                  </a:lnTo>
                  <a:lnTo>
                    <a:pt x="50" y="14"/>
                  </a:lnTo>
                  <a:lnTo>
                    <a:pt x="50" y="13"/>
                  </a:lnTo>
                  <a:lnTo>
                    <a:pt x="51" y="12"/>
                  </a:lnTo>
                  <a:lnTo>
                    <a:pt x="53" y="12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5" y="9"/>
                  </a:lnTo>
                  <a:lnTo>
                    <a:pt x="56" y="8"/>
                  </a:lnTo>
                  <a:lnTo>
                    <a:pt x="56" y="7"/>
                  </a:lnTo>
                  <a:lnTo>
                    <a:pt x="56" y="5"/>
                  </a:lnTo>
                  <a:lnTo>
                    <a:pt x="56" y="4"/>
                  </a:lnTo>
                  <a:lnTo>
                    <a:pt x="56" y="3"/>
                  </a:lnTo>
                  <a:lnTo>
                    <a:pt x="55" y="2"/>
                  </a:lnTo>
                  <a:lnTo>
                    <a:pt x="54" y="2"/>
                  </a:lnTo>
                  <a:lnTo>
                    <a:pt x="53" y="0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49" y="2"/>
                  </a:lnTo>
                  <a:lnTo>
                    <a:pt x="49" y="0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5" y="2"/>
                  </a:lnTo>
                  <a:lnTo>
                    <a:pt x="44" y="2"/>
                  </a:lnTo>
                  <a:lnTo>
                    <a:pt x="45" y="3"/>
                  </a:lnTo>
                  <a:lnTo>
                    <a:pt x="46" y="7"/>
                  </a:lnTo>
                  <a:lnTo>
                    <a:pt x="46" y="8"/>
                  </a:lnTo>
                  <a:lnTo>
                    <a:pt x="46" y="10"/>
                  </a:lnTo>
                  <a:lnTo>
                    <a:pt x="45" y="10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1" y="10"/>
                  </a:lnTo>
                  <a:lnTo>
                    <a:pt x="39" y="13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5" y="18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1" y="19"/>
                  </a:lnTo>
                  <a:lnTo>
                    <a:pt x="30" y="18"/>
                  </a:lnTo>
                  <a:lnTo>
                    <a:pt x="29" y="18"/>
                  </a:lnTo>
                  <a:lnTo>
                    <a:pt x="27" y="19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2" y="13"/>
                  </a:lnTo>
                  <a:lnTo>
                    <a:pt x="22" y="18"/>
                  </a:lnTo>
                  <a:lnTo>
                    <a:pt x="20" y="19"/>
                  </a:lnTo>
                  <a:lnTo>
                    <a:pt x="19" y="19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4" y="19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2" name="Freeform 1310"/>
            <p:cNvSpPr>
              <a:spLocks/>
            </p:cNvSpPr>
            <p:nvPr/>
          </p:nvSpPr>
          <p:spPr bwMode="auto">
            <a:xfrm>
              <a:off x="5255" y="2717"/>
              <a:ext cx="1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1 w 1"/>
                <a:gd name="T5" fmla="*/ 1 w 1"/>
                <a:gd name="T6" fmla="*/ 1 w 1"/>
                <a:gd name="T7" fmla="*/ 0 w 1"/>
                <a:gd name="T8" fmla="*/ 0 w 1"/>
                <a:gd name="T9" fmla="*/ 0 w 1"/>
                <a:gd name="T10" fmla="*/ 0 w 1"/>
                <a:gd name="T11" fmla="*/ 0 w 1"/>
                <a:gd name="T1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3" name="Freeform 1311"/>
            <p:cNvSpPr>
              <a:spLocks/>
            </p:cNvSpPr>
            <p:nvPr/>
          </p:nvSpPr>
          <p:spPr bwMode="auto">
            <a:xfrm>
              <a:off x="5260" y="2857"/>
              <a:ext cx="3" cy="3"/>
            </a:xfrm>
            <a:custGeom>
              <a:avLst/>
              <a:gdLst>
                <a:gd name="T0" fmla="*/ 1 w 3"/>
                <a:gd name="T1" fmla="*/ 3 h 3"/>
                <a:gd name="T2" fmla="*/ 3 w 3"/>
                <a:gd name="T3" fmla="*/ 3 h 3"/>
                <a:gd name="T4" fmla="*/ 3 w 3"/>
                <a:gd name="T5" fmla="*/ 2 h 3"/>
                <a:gd name="T6" fmla="*/ 1 w 3"/>
                <a:gd name="T7" fmla="*/ 2 h 3"/>
                <a:gd name="T8" fmla="*/ 0 w 3"/>
                <a:gd name="T9" fmla="*/ 0 h 3"/>
                <a:gd name="T10" fmla="*/ 0 w 3"/>
                <a:gd name="T11" fmla="*/ 0 h 3"/>
                <a:gd name="T12" fmla="*/ 0 w 3"/>
                <a:gd name="T13" fmla="*/ 2 h 3"/>
                <a:gd name="T14" fmla="*/ 1 w 3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lnTo>
                    <a:pt x="3" y="3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4" name="Freeform 1312"/>
            <p:cNvSpPr>
              <a:spLocks/>
            </p:cNvSpPr>
            <p:nvPr/>
          </p:nvSpPr>
          <p:spPr bwMode="auto">
            <a:xfrm>
              <a:off x="5020" y="2908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1 h 1"/>
                <a:gd name="T8" fmla="*/ 1 w 1"/>
                <a:gd name="T9" fmla="*/ 1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5" name="Freeform 1313"/>
            <p:cNvSpPr>
              <a:spLocks/>
            </p:cNvSpPr>
            <p:nvPr/>
          </p:nvSpPr>
          <p:spPr bwMode="auto">
            <a:xfrm>
              <a:off x="4813" y="2930"/>
              <a:ext cx="45" cy="11"/>
            </a:xfrm>
            <a:custGeom>
              <a:avLst/>
              <a:gdLst>
                <a:gd name="T0" fmla="*/ 35 w 45"/>
                <a:gd name="T1" fmla="*/ 9 h 11"/>
                <a:gd name="T2" fmla="*/ 38 w 45"/>
                <a:gd name="T3" fmla="*/ 9 h 11"/>
                <a:gd name="T4" fmla="*/ 40 w 45"/>
                <a:gd name="T5" fmla="*/ 8 h 11"/>
                <a:gd name="T6" fmla="*/ 43 w 45"/>
                <a:gd name="T7" fmla="*/ 8 h 11"/>
                <a:gd name="T8" fmla="*/ 43 w 45"/>
                <a:gd name="T9" fmla="*/ 5 h 11"/>
                <a:gd name="T10" fmla="*/ 44 w 45"/>
                <a:gd name="T11" fmla="*/ 4 h 11"/>
                <a:gd name="T12" fmla="*/ 45 w 45"/>
                <a:gd name="T13" fmla="*/ 4 h 11"/>
                <a:gd name="T14" fmla="*/ 44 w 45"/>
                <a:gd name="T15" fmla="*/ 0 h 11"/>
                <a:gd name="T16" fmla="*/ 41 w 45"/>
                <a:gd name="T17" fmla="*/ 0 h 11"/>
                <a:gd name="T18" fmla="*/ 44 w 45"/>
                <a:gd name="T19" fmla="*/ 1 h 11"/>
                <a:gd name="T20" fmla="*/ 41 w 45"/>
                <a:gd name="T21" fmla="*/ 4 h 11"/>
                <a:gd name="T22" fmla="*/ 39 w 45"/>
                <a:gd name="T23" fmla="*/ 5 h 11"/>
                <a:gd name="T24" fmla="*/ 38 w 45"/>
                <a:gd name="T25" fmla="*/ 6 h 11"/>
                <a:gd name="T26" fmla="*/ 38 w 45"/>
                <a:gd name="T27" fmla="*/ 8 h 11"/>
                <a:gd name="T28" fmla="*/ 35 w 45"/>
                <a:gd name="T29" fmla="*/ 8 h 11"/>
                <a:gd name="T30" fmla="*/ 31 w 45"/>
                <a:gd name="T31" fmla="*/ 5 h 11"/>
                <a:gd name="T32" fmla="*/ 30 w 45"/>
                <a:gd name="T33" fmla="*/ 5 h 11"/>
                <a:gd name="T34" fmla="*/ 28 w 45"/>
                <a:gd name="T35" fmla="*/ 6 h 11"/>
                <a:gd name="T36" fmla="*/ 25 w 45"/>
                <a:gd name="T37" fmla="*/ 6 h 11"/>
                <a:gd name="T38" fmla="*/ 24 w 45"/>
                <a:gd name="T39" fmla="*/ 6 h 11"/>
                <a:gd name="T40" fmla="*/ 23 w 45"/>
                <a:gd name="T41" fmla="*/ 6 h 11"/>
                <a:gd name="T42" fmla="*/ 19 w 45"/>
                <a:gd name="T43" fmla="*/ 5 h 11"/>
                <a:gd name="T44" fmla="*/ 15 w 45"/>
                <a:gd name="T45" fmla="*/ 4 h 11"/>
                <a:gd name="T46" fmla="*/ 13 w 45"/>
                <a:gd name="T47" fmla="*/ 3 h 11"/>
                <a:gd name="T48" fmla="*/ 11 w 45"/>
                <a:gd name="T49" fmla="*/ 3 h 11"/>
                <a:gd name="T50" fmla="*/ 9 w 45"/>
                <a:gd name="T51" fmla="*/ 3 h 11"/>
                <a:gd name="T52" fmla="*/ 6 w 45"/>
                <a:gd name="T53" fmla="*/ 3 h 11"/>
                <a:gd name="T54" fmla="*/ 2 w 45"/>
                <a:gd name="T55" fmla="*/ 5 h 11"/>
                <a:gd name="T56" fmla="*/ 1 w 45"/>
                <a:gd name="T57" fmla="*/ 5 h 11"/>
                <a:gd name="T58" fmla="*/ 1 w 45"/>
                <a:gd name="T59" fmla="*/ 6 h 11"/>
                <a:gd name="T60" fmla="*/ 0 w 45"/>
                <a:gd name="T61" fmla="*/ 8 h 11"/>
                <a:gd name="T62" fmla="*/ 1 w 45"/>
                <a:gd name="T63" fmla="*/ 9 h 11"/>
                <a:gd name="T64" fmla="*/ 1 w 45"/>
                <a:gd name="T65" fmla="*/ 10 h 11"/>
                <a:gd name="T66" fmla="*/ 5 w 45"/>
                <a:gd name="T67" fmla="*/ 10 h 11"/>
                <a:gd name="T68" fmla="*/ 11 w 45"/>
                <a:gd name="T69" fmla="*/ 10 h 11"/>
                <a:gd name="T70" fmla="*/ 16 w 45"/>
                <a:gd name="T71" fmla="*/ 11 h 11"/>
                <a:gd name="T72" fmla="*/ 19 w 45"/>
                <a:gd name="T73" fmla="*/ 11 h 11"/>
                <a:gd name="T74" fmla="*/ 20 w 45"/>
                <a:gd name="T75" fmla="*/ 11 h 11"/>
                <a:gd name="T76" fmla="*/ 23 w 45"/>
                <a:gd name="T77" fmla="*/ 10 h 11"/>
                <a:gd name="T78" fmla="*/ 25 w 45"/>
                <a:gd name="T79" fmla="*/ 10 h 11"/>
                <a:gd name="T80" fmla="*/ 26 w 45"/>
                <a:gd name="T81" fmla="*/ 11 h 11"/>
                <a:gd name="T82" fmla="*/ 29 w 45"/>
                <a:gd name="T83" fmla="*/ 10 h 11"/>
                <a:gd name="T84" fmla="*/ 34 w 45"/>
                <a:gd name="T85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" h="11">
                  <a:moveTo>
                    <a:pt x="34" y="9"/>
                  </a:moveTo>
                  <a:lnTo>
                    <a:pt x="35" y="9"/>
                  </a:lnTo>
                  <a:lnTo>
                    <a:pt x="36" y="9"/>
                  </a:lnTo>
                  <a:lnTo>
                    <a:pt x="38" y="9"/>
                  </a:lnTo>
                  <a:lnTo>
                    <a:pt x="39" y="9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4" y="1"/>
                  </a:lnTo>
                  <a:lnTo>
                    <a:pt x="43" y="3"/>
                  </a:lnTo>
                  <a:lnTo>
                    <a:pt x="41" y="4"/>
                  </a:lnTo>
                  <a:lnTo>
                    <a:pt x="39" y="4"/>
                  </a:lnTo>
                  <a:lnTo>
                    <a:pt x="39" y="5"/>
                  </a:lnTo>
                  <a:lnTo>
                    <a:pt x="38" y="5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8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8" y="6"/>
                  </a:lnTo>
                  <a:lnTo>
                    <a:pt x="26" y="6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1" y="5"/>
                  </a:lnTo>
                  <a:lnTo>
                    <a:pt x="19" y="5"/>
                  </a:lnTo>
                  <a:lnTo>
                    <a:pt x="18" y="4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3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0" y="3"/>
                  </a:lnTo>
                  <a:lnTo>
                    <a:pt x="9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5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6" y="11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3" y="10"/>
                  </a:lnTo>
                  <a:lnTo>
                    <a:pt x="24" y="10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6" y="11"/>
                  </a:lnTo>
                  <a:lnTo>
                    <a:pt x="28" y="11"/>
                  </a:lnTo>
                  <a:lnTo>
                    <a:pt x="29" y="10"/>
                  </a:lnTo>
                  <a:lnTo>
                    <a:pt x="33" y="9"/>
                  </a:lnTo>
                  <a:lnTo>
                    <a:pt x="34" y="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6" name="Freeform 1314"/>
            <p:cNvSpPr>
              <a:spLocks/>
            </p:cNvSpPr>
            <p:nvPr/>
          </p:nvSpPr>
          <p:spPr bwMode="auto">
            <a:xfrm>
              <a:off x="4878" y="3030"/>
              <a:ext cx="3" cy="3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0 w 3"/>
                <a:gd name="T5" fmla="*/ 0 h 3"/>
                <a:gd name="T6" fmla="*/ 0 w 3"/>
                <a:gd name="T7" fmla="*/ 2 h 3"/>
                <a:gd name="T8" fmla="*/ 1 w 3"/>
                <a:gd name="T9" fmla="*/ 2 h 3"/>
                <a:gd name="T10" fmla="*/ 1 w 3"/>
                <a:gd name="T11" fmla="*/ 3 h 3"/>
                <a:gd name="T12" fmla="*/ 1 w 3"/>
                <a:gd name="T13" fmla="*/ 3 h 3"/>
                <a:gd name="T14" fmla="*/ 3 w 3"/>
                <a:gd name="T15" fmla="*/ 2 h 3"/>
                <a:gd name="T16" fmla="*/ 3 w 3"/>
                <a:gd name="T17" fmla="*/ 2 h 3"/>
                <a:gd name="T18" fmla="*/ 1 w 3"/>
                <a:gd name="T19" fmla="*/ 0 h 3"/>
                <a:gd name="T20" fmla="*/ 1 w 3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7" name="Freeform 1315"/>
            <p:cNvSpPr>
              <a:spLocks/>
            </p:cNvSpPr>
            <p:nvPr/>
          </p:nvSpPr>
          <p:spPr bwMode="auto">
            <a:xfrm>
              <a:off x="4861" y="2931"/>
              <a:ext cx="10" cy="5"/>
            </a:xfrm>
            <a:custGeom>
              <a:avLst/>
              <a:gdLst>
                <a:gd name="T0" fmla="*/ 6 w 10"/>
                <a:gd name="T1" fmla="*/ 4 h 5"/>
                <a:gd name="T2" fmla="*/ 7 w 10"/>
                <a:gd name="T3" fmla="*/ 4 h 5"/>
                <a:gd name="T4" fmla="*/ 7 w 10"/>
                <a:gd name="T5" fmla="*/ 2 h 5"/>
                <a:gd name="T6" fmla="*/ 10 w 10"/>
                <a:gd name="T7" fmla="*/ 2 h 5"/>
                <a:gd name="T8" fmla="*/ 10 w 10"/>
                <a:gd name="T9" fmla="*/ 2 h 5"/>
                <a:gd name="T10" fmla="*/ 8 w 10"/>
                <a:gd name="T11" fmla="*/ 0 h 5"/>
                <a:gd name="T12" fmla="*/ 7 w 10"/>
                <a:gd name="T13" fmla="*/ 0 h 5"/>
                <a:gd name="T14" fmla="*/ 5 w 10"/>
                <a:gd name="T15" fmla="*/ 2 h 5"/>
                <a:gd name="T16" fmla="*/ 5 w 10"/>
                <a:gd name="T17" fmla="*/ 2 h 5"/>
                <a:gd name="T18" fmla="*/ 5 w 10"/>
                <a:gd name="T19" fmla="*/ 2 h 5"/>
                <a:gd name="T20" fmla="*/ 3 w 10"/>
                <a:gd name="T21" fmla="*/ 2 h 5"/>
                <a:gd name="T22" fmla="*/ 2 w 10"/>
                <a:gd name="T23" fmla="*/ 2 h 5"/>
                <a:gd name="T24" fmla="*/ 2 w 10"/>
                <a:gd name="T25" fmla="*/ 2 h 5"/>
                <a:gd name="T26" fmla="*/ 3 w 10"/>
                <a:gd name="T27" fmla="*/ 2 h 5"/>
                <a:gd name="T28" fmla="*/ 3 w 10"/>
                <a:gd name="T29" fmla="*/ 3 h 5"/>
                <a:gd name="T30" fmla="*/ 3 w 10"/>
                <a:gd name="T31" fmla="*/ 3 h 5"/>
                <a:gd name="T32" fmla="*/ 1 w 10"/>
                <a:gd name="T33" fmla="*/ 4 h 5"/>
                <a:gd name="T34" fmla="*/ 0 w 10"/>
                <a:gd name="T35" fmla="*/ 5 h 5"/>
                <a:gd name="T36" fmla="*/ 1 w 10"/>
                <a:gd name="T37" fmla="*/ 5 h 5"/>
                <a:gd name="T38" fmla="*/ 1 w 10"/>
                <a:gd name="T39" fmla="*/ 5 h 5"/>
                <a:gd name="T40" fmla="*/ 2 w 10"/>
                <a:gd name="T41" fmla="*/ 5 h 5"/>
                <a:gd name="T42" fmla="*/ 3 w 10"/>
                <a:gd name="T43" fmla="*/ 5 h 5"/>
                <a:gd name="T44" fmla="*/ 3 w 10"/>
                <a:gd name="T45" fmla="*/ 5 h 5"/>
                <a:gd name="T46" fmla="*/ 5 w 10"/>
                <a:gd name="T47" fmla="*/ 5 h 5"/>
                <a:gd name="T48" fmla="*/ 5 w 10"/>
                <a:gd name="T49" fmla="*/ 5 h 5"/>
                <a:gd name="T50" fmla="*/ 5 w 10"/>
                <a:gd name="T51" fmla="*/ 5 h 5"/>
                <a:gd name="T52" fmla="*/ 5 w 10"/>
                <a:gd name="T53" fmla="*/ 5 h 5"/>
                <a:gd name="T54" fmla="*/ 5 w 10"/>
                <a:gd name="T55" fmla="*/ 4 h 5"/>
                <a:gd name="T56" fmla="*/ 6 w 10"/>
                <a:gd name="T5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" h="5">
                  <a:moveTo>
                    <a:pt x="6" y="4"/>
                  </a:moveTo>
                  <a:lnTo>
                    <a:pt x="7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8" name="Freeform 1316"/>
            <p:cNvSpPr>
              <a:spLocks/>
            </p:cNvSpPr>
            <p:nvPr/>
          </p:nvSpPr>
          <p:spPr bwMode="auto">
            <a:xfrm>
              <a:off x="4782" y="2931"/>
              <a:ext cx="2" cy="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2 w 2"/>
                <a:gd name="T5" fmla="*/ 0 h 3"/>
                <a:gd name="T6" fmla="*/ 2 w 2"/>
                <a:gd name="T7" fmla="*/ 0 h 3"/>
                <a:gd name="T8" fmla="*/ 0 w 2"/>
                <a:gd name="T9" fmla="*/ 0 h 3"/>
                <a:gd name="T10" fmla="*/ 0 w 2"/>
                <a:gd name="T11" fmla="*/ 0 h 3"/>
                <a:gd name="T12" fmla="*/ 0 w 2"/>
                <a:gd name="T13" fmla="*/ 2 h 3"/>
                <a:gd name="T14" fmla="*/ 0 w 2"/>
                <a:gd name="T15" fmla="*/ 2 h 3"/>
                <a:gd name="T16" fmla="*/ 0 w 2"/>
                <a:gd name="T17" fmla="*/ 3 h 3"/>
                <a:gd name="T18" fmla="*/ 0 w 2"/>
                <a:gd name="T1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29" name="Freeform 1317"/>
            <p:cNvSpPr>
              <a:spLocks/>
            </p:cNvSpPr>
            <p:nvPr/>
          </p:nvSpPr>
          <p:spPr bwMode="auto">
            <a:xfrm>
              <a:off x="4772" y="2930"/>
              <a:ext cx="32" cy="14"/>
            </a:xfrm>
            <a:custGeom>
              <a:avLst/>
              <a:gdLst>
                <a:gd name="T0" fmla="*/ 30 w 32"/>
                <a:gd name="T1" fmla="*/ 9 h 14"/>
                <a:gd name="T2" fmla="*/ 30 w 32"/>
                <a:gd name="T3" fmla="*/ 9 h 14"/>
                <a:gd name="T4" fmla="*/ 32 w 32"/>
                <a:gd name="T5" fmla="*/ 9 h 14"/>
                <a:gd name="T6" fmla="*/ 32 w 32"/>
                <a:gd name="T7" fmla="*/ 8 h 14"/>
                <a:gd name="T8" fmla="*/ 31 w 32"/>
                <a:gd name="T9" fmla="*/ 6 h 14"/>
                <a:gd name="T10" fmla="*/ 30 w 32"/>
                <a:gd name="T11" fmla="*/ 4 h 14"/>
                <a:gd name="T12" fmla="*/ 28 w 32"/>
                <a:gd name="T13" fmla="*/ 3 h 14"/>
                <a:gd name="T14" fmla="*/ 27 w 32"/>
                <a:gd name="T15" fmla="*/ 4 h 14"/>
                <a:gd name="T16" fmla="*/ 26 w 32"/>
                <a:gd name="T17" fmla="*/ 4 h 14"/>
                <a:gd name="T18" fmla="*/ 25 w 32"/>
                <a:gd name="T19" fmla="*/ 3 h 14"/>
                <a:gd name="T20" fmla="*/ 23 w 32"/>
                <a:gd name="T21" fmla="*/ 3 h 14"/>
                <a:gd name="T22" fmla="*/ 21 w 32"/>
                <a:gd name="T23" fmla="*/ 4 h 14"/>
                <a:gd name="T24" fmla="*/ 20 w 32"/>
                <a:gd name="T25" fmla="*/ 3 h 14"/>
                <a:gd name="T26" fmla="*/ 18 w 32"/>
                <a:gd name="T27" fmla="*/ 1 h 14"/>
                <a:gd name="T28" fmla="*/ 15 w 32"/>
                <a:gd name="T29" fmla="*/ 0 h 14"/>
                <a:gd name="T30" fmla="*/ 13 w 32"/>
                <a:gd name="T31" fmla="*/ 1 h 14"/>
                <a:gd name="T32" fmla="*/ 13 w 32"/>
                <a:gd name="T33" fmla="*/ 3 h 14"/>
                <a:gd name="T34" fmla="*/ 16 w 32"/>
                <a:gd name="T35" fmla="*/ 5 h 14"/>
                <a:gd name="T36" fmla="*/ 17 w 32"/>
                <a:gd name="T37" fmla="*/ 5 h 14"/>
                <a:gd name="T38" fmla="*/ 18 w 32"/>
                <a:gd name="T39" fmla="*/ 6 h 14"/>
                <a:gd name="T40" fmla="*/ 20 w 32"/>
                <a:gd name="T41" fmla="*/ 8 h 14"/>
                <a:gd name="T42" fmla="*/ 16 w 32"/>
                <a:gd name="T43" fmla="*/ 9 h 14"/>
                <a:gd name="T44" fmla="*/ 13 w 32"/>
                <a:gd name="T45" fmla="*/ 9 h 14"/>
                <a:gd name="T46" fmla="*/ 12 w 32"/>
                <a:gd name="T47" fmla="*/ 6 h 14"/>
                <a:gd name="T48" fmla="*/ 11 w 32"/>
                <a:gd name="T49" fmla="*/ 5 h 14"/>
                <a:gd name="T50" fmla="*/ 8 w 32"/>
                <a:gd name="T51" fmla="*/ 5 h 14"/>
                <a:gd name="T52" fmla="*/ 6 w 32"/>
                <a:gd name="T53" fmla="*/ 4 h 14"/>
                <a:gd name="T54" fmla="*/ 3 w 32"/>
                <a:gd name="T55" fmla="*/ 5 h 14"/>
                <a:gd name="T56" fmla="*/ 1 w 32"/>
                <a:gd name="T57" fmla="*/ 6 h 14"/>
                <a:gd name="T58" fmla="*/ 0 w 32"/>
                <a:gd name="T59" fmla="*/ 8 h 14"/>
                <a:gd name="T60" fmla="*/ 0 w 32"/>
                <a:gd name="T61" fmla="*/ 10 h 14"/>
                <a:gd name="T62" fmla="*/ 0 w 32"/>
                <a:gd name="T63" fmla="*/ 13 h 14"/>
                <a:gd name="T64" fmla="*/ 1 w 32"/>
                <a:gd name="T65" fmla="*/ 14 h 14"/>
                <a:gd name="T66" fmla="*/ 3 w 32"/>
                <a:gd name="T67" fmla="*/ 14 h 14"/>
                <a:gd name="T68" fmla="*/ 6 w 32"/>
                <a:gd name="T69" fmla="*/ 13 h 14"/>
                <a:gd name="T70" fmla="*/ 7 w 32"/>
                <a:gd name="T71" fmla="*/ 13 h 14"/>
                <a:gd name="T72" fmla="*/ 10 w 32"/>
                <a:gd name="T73" fmla="*/ 13 h 14"/>
                <a:gd name="T74" fmla="*/ 13 w 32"/>
                <a:gd name="T75" fmla="*/ 11 h 14"/>
                <a:gd name="T76" fmla="*/ 17 w 32"/>
                <a:gd name="T77" fmla="*/ 10 h 14"/>
                <a:gd name="T78" fmla="*/ 18 w 32"/>
                <a:gd name="T79" fmla="*/ 10 h 14"/>
                <a:gd name="T80" fmla="*/ 22 w 32"/>
                <a:gd name="T81" fmla="*/ 8 h 14"/>
                <a:gd name="T82" fmla="*/ 22 w 32"/>
                <a:gd name="T83" fmla="*/ 10 h 14"/>
                <a:gd name="T84" fmla="*/ 23 w 32"/>
                <a:gd name="T85" fmla="*/ 10 h 14"/>
                <a:gd name="T86" fmla="*/ 26 w 32"/>
                <a:gd name="T87" fmla="*/ 10 h 14"/>
                <a:gd name="T88" fmla="*/ 28 w 32"/>
                <a:gd name="T89" fmla="*/ 10 h 14"/>
                <a:gd name="T90" fmla="*/ 27 w 32"/>
                <a:gd name="T91" fmla="*/ 10 h 14"/>
                <a:gd name="T92" fmla="*/ 27 w 32"/>
                <a:gd name="T93" fmla="*/ 9 h 14"/>
                <a:gd name="T94" fmla="*/ 28 w 32"/>
                <a:gd name="T9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" h="14">
                  <a:moveTo>
                    <a:pt x="28" y="9"/>
                  </a:moveTo>
                  <a:lnTo>
                    <a:pt x="30" y="9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6" y="5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5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8" y="6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3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8" y="5"/>
                  </a:lnTo>
                  <a:lnTo>
                    <a:pt x="7" y="5"/>
                  </a:lnTo>
                  <a:lnTo>
                    <a:pt x="6" y="4"/>
                  </a:lnTo>
                  <a:lnTo>
                    <a:pt x="5" y="4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3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5" y="11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10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7" y="9"/>
                  </a:lnTo>
                  <a:lnTo>
                    <a:pt x="28" y="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0" name="Freeform 1318"/>
            <p:cNvSpPr>
              <a:spLocks/>
            </p:cNvSpPr>
            <p:nvPr/>
          </p:nvSpPr>
          <p:spPr bwMode="auto">
            <a:xfrm>
              <a:off x="5046" y="3034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0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1" name="Freeform 1319"/>
            <p:cNvSpPr>
              <a:spLocks/>
            </p:cNvSpPr>
            <p:nvPr/>
          </p:nvSpPr>
          <p:spPr bwMode="auto">
            <a:xfrm>
              <a:off x="4921" y="2864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0 h 1"/>
                <a:gd name="T10" fmla="*/ 0 w 1"/>
                <a:gd name="T11" fmla="*/ 0 h 1"/>
                <a:gd name="T12" fmla="*/ 0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2" name="Freeform 1320"/>
            <p:cNvSpPr>
              <a:spLocks/>
            </p:cNvSpPr>
            <p:nvPr/>
          </p:nvSpPr>
          <p:spPr bwMode="auto">
            <a:xfrm>
              <a:off x="4919" y="2837"/>
              <a:ext cx="10" cy="5"/>
            </a:xfrm>
            <a:custGeom>
              <a:avLst/>
              <a:gdLst>
                <a:gd name="T0" fmla="*/ 7 w 10"/>
                <a:gd name="T1" fmla="*/ 4 h 5"/>
                <a:gd name="T2" fmla="*/ 9 w 10"/>
                <a:gd name="T3" fmla="*/ 5 h 5"/>
                <a:gd name="T4" fmla="*/ 9 w 10"/>
                <a:gd name="T5" fmla="*/ 5 h 5"/>
                <a:gd name="T6" fmla="*/ 10 w 10"/>
                <a:gd name="T7" fmla="*/ 4 h 5"/>
                <a:gd name="T8" fmla="*/ 10 w 10"/>
                <a:gd name="T9" fmla="*/ 4 h 5"/>
                <a:gd name="T10" fmla="*/ 9 w 10"/>
                <a:gd name="T11" fmla="*/ 3 h 5"/>
                <a:gd name="T12" fmla="*/ 7 w 10"/>
                <a:gd name="T13" fmla="*/ 2 h 5"/>
                <a:gd name="T14" fmla="*/ 4 w 10"/>
                <a:gd name="T15" fmla="*/ 0 h 5"/>
                <a:gd name="T16" fmla="*/ 3 w 10"/>
                <a:gd name="T17" fmla="*/ 0 h 5"/>
                <a:gd name="T18" fmla="*/ 3 w 10"/>
                <a:gd name="T19" fmla="*/ 0 h 5"/>
                <a:gd name="T20" fmla="*/ 0 w 10"/>
                <a:gd name="T21" fmla="*/ 2 h 5"/>
                <a:gd name="T22" fmla="*/ 0 w 10"/>
                <a:gd name="T23" fmla="*/ 3 h 5"/>
                <a:gd name="T24" fmla="*/ 0 w 10"/>
                <a:gd name="T25" fmla="*/ 4 h 5"/>
                <a:gd name="T26" fmla="*/ 0 w 10"/>
                <a:gd name="T27" fmla="*/ 5 h 5"/>
                <a:gd name="T28" fmla="*/ 2 w 10"/>
                <a:gd name="T29" fmla="*/ 5 h 5"/>
                <a:gd name="T30" fmla="*/ 4 w 10"/>
                <a:gd name="T31" fmla="*/ 4 h 5"/>
                <a:gd name="T32" fmla="*/ 7 w 10"/>
                <a:gd name="T3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5">
                  <a:moveTo>
                    <a:pt x="7" y="4"/>
                  </a:moveTo>
                  <a:lnTo>
                    <a:pt x="9" y="5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3"/>
                  </a:lnTo>
                  <a:lnTo>
                    <a:pt x="7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5"/>
                  </a:lnTo>
                  <a:lnTo>
                    <a:pt x="4" y="4"/>
                  </a:lnTo>
                  <a:lnTo>
                    <a:pt x="7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3" name="Freeform 1321"/>
            <p:cNvSpPr>
              <a:spLocks/>
            </p:cNvSpPr>
            <p:nvPr/>
          </p:nvSpPr>
          <p:spPr bwMode="auto">
            <a:xfrm>
              <a:off x="4866" y="2933"/>
              <a:ext cx="51" cy="28"/>
            </a:xfrm>
            <a:custGeom>
              <a:avLst/>
              <a:gdLst>
                <a:gd name="T0" fmla="*/ 30 w 51"/>
                <a:gd name="T1" fmla="*/ 12 h 28"/>
                <a:gd name="T2" fmla="*/ 32 w 51"/>
                <a:gd name="T3" fmla="*/ 12 h 28"/>
                <a:gd name="T4" fmla="*/ 35 w 51"/>
                <a:gd name="T5" fmla="*/ 11 h 28"/>
                <a:gd name="T6" fmla="*/ 37 w 51"/>
                <a:gd name="T7" fmla="*/ 10 h 28"/>
                <a:gd name="T8" fmla="*/ 40 w 51"/>
                <a:gd name="T9" fmla="*/ 8 h 28"/>
                <a:gd name="T10" fmla="*/ 42 w 51"/>
                <a:gd name="T11" fmla="*/ 7 h 28"/>
                <a:gd name="T12" fmla="*/ 46 w 51"/>
                <a:gd name="T13" fmla="*/ 6 h 28"/>
                <a:gd name="T14" fmla="*/ 51 w 51"/>
                <a:gd name="T15" fmla="*/ 2 h 28"/>
                <a:gd name="T16" fmla="*/ 51 w 51"/>
                <a:gd name="T17" fmla="*/ 1 h 28"/>
                <a:gd name="T18" fmla="*/ 47 w 51"/>
                <a:gd name="T19" fmla="*/ 0 h 28"/>
                <a:gd name="T20" fmla="*/ 45 w 51"/>
                <a:gd name="T21" fmla="*/ 1 h 28"/>
                <a:gd name="T22" fmla="*/ 42 w 51"/>
                <a:gd name="T23" fmla="*/ 2 h 28"/>
                <a:gd name="T24" fmla="*/ 36 w 51"/>
                <a:gd name="T25" fmla="*/ 2 h 28"/>
                <a:gd name="T26" fmla="*/ 31 w 51"/>
                <a:gd name="T27" fmla="*/ 2 h 28"/>
                <a:gd name="T28" fmla="*/ 25 w 51"/>
                <a:gd name="T29" fmla="*/ 5 h 28"/>
                <a:gd name="T30" fmla="*/ 21 w 51"/>
                <a:gd name="T31" fmla="*/ 6 h 28"/>
                <a:gd name="T32" fmla="*/ 18 w 51"/>
                <a:gd name="T33" fmla="*/ 10 h 28"/>
                <a:gd name="T34" fmla="*/ 15 w 51"/>
                <a:gd name="T35" fmla="*/ 11 h 28"/>
                <a:gd name="T36" fmla="*/ 8 w 51"/>
                <a:gd name="T37" fmla="*/ 13 h 28"/>
                <a:gd name="T38" fmla="*/ 5 w 51"/>
                <a:gd name="T39" fmla="*/ 16 h 28"/>
                <a:gd name="T40" fmla="*/ 1 w 51"/>
                <a:gd name="T41" fmla="*/ 20 h 28"/>
                <a:gd name="T42" fmla="*/ 0 w 51"/>
                <a:gd name="T43" fmla="*/ 23 h 28"/>
                <a:gd name="T44" fmla="*/ 2 w 51"/>
                <a:gd name="T45" fmla="*/ 25 h 28"/>
                <a:gd name="T46" fmla="*/ 1 w 51"/>
                <a:gd name="T47" fmla="*/ 26 h 28"/>
                <a:gd name="T48" fmla="*/ 0 w 51"/>
                <a:gd name="T49" fmla="*/ 27 h 28"/>
                <a:gd name="T50" fmla="*/ 2 w 51"/>
                <a:gd name="T51" fmla="*/ 28 h 28"/>
                <a:gd name="T52" fmla="*/ 6 w 51"/>
                <a:gd name="T53" fmla="*/ 27 h 28"/>
                <a:gd name="T54" fmla="*/ 11 w 51"/>
                <a:gd name="T55" fmla="*/ 26 h 28"/>
                <a:gd name="T56" fmla="*/ 13 w 51"/>
                <a:gd name="T57" fmla="*/ 25 h 28"/>
                <a:gd name="T58" fmla="*/ 16 w 51"/>
                <a:gd name="T59" fmla="*/ 22 h 28"/>
                <a:gd name="T60" fmla="*/ 20 w 51"/>
                <a:gd name="T61" fmla="*/ 18 h 28"/>
                <a:gd name="T62" fmla="*/ 22 w 51"/>
                <a:gd name="T63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" h="28">
                  <a:moveTo>
                    <a:pt x="26" y="13"/>
                  </a:moveTo>
                  <a:lnTo>
                    <a:pt x="30" y="12"/>
                  </a:lnTo>
                  <a:lnTo>
                    <a:pt x="31" y="11"/>
                  </a:lnTo>
                  <a:lnTo>
                    <a:pt x="32" y="12"/>
                  </a:lnTo>
                  <a:lnTo>
                    <a:pt x="32" y="11"/>
                  </a:lnTo>
                  <a:lnTo>
                    <a:pt x="35" y="11"/>
                  </a:lnTo>
                  <a:lnTo>
                    <a:pt x="36" y="10"/>
                  </a:lnTo>
                  <a:lnTo>
                    <a:pt x="37" y="10"/>
                  </a:lnTo>
                  <a:lnTo>
                    <a:pt x="38" y="10"/>
                  </a:lnTo>
                  <a:lnTo>
                    <a:pt x="40" y="8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3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48" y="1"/>
                  </a:lnTo>
                  <a:lnTo>
                    <a:pt x="47" y="0"/>
                  </a:lnTo>
                  <a:lnTo>
                    <a:pt x="46" y="1"/>
                  </a:lnTo>
                  <a:lnTo>
                    <a:pt x="45" y="1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1" y="2"/>
                  </a:lnTo>
                  <a:lnTo>
                    <a:pt x="36" y="2"/>
                  </a:lnTo>
                  <a:lnTo>
                    <a:pt x="32" y="2"/>
                  </a:lnTo>
                  <a:lnTo>
                    <a:pt x="31" y="2"/>
                  </a:lnTo>
                  <a:lnTo>
                    <a:pt x="25" y="3"/>
                  </a:lnTo>
                  <a:lnTo>
                    <a:pt x="25" y="5"/>
                  </a:lnTo>
                  <a:lnTo>
                    <a:pt x="22" y="5"/>
                  </a:lnTo>
                  <a:lnTo>
                    <a:pt x="21" y="6"/>
                  </a:lnTo>
                  <a:lnTo>
                    <a:pt x="20" y="7"/>
                  </a:lnTo>
                  <a:lnTo>
                    <a:pt x="18" y="10"/>
                  </a:lnTo>
                  <a:lnTo>
                    <a:pt x="16" y="11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8" y="13"/>
                  </a:lnTo>
                  <a:lnTo>
                    <a:pt x="6" y="15"/>
                  </a:lnTo>
                  <a:lnTo>
                    <a:pt x="5" y="16"/>
                  </a:lnTo>
                  <a:lnTo>
                    <a:pt x="2" y="18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2" y="25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1" y="27"/>
                  </a:lnTo>
                  <a:lnTo>
                    <a:pt x="0" y="27"/>
                  </a:lnTo>
                  <a:lnTo>
                    <a:pt x="1" y="28"/>
                  </a:lnTo>
                  <a:lnTo>
                    <a:pt x="2" y="28"/>
                  </a:lnTo>
                  <a:lnTo>
                    <a:pt x="3" y="28"/>
                  </a:lnTo>
                  <a:lnTo>
                    <a:pt x="6" y="27"/>
                  </a:lnTo>
                  <a:lnTo>
                    <a:pt x="8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5"/>
                  </a:lnTo>
                  <a:lnTo>
                    <a:pt x="15" y="23"/>
                  </a:lnTo>
                  <a:lnTo>
                    <a:pt x="16" y="22"/>
                  </a:lnTo>
                  <a:lnTo>
                    <a:pt x="17" y="20"/>
                  </a:lnTo>
                  <a:lnTo>
                    <a:pt x="20" y="18"/>
                  </a:lnTo>
                  <a:lnTo>
                    <a:pt x="20" y="17"/>
                  </a:lnTo>
                  <a:lnTo>
                    <a:pt x="22" y="16"/>
                  </a:lnTo>
                  <a:lnTo>
                    <a:pt x="26" y="1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4" name="Freeform 1322"/>
            <p:cNvSpPr>
              <a:spLocks/>
            </p:cNvSpPr>
            <p:nvPr/>
          </p:nvSpPr>
          <p:spPr bwMode="auto">
            <a:xfrm>
              <a:off x="4887" y="3019"/>
              <a:ext cx="1" cy="2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0 h 2"/>
                <a:gd name="T4" fmla="*/ 0 w 1"/>
                <a:gd name="T5" fmla="*/ 1 h 2"/>
                <a:gd name="T6" fmla="*/ 0 w 1"/>
                <a:gd name="T7" fmla="*/ 2 h 2"/>
                <a:gd name="T8" fmla="*/ 1 w 1"/>
                <a:gd name="T9" fmla="*/ 1 h 2"/>
                <a:gd name="T10" fmla="*/ 1 w 1"/>
                <a:gd name="T11" fmla="*/ 1 h 2"/>
                <a:gd name="T12" fmla="*/ 1 w 1"/>
                <a:gd name="T13" fmla="*/ 0 h 2"/>
                <a:gd name="T14" fmla="*/ 1 w 1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5" name="Freeform 1323"/>
            <p:cNvSpPr>
              <a:spLocks/>
            </p:cNvSpPr>
            <p:nvPr/>
          </p:nvSpPr>
          <p:spPr bwMode="auto">
            <a:xfrm>
              <a:off x="4803" y="2931"/>
              <a:ext cx="1" cy="2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0 h 2"/>
                <a:gd name="T8" fmla="*/ 0 w 1"/>
                <a:gd name="T9" fmla="*/ 0 h 2"/>
                <a:gd name="T10" fmla="*/ 0 w 1"/>
                <a:gd name="T11" fmla="*/ 0 h 2"/>
                <a:gd name="T12" fmla="*/ 0 w 1"/>
                <a:gd name="T13" fmla="*/ 0 h 2"/>
                <a:gd name="T14" fmla="*/ 0 w 1"/>
                <a:gd name="T15" fmla="*/ 2 h 2"/>
                <a:gd name="T16" fmla="*/ 0 w 1"/>
                <a:gd name="T17" fmla="*/ 2 h 2"/>
                <a:gd name="T18" fmla="*/ 1 w 1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6" name="Freeform 1324"/>
            <p:cNvSpPr>
              <a:spLocks/>
            </p:cNvSpPr>
            <p:nvPr/>
          </p:nvSpPr>
          <p:spPr bwMode="auto">
            <a:xfrm>
              <a:off x="4848" y="2883"/>
              <a:ext cx="6" cy="10"/>
            </a:xfrm>
            <a:custGeom>
              <a:avLst/>
              <a:gdLst>
                <a:gd name="T0" fmla="*/ 0 w 6"/>
                <a:gd name="T1" fmla="*/ 8 h 10"/>
                <a:gd name="T2" fmla="*/ 0 w 6"/>
                <a:gd name="T3" fmla="*/ 10 h 10"/>
                <a:gd name="T4" fmla="*/ 1 w 6"/>
                <a:gd name="T5" fmla="*/ 10 h 10"/>
                <a:gd name="T6" fmla="*/ 1 w 6"/>
                <a:gd name="T7" fmla="*/ 10 h 10"/>
                <a:gd name="T8" fmla="*/ 3 w 6"/>
                <a:gd name="T9" fmla="*/ 10 h 10"/>
                <a:gd name="T10" fmla="*/ 3 w 6"/>
                <a:gd name="T11" fmla="*/ 10 h 10"/>
                <a:gd name="T12" fmla="*/ 4 w 6"/>
                <a:gd name="T13" fmla="*/ 10 h 10"/>
                <a:gd name="T14" fmla="*/ 5 w 6"/>
                <a:gd name="T15" fmla="*/ 10 h 10"/>
                <a:gd name="T16" fmla="*/ 5 w 6"/>
                <a:gd name="T17" fmla="*/ 8 h 10"/>
                <a:gd name="T18" fmla="*/ 5 w 6"/>
                <a:gd name="T19" fmla="*/ 6 h 10"/>
                <a:gd name="T20" fmla="*/ 6 w 6"/>
                <a:gd name="T21" fmla="*/ 3 h 10"/>
                <a:gd name="T22" fmla="*/ 6 w 6"/>
                <a:gd name="T23" fmla="*/ 0 h 10"/>
                <a:gd name="T24" fmla="*/ 5 w 6"/>
                <a:gd name="T25" fmla="*/ 0 h 10"/>
                <a:gd name="T26" fmla="*/ 5 w 6"/>
                <a:gd name="T27" fmla="*/ 0 h 10"/>
                <a:gd name="T28" fmla="*/ 4 w 6"/>
                <a:gd name="T29" fmla="*/ 1 h 10"/>
                <a:gd name="T30" fmla="*/ 1 w 6"/>
                <a:gd name="T31" fmla="*/ 1 h 10"/>
                <a:gd name="T32" fmla="*/ 0 w 6"/>
                <a:gd name="T33" fmla="*/ 2 h 10"/>
                <a:gd name="T34" fmla="*/ 1 w 6"/>
                <a:gd name="T35" fmla="*/ 5 h 10"/>
                <a:gd name="T36" fmla="*/ 1 w 6"/>
                <a:gd name="T37" fmla="*/ 6 h 10"/>
                <a:gd name="T38" fmla="*/ 0 w 6"/>
                <a:gd name="T39" fmla="*/ 6 h 10"/>
                <a:gd name="T40" fmla="*/ 0 w 6"/>
                <a:gd name="T4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10">
                  <a:moveTo>
                    <a:pt x="0" y="8"/>
                  </a:moveTo>
                  <a:lnTo>
                    <a:pt x="0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6" y="3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1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7" name="Freeform 1325"/>
            <p:cNvSpPr>
              <a:spLocks/>
            </p:cNvSpPr>
            <p:nvPr/>
          </p:nvSpPr>
          <p:spPr bwMode="auto">
            <a:xfrm>
              <a:off x="5070" y="2264"/>
              <a:ext cx="5" cy="9"/>
            </a:xfrm>
            <a:custGeom>
              <a:avLst/>
              <a:gdLst>
                <a:gd name="T0" fmla="*/ 0 w 5"/>
                <a:gd name="T1" fmla="*/ 8 h 9"/>
                <a:gd name="T2" fmla="*/ 0 w 5"/>
                <a:gd name="T3" fmla="*/ 8 h 9"/>
                <a:gd name="T4" fmla="*/ 0 w 5"/>
                <a:gd name="T5" fmla="*/ 9 h 9"/>
                <a:gd name="T6" fmla="*/ 1 w 5"/>
                <a:gd name="T7" fmla="*/ 9 h 9"/>
                <a:gd name="T8" fmla="*/ 3 w 5"/>
                <a:gd name="T9" fmla="*/ 8 h 9"/>
                <a:gd name="T10" fmla="*/ 5 w 5"/>
                <a:gd name="T11" fmla="*/ 4 h 9"/>
                <a:gd name="T12" fmla="*/ 2 w 5"/>
                <a:gd name="T13" fmla="*/ 4 h 9"/>
                <a:gd name="T14" fmla="*/ 2 w 5"/>
                <a:gd name="T15" fmla="*/ 4 h 9"/>
                <a:gd name="T16" fmla="*/ 3 w 5"/>
                <a:gd name="T17" fmla="*/ 1 h 9"/>
                <a:gd name="T18" fmla="*/ 3 w 5"/>
                <a:gd name="T19" fmla="*/ 0 h 9"/>
                <a:gd name="T20" fmla="*/ 2 w 5"/>
                <a:gd name="T21" fmla="*/ 1 h 9"/>
                <a:gd name="T22" fmla="*/ 1 w 5"/>
                <a:gd name="T23" fmla="*/ 3 h 9"/>
                <a:gd name="T24" fmla="*/ 0 w 5"/>
                <a:gd name="T25" fmla="*/ 4 h 9"/>
                <a:gd name="T26" fmla="*/ 0 w 5"/>
                <a:gd name="T27" fmla="*/ 5 h 9"/>
                <a:gd name="T28" fmla="*/ 1 w 5"/>
                <a:gd name="T29" fmla="*/ 5 h 9"/>
                <a:gd name="T30" fmla="*/ 1 w 5"/>
                <a:gd name="T31" fmla="*/ 6 h 9"/>
                <a:gd name="T32" fmla="*/ 0 w 5"/>
                <a:gd name="T33" fmla="*/ 8 h 9"/>
                <a:gd name="T34" fmla="*/ 0 w 5"/>
                <a:gd name="T3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" h="9">
                  <a:moveTo>
                    <a:pt x="0" y="8"/>
                  </a:move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8"/>
                  </a:lnTo>
                  <a:lnTo>
                    <a:pt x="5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8" name="Freeform 1326"/>
            <p:cNvSpPr>
              <a:spLocks/>
            </p:cNvSpPr>
            <p:nvPr/>
          </p:nvSpPr>
          <p:spPr bwMode="auto">
            <a:xfrm>
              <a:off x="4842" y="2889"/>
              <a:ext cx="2" cy="5"/>
            </a:xfrm>
            <a:custGeom>
              <a:avLst/>
              <a:gdLst>
                <a:gd name="T0" fmla="*/ 0 w 2"/>
                <a:gd name="T1" fmla="*/ 1 h 5"/>
                <a:gd name="T2" fmla="*/ 0 w 2"/>
                <a:gd name="T3" fmla="*/ 2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5 h 5"/>
                <a:gd name="T10" fmla="*/ 2 w 2"/>
                <a:gd name="T11" fmla="*/ 1 h 5"/>
                <a:gd name="T12" fmla="*/ 2 w 2"/>
                <a:gd name="T13" fmla="*/ 1 h 5"/>
                <a:gd name="T14" fmla="*/ 2 w 2"/>
                <a:gd name="T15" fmla="*/ 0 h 5"/>
                <a:gd name="T16" fmla="*/ 1 w 2"/>
                <a:gd name="T17" fmla="*/ 0 h 5"/>
                <a:gd name="T18" fmla="*/ 1 w 2"/>
                <a:gd name="T19" fmla="*/ 0 h 5"/>
                <a:gd name="T20" fmla="*/ 0 w 2"/>
                <a:gd name="T21" fmla="*/ 0 h 5"/>
                <a:gd name="T22" fmla="*/ 0 w 2"/>
                <a:gd name="T23" fmla="*/ 0 h 5"/>
                <a:gd name="T24" fmla="*/ 0 w 2"/>
                <a:gd name="T25" fmla="*/ 1 h 5"/>
                <a:gd name="T26" fmla="*/ 0 w 2"/>
                <a:gd name="T2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" h="5">
                  <a:moveTo>
                    <a:pt x="0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39" name="Freeform 1327"/>
            <p:cNvSpPr>
              <a:spLocks/>
            </p:cNvSpPr>
            <p:nvPr/>
          </p:nvSpPr>
          <p:spPr bwMode="auto">
            <a:xfrm>
              <a:off x="4864" y="2839"/>
              <a:ext cx="3" cy="3"/>
            </a:xfrm>
            <a:custGeom>
              <a:avLst/>
              <a:gdLst>
                <a:gd name="T0" fmla="*/ 2 w 3"/>
                <a:gd name="T1" fmla="*/ 1 h 3"/>
                <a:gd name="T2" fmla="*/ 2 w 3"/>
                <a:gd name="T3" fmla="*/ 0 h 3"/>
                <a:gd name="T4" fmla="*/ 2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2 w 3"/>
                <a:gd name="T11" fmla="*/ 3 h 3"/>
                <a:gd name="T12" fmla="*/ 2 w 3"/>
                <a:gd name="T13" fmla="*/ 3 h 3"/>
                <a:gd name="T14" fmla="*/ 3 w 3"/>
                <a:gd name="T15" fmla="*/ 2 h 3"/>
                <a:gd name="T16" fmla="*/ 2 w 3"/>
                <a:gd name="T17" fmla="*/ 1 h 3"/>
                <a:gd name="T18" fmla="*/ 2 w 3"/>
                <a:gd name="T1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0" name="Freeform 1328"/>
            <p:cNvSpPr>
              <a:spLocks/>
            </p:cNvSpPr>
            <p:nvPr/>
          </p:nvSpPr>
          <p:spPr bwMode="auto">
            <a:xfrm>
              <a:off x="4802" y="2946"/>
              <a:ext cx="26" cy="14"/>
            </a:xfrm>
            <a:custGeom>
              <a:avLst/>
              <a:gdLst>
                <a:gd name="T0" fmla="*/ 1 w 26"/>
                <a:gd name="T1" fmla="*/ 5 h 14"/>
                <a:gd name="T2" fmla="*/ 1 w 26"/>
                <a:gd name="T3" fmla="*/ 5 h 14"/>
                <a:gd name="T4" fmla="*/ 1 w 26"/>
                <a:gd name="T5" fmla="*/ 7 h 14"/>
                <a:gd name="T6" fmla="*/ 5 w 26"/>
                <a:gd name="T7" fmla="*/ 8 h 14"/>
                <a:gd name="T8" fmla="*/ 6 w 26"/>
                <a:gd name="T9" fmla="*/ 8 h 14"/>
                <a:gd name="T10" fmla="*/ 7 w 26"/>
                <a:gd name="T11" fmla="*/ 7 h 14"/>
                <a:gd name="T12" fmla="*/ 8 w 26"/>
                <a:gd name="T13" fmla="*/ 8 h 14"/>
                <a:gd name="T14" fmla="*/ 11 w 26"/>
                <a:gd name="T15" fmla="*/ 9 h 14"/>
                <a:gd name="T16" fmla="*/ 13 w 26"/>
                <a:gd name="T17" fmla="*/ 10 h 14"/>
                <a:gd name="T18" fmla="*/ 13 w 26"/>
                <a:gd name="T19" fmla="*/ 12 h 14"/>
                <a:gd name="T20" fmla="*/ 15 w 26"/>
                <a:gd name="T21" fmla="*/ 12 h 14"/>
                <a:gd name="T22" fmla="*/ 16 w 26"/>
                <a:gd name="T23" fmla="*/ 13 h 14"/>
                <a:gd name="T24" fmla="*/ 17 w 26"/>
                <a:gd name="T25" fmla="*/ 14 h 14"/>
                <a:gd name="T26" fmla="*/ 20 w 26"/>
                <a:gd name="T27" fmla="*/ 14 h 14"/>
                <a:gd name="T28" fmla="*/ 20 w 26"/>
                <a:gd name="T29" fmla="*/ 14 h 14"/>
                <a:gd name="T30" fmla="*/ 22 w 26"/>
                <a:gd name="T31" fmla="*/ 14 h 14"/>
                <a:gd name="T32" fmla="*/ 24 w 26"/>
                <a:gd name="T33" fmla="*/ 14 h 14"/>
                <a:gd name="T34" fmla="*/ 24 w 26"/>
                <a:gd name="T35" fmla="*/ 13 h 14"/>
                <a:gd name="T36" fmla="*/ 25 w 26"/>
                <a:gd name="T37" fmla="*/ 12 h 14"/>
                <a:gd name="T38" fmla="*/ 26 w 26"/>
                <a:gd name="T39" fmla="*/ 12 h 14"/>
                <a:gd name="T40" fmla="*/ 25 w 26"/>
                <a:gd name="T41" fmla="*/ 10 h 14"/>
                <a:gd name="T42" fmla="*/ 24 w 26"/>
                <a:gd name="T43" fmla="*/ 9 h 14"/>
                <a:gd name="T44" fmla="*/ 24 w 26"/>
                <a:gd name="T45" fmla="*/ 8 h 14"/>
                <a:gd name="T46" fmla="*/ 22 w 26"/>
                <a:gd name="T47" fmla="*/ 7 h 14"/>
                <a:gd name="T48" fmla="*/ 21 w 26"/>
                <a:gd name="T49" fmla="*/ 7 h 14"/>
                <a:gd name="T50" fmla="*/ 20 w 26"/>
                <a:gd name="T51" fmla="*/ 5 h 14"/>
                <a:gd name="T52" fmla="*/ 20 w 26"/>
                <a:gd name="T53" fmla="*/ 5 h 14"/>
                <a:gd name="T54" fmla="*/ 18 w 26"/>
                <a:gd name="T55" fmla="*/ 5 h 14"/>
                <a:gd name="T56" fmla="*/ 17 w 26"/>
                <a:gd name="T57" fmla="*/ 5 h 14"/>
                <a:gd name="T58" fmla="*/ 17 w 26"/>
                <a:gd name="T59" fmla="*/ 4 h 14"/>
                <a:gd name="T60" fmla="*/ 17 w 26"/>
                <a:gd name="T61" fmla="*/ 4 h 14"/>
                <a:gd name="T62" fmla="*/ 15 w 26"/>
                <a:gd name="T63" fmla="*/ 3 h 14"/>
                <a:gd name="T64" fmla="*/ 15 w 26"/>
                <a:gd name="T65" fmla="*/ 2 h 14"/>
                <a:gd name="T66" fmla="*/ 13 w 26"/>
                <a:gd name="T67" fmla="*/ 2 h 14"/>
                <a:gd name="T68" fmla="*/ 13 w 26"/>
                <a:gd name="T69" fmla="*/ 0 h 14"/>
                <a:gd name="T70" fmla="*/ 12 w 26"/>
                <a:gd name="T71" fmla="*/ 2 h 14"/>
                <a:gd name="T72" fmla="*/ 11 w 26"/>
                <a:gd name="T73" fmla="*/ 2 h 14"/>
                <a:gd name="T74" fmla="*/ 8 w 26"/>
                <a:gd name="T75" fmla="*/ 2 h 14"/>
                <a:gd name="T76" fmla="*/ 6 w 26"/>
                <a:gd name="T77" fmla="*/ 2 h 14"/>
                <a:gd name="T78" fmla="*/ 5 w 26"/>
                <a:gd name="T79" fmla="*/ 2 h 14"/>
                <a:gd name="T80" fmla="*/ 2 w 26"/>
                <a:gd name="T81" fmla="*/ 2 h 14"/>
                <a:gd name="T82" fmla="*/ 1 w 26"/>
                <a:gd name="T83" fmla="*/ 3 h 14"/>
                <a:gd name="T84" fmla="*/ 0 w 26"/>
                <a:gd name="T85" fmla="*/ 3 h 14"/>
                <a:gd name="T86" fmla="*/ 0 w 26"/>
                <a:gd name="T87" fmla="*/ 4 h 14"/>
                <a:gd name="T88" fmla="*/ 0 w 26"/>
                <a:gd name="T89" fmla="*/ 4 h 14"/>
                <a:gd name="T90" fmla="*/ 1 w 26"/>
                <a:gd name="T91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" h="14">
                  <a:moveTo>
                    <a:pt x="1" y="5"/>
                  </a:moveTo>
                  <a:lnTo>
                    <a:pt x="1" y="5"/>
                  </a:lnTo>
                  <a:lnTo>
                    <a:pt x="1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8"/>
                  </a:lnTo>
                  <a:lnTo>
                    <a:pt x="11" y="9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15" y="12"/>
                  </a:lnTo>
                  <a:lnTo>
                    <a:pt x="16" y="13"/>
                  </a:lnTo>
                  <a:lnTo>
                    <a:pt x="17" y="14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5" y="12"/>
                  </a:lnTo>
                  <a:lnTo>
                    <a:pt x="26" y="12"/>
                  </a:lnTo>
                  <a:lnTo>
                    <a:pt x="25" y="10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8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1" name="Freeform 1329"/>
            <p:cNvSpPr>
              <a:spLocks/>
            </p:cNvSpPr>
            <p:nvPr/>
          </p:nvSpPr>
          <p:spPr bwMode="auto">
            <a:xfrm>
              <a:off x="4808" y="2935"/>
              <a:ext cx="2" cy="4"/>
            </a:xfrm>
            <a:custGeom>
              <a:avLst/>
              <a:gdLst>
                <a:gd name="T0" fmla="*/ 1 w 2"/>
                <a:gd name="T1" fmla="*/ 1 h 4"/>
                <a:gd name="T2" fmla="*/ 2 w 2"/>
                <a:gd name="T3" fmla="*/ 1 h 4"/>
                <a:gd name="T4" fmla="*/ 2 w 2"/>
                <a:gd name="T5" fmla="*/ 1 h 4"/>
                <a:gd name="T6" fmla="*/ 1 w 2"/>
                <a:gd name="T7" fmla="*/ 0 h 4"/>
                <a:gd name="T8" fmla="*/ 1 w 2"/>
                <a:gd name="T9" fmla="*/ 0 h 4"/>
                <a:gd name="T10" fmla="*/ 1 w 2"/>
                <a:gd name="T11" fmla="*/ 0 h 4"/>
                <a:gd name="T12" fmla="*/ 1 w 2"/>
                <a:gd name="T13" fmla="*/ 0 h 4"/>
                <a:gd name="T14" fmla="*/ 0 w 2"/>
                <a:gd name="T15" fmla="*/ 0 h 4"/>
                <a:gd name="T16" fmla="*/ 0 w 2"/>
                <a:gd name="T17" fmla="*/ 0 h 4"/>
                <a:gd name="T18" fmla="*/ 0 w 2"/>
                <a:gd name="T19" fmla="*/ 1 h 4"/>
                <a:gd name="T20" fmla="*/ 0 w 2"/>
                <a:gd name="T21" fmla="*/ 1 h 4"/>
                <a:gd name="T22" fmla="*/ 0 w 2"/>
                <a:gd name="T23" fmla="*/ 3 h 4"/>
                <a:gd name="T24" fmla="*/ 0 w 2"/>
                <a:gd name="T25" fmla="*/ 4 h 4"/>
                <a:gd name="T26" fmla="*/ 0 w 2"/>
                <a:gd name="T27" fmla="*/ 4 h 4"/>
                <a:gd name="T28" fmla="*/ 1 w 2"/>
                <a:gd name="T29" fmla="*/ 4 h 4"/>
                <a:gd name="T30" fmla="*/ 0 w 2"/>
                <a:gd name="T31" fmla="*/ 3 h 4"/>
                <a:gd name="T32" fmla="*/ 1 w 2"/>
                <a:gd name="T33" fmla="*/ 3 h 4"/>
                <a:gd name="T34" fmla="*/ 1 w 2"/>
                <a:gd name="T3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" h="4">
                  <a:moveTo>
                    <a:pt x="1" y="1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2" name="Freeform 1330"/>
            <p:cNvSpPr>
              <a:spLocks/>
            </p:cNvSpPr>
            <p:nvPr/>
          </p:nvSpPr>
          <p:spPr bwMode="auto">
            <a:xfrm>
              <a:off x="4826" y="2915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0 w 1"/>
                <a:gd name="T9" fmla="*/ 1 h 1"/>
                <a:gd name="T10" fmla="*/ 0 w 1"/>
                <a:gd name="T11" fmla="*/ 1 h 1"/>
                <a:gd name="T12" fmla="*/ 1 w 1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3" name="Freeform 1331"/>
            <p:cNvSpPr>
              <a:spLocks/>
            </p:cNvSpPr>
            <p:nvPr/>
          </p:nvSpPr>
          <p:spPr bwMode="auto">
            <a:xfrm>
              <a:off x="4926" y="2868"/>
              <a:ext cx="6" cy="2"/>
            </a:xfrm>
            <a:custGeom>
              <a:avLst/>
              <a:gdLst>
                <a:gd name="T0" fmla="*/ 3 w 6"/>
                <a:gd name="T1" fmla="*/ 2 h 2"/>
                <a:gd name="T2" fmla="*/ 5 w 6"/>
                <a:gd name="T3" fmla="*/ 2 h 2"/>
                <a:gd name="T4" fmla="*/ 5 w 6"/>
                <a:gd name="T5" fmla="*/ 1 h 2"/>
                <a:gd name="T6" fmla="*/ 5 w 6"/>
                <a:gd name="T7" fmla="*/ 1 h 2"/>
                <a:gd name="T8" fmla="*/ 5 w 6"/>
                <a:gd name="T9" fmla="*/ 0 h 2"/>
                <a:gd name="T10" fmla="*/ 6 w 6"/>
                <a:gd name="T11" fmla="*/ 0 h 2"/>
                <a:gd name="T12" fmla="*/ 6 w 6"/>
                <a:gd name="T13" fmla="*/ 0 h 2"/>
                <a:gd name="T14" fmla="*/ 5 w 6"/>
                <a:gd name="T15" fmla="*/ 0 h 2"/>
                <a:gd name="T16" fmla="*/ 3 w 6"/>
                <a:gd name="T17" fmla="*/ 0 h 2"/>
                <a:gd name="T18" fmla="*/ 1 w 6"/>
                <a:gd name="T19" fmla="*/ 0 h 2"/>
                <a:gd name="T20" fmla="*/ 0 w 6"/>
                <a:gd name="T21" fmla="*/ 1 h 2"/>
                <a:gd name="T22" fmla="*/ 0 w 6"/>
                <a:gd name="T23" fmla="*/ 2 h 2"/>
                <a:gd name="T24" fmla="*/ 1 w 6"/>
                <a:gd name="T25" fmla="*/ 2 h 2"/>
                <a:gd name="T26" fmla="*/ 1 w 6"/>
                <a:gd name="T27" fmla="*/ 2 h 2"/>
                <a:gd name="T28" fmla="*/ 2 w 6"/>
                <a:gd name="T29" fmla="*/ 2 h 2"/>
                <a:gd name="T30" fmla="*/ 2 w 6"/>
                <a:gd name="T31" fmla="*/ 1 h 2"/>
                <a:gd name="T32" fmla="*/ 3 w 6"/>
                <a:gd name="T33" fmla="*/ 1 h 2"/>
                <a:gd name="T34" fmla="*/ 3 w 6"/>
                <a:gd name="T35" fmla="*/ 2 h 2"/>
                <a:gd name="T36" fmla="*/ 3 w 6"/>
                <a:gd name="T37" fmla="*/ 2 h 2"/>
                <a:gd name="T38" fmla="*/ 3 w 6"/>
                <a:gd name="T3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" h="2">
                  <a:moveTo>
                    <a:pt x="3" y="2"/>
                  </a:moveTo>
                  <a:lnTo>
                    <a:pt x="5" y="2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4" name="Freeform 1332"/>
            <p:cNvSpPr>
              <a:spLocks/>
            </p:cNvSpPr>
            <p:nvPr/>
          </p:nvSpPr>
          <p:spPr bwMode="auto">
            <a:xfrm>
              <a:off x="4822" y="2898"/>
              <a:ext cx="2" cy="10"/>
            </a:xfrm>
            <a:custGeom>
              <a:avLst/>
              <a:gdLst>
                <a:gd name="T0" fmla="*/ 1 w 2"/>
                <a:gd name="T1" fmla="*/ 7 h 10"/>
                <a:gd name="T2" fmla="*/ 1 w 2"/>
                <a:gd name="T3" fmla="*/ 8 h 10"/>
                <a:gd name="T4" fmla="*/ 1 w 2"/>
                <a:gd name="T5" fmla="*/ 10 h 10"/>
                <a:gd name="T6" fmla="*/ 1 w 2"/>
                <a:gd name="T7" fmla="*/ 7 h 10"/>
                <a:gd name="T8" fmla="*/ 2 w 2"/>
                <a:gd name="T9" fmla="*/ 3 h 10"/>
                <a:gd name="T10" fmla="*/ 1 w 2"/>
                <a:gd name="T11" fmla="*/ 2 h 10"/>
                <a:gd name="T12" fmla="*/ 1 w 2"/>
                <a:gd name="T13" fmla="*/ 0 h 10"/>
                <a:gd name="T14" fmla="*/ 0 w 2"/>
                <a:gd name="T15" fmla="*/ 2 h 10"/>
                <a:gd name="T16" fmla="*/ 1 w 2"/>
                <a:gd name="T17" fmla="*/ 5 h 10"/>
                <a:gd name="T18" fmla="*/ 0 w 2"/>
                <a:gd name="T19" fmla="*/ 6 h 10"/>
                <a:gd name="T20" fmla="*/ 1 w 2"/>
                <a:gd name="T2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10">
                  <a:moveTo>
                    <a:pt x="1" y="7"/>
                  </a:moveTo>
                  <a:lnTo>
                    <a:pt x="1" y="8"/>
                  </a:lnTo>
                  <a:lnTo>
                    <a:pt x="1" y="10"/>
                  </a:lnTo>
                  <a:lnTo>
                    <a:pt x="1" y="7"/>
                  </a:lnTo>
                  <a:lnTo>
                    <a:pt x="2" y="3"/>
                  </a:ln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0" y="6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5" name="Freeform 1333"/>
            <p:cNvSpPr>
              <a:spLocks/>
            </p:cNvSpPr>
            <p:nvPr/>
          </p:nvSpPr>
          <p:spPr bwMode="auto">
            <a:xfrm>
              <a:off x="4839" y="2963"/>
              <a:ext cx="5" cy="2"/>
            </a:xfrm>
            <a:custGeom>
              <a:avLst/>
              <a:gdLst>
                <a:gd name="T0" fmla="*/ 2 w 5"/>
                <a:gd name="T1" fmla="*/ 1 h 2"/>
                <a:gd name="T2" fmla="*/ 0 w 5"/>
                <a:gd name="T3" fmla="*/ 1 h 2"/>
                <a:gd name="T4" fmla="*/ 2 w 5"/>
                <a:gd name="T5" fmla="*/ 1 h 2"/>
                <a:gd name="T6" fmla="*/ 3 w 5"/>
                <a:gd name="T7" fmla="*/ 2 h 2"/>
                <a:gd name="T8" fmla="*/ 3 w 5"/>
                <a:gd name="T9" fmla="*/ 2 h 2"/>
                <a:gd name="T10" fmla="*/ 4 w 5"/>
                <a:gd name="T11" fmla="*/ 1 h 2"/>
                <a:gd name="T12" fmla="*/ 5 w 5"/>
                <a:gd name="T13" fmla="*/ 0 h 2"/>
                <a:gd name="T14" fmla="*/ 4 w 5"/>
                <a:gd name="T15" fmla="*/ 0 h 2"/>
                <a:gd name="T16" fmla="*/ 3 w 5"/>
                <a:gd name="T17" fmla="*/ 0 h 2"/>
                <a:gd name="T18" fmla="*/ 2 w 5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2">
                  <a:moveTo>
                    <a:pt x="2" y="1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6" name="Freeform 1334"/>
            <p:cNvSpPr>
              <a:spLocks/>
            </p:cNvSpPr>
            <p:nvPr/>
          </p:nvSpPr>
          <p:spPr bwMode="auto">
            <a:xfrm>
              <a:off x="5013" y="2894"/>
              <a:ext cx="8" cy="12"/>
            </a:xfrm>
            <a:custGeom>
              <a:avLst/>
              <a:gdLst>
                <a:gd name="T0" fmla="*/ 8 w 8"/>
                <a:gd name="T1" fmla="*/ 10 h 12"/>
                <a:gd name="T2" fmla="*/ 8 w 8"/>
                <a:gd name="T3" fmla="*/ 9 h 12"/>
                <a:gd name="T4" fmla="*/ 8 w 8"/>
                <a:gd name="T5" fmla="*/ 7 h 12"/>
                <a:gd name="T6" fmla="*/ 8 w 8"/>
                <a:gd name="T7" fmla="*/ 6 h 12"/>
                <a:gd name="T8" fmla="*/ 8 w 8"/>
                <a:gd name="T9" fmla="*/ 6 h 12"/>
                <a:gd name="T10" fmla="*/ 8 w 8"/>
                <a:gd name="T11" fmla="*/ 5 h 12"/>
                <a:gd name="T12" fmla="*/ 8 w 8"/>
                <a:gd name="T13" fmla="*/ 4 h 12"/>
                <a:gd name="T14" fmla="*/ 8 w 8"/>
                <a:gd name="T15" fmla="*/ 4 h 12"/>
                <a:gd name="T16" fmla="*/ 8 w 8"/>
                <a:gd name="T17" fmla="*/ 2 h 12"/>
                <a:gd name="T18" fmla="*/ 7 w 8"/>
                <a:gd name="T19" fmla="*/ 1 h 12"/>
                <a:gd name="T20" fmla="*/ 7 w 8"/>
                <a:gd name="T21" fmla="*/ 1 h 12"/>
                <a:gd name="T22" fmla="*/ 7 w 8"/>
                <a:gd name="T23" fmla="*/ 0 h 12"/>
                <a:gd name="T24" fmla="*/ 7 w 8"/>
                <a:gd name="T25" fmla="*/ 0 h 12"/>
                <a:gd name="T26" fmla="*/ 5 w 8"/>
                <a:gd name="T27" fmla="*/ 0 h 12"/>
                <a:gd name="T28" fmla="*/ 4 w 8"/>
                <a:gd name="T29" fmla="*/ 0 h 12"/>
                <a:gd name="T30" fmla="*/ 4 w 8"/>
                <a:gd name="T31" fmla="*/ 1 h 12"/>
                <a:gd name="T32" fmla="*/ 4 w 8"/>
                <a:gd name="T33" fmla="*/ 1 h 12"/>
                <a:gd name="T34" fmla="*/ 3 w 8"/>
                <a:gd name="T35" fmla="*/ 4 h 12"/>
                <a:gd name="T36" fmla="*/ 2 w 8"/>
                <a:gd name="T37" fmla="*/ 2 h 12"/>
                <a:gd name="T38" fmla="*/ 0 w 8"/>
                <a:gd name="T39" fmla="*/ 4 h 12"/>
                <a:gd name="T40" fmla="*/ 0 w 8"/>
                <a:gd name="T41" fmla="*/ 4 h 12"/>
                <a:gd name="T42" fmla="*/ 3 w 8"/>
                <a:gd name="T43" fmla="*/ 5 h 12"/>
                <a:gd name="T44" fmla="*/ 2 w 8"/>
                <a:gd name="T45" fmla="*/ 7 h 12"/>
                <a:gd name="T46" fmla="*/ 2 w 8"/>
                <a:gd name="T47" fmla="*/ 7 h 12"/>
                <a:gd name="T48" fmla="*/ 0 w 8"/>
                <a:gd name="T49" fmla="*/ 7 h 12"/>
                <a:gd name="T50" fmla="*/ 0 w 8"/>
                <a:gd name="T51" fmla="*/ 7 h 12"/>
                <a:gd name="T52" fmla="*/ 0 w 8"/>
                <a:gd name="T53" fmla="*/ 9 h 12"/>
                <a:gd name="T54" fmla="*/ 0 w 8"/>
                <a:gd name="T55" fmla="*/ 9 h 12"/>
                <a:gd name="T56" fmla="*/ 2 w 8"/>
                <a:gd name="T57" fmla="*/ 10 h 12"/>
                <a:gd name="T58" fmla="*/ 2 w 8"/>
                <a:gd name="T59" fmla="*/ 10 h 12"/>
                <a:gd name="T60" fmla="*/ 3 w 8"/>
                <a:gd name="T61" fmla="*/ 11 h 12"/>
                <a:gd name="T62" fmla="*/ 4 w 8"/>
                <a:gd name="T63" fmla="*/ 12 h 12"/>
                <a:gd name="T64" fmla="*/ 7 w 8"/>
                <a:gd name="T65" fmla="*/ 12 h 12"/>
                <a:gd name="T66" fmla="*/ 7 w 8"/>
                <a:gd name="T67" fmla="*/ 12 h 12"/>
                <a:gd name="T68" fmla="*/ 7 w 8"/>
                <a:gd name="T69" fmla="*/ 12 h 12"/>
                <a:gd name="T70" fmla="*/ 8 w 8"/>
                <a:gd name="T71" fmla="*/ 11 h 12"/>
                <a:gd name="T72" fmla="*/ 8 w 8"/>
                <a:gd name="T73" fmla="*/ 10 h 12"/>
                <a:gd name="T74" fmla="*/ 8 w 8"/>
                <a:gd name="T75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" h="12">
                  <a:moveTo>
                    <a:pt x="8" y="10"/>
                  </a:moveTo>
                  <a:lnTo>
                    <a:pt x="8" y="9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4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5"/>
                  </a:lnTo>
                  <a:lnTo>
                    <a:pt x="2" y="7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7" name="Freeform 1335"/>
            <p:cNvSpPr>
              <a:spLocks/>
            </p:cNvSpPr>
            <p:nvPr/>
          </p:nvSpPr>
          <p:spPr bwMode="auto">
            <a:xfrm>
              <a:off x="5020" y="2910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1 h 1"/>
                <a:gd name="T16" fmla="*/ 0 w 1"/>
                <a:gd name="T1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8" name="Freeform 1336"/>
            <p:cNvSpPr>
              <a:spLocks/>
            </p:cNvSpPr>
            <p:nvPr/>
          </p:nvSpPr>
          <p:spPr bwMode="auto">
            <a:xfrm>
              <a:off x="4995" y="2891"/>
              <a:ext cx="5" cy="10"/>
            </a:xfrm>
            <a:custGeom>
              <a:avLst/>
              <a:gdLst>
                <a:gd name="T0" fmla="*/ 2 w 5"/>
                <a:gd name="T1" fmla="*/ 5 h 10"/>
                <a:gd name="T2" fmla="*/ 1 w 5"/>
                <a:gd name="T3" fmla="*/ 5 h 10"/>
                <a:gd name="T4" fmla="*/ 1 w 5"/>
                <a:gd name="T5" fmla="*/ 8 h 10"/>
                <a:gd name="T6" fmla="*/ 0 w 5"/>
                <a:gd name="T7" fmla="*/ 10 h 10"/>
                <a:gd name="T8" fmla="*/ 1 w 5"/>
                <a:gd name="T9" fmla="*/ 9 h 10"/>
                <a:gd name="T10" fmla="*/ 1 w 5"/>
                <a:gd name="T11" fmla="*/ 7 h 10"/>
                <a:gd name="T12" fmla="*/ 3 w 5"/>
                <a:gd name="T13" fmla="*/ 4 h 10"/>
                <a:gd name="T14" fmla="*/ 5 w 5"/>
                <a:gd name="T15" fmla="*/ 2 h 10"/>
                <a:gd name="T16" fmla="*/ 3 w 5"/>
                <a:gd name="T17" fmla="*/ 0 h 10"/>
                <a:gd name="T18" fmla="*/ 3 w 5"/>
                <a:gd name="T19" fmla="*/ 0 h 10"/>
                <a:gd name="T20" fmla="*/ 2 w 5"/>
                <a:gd name="T2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0">
                  <a:moveTo>
                    <a:pt x="2" y="5"/>
                  </a:moveTo>
                  <a:lnTo>
                    <a:pt x="1" y="5"/>
                  </a:lnTo>
                  <a:lnTo>
                    <a:pt x="1" y="8"/>
                  </a:lnTo>
                  <a:lnTo>
                    <a:pt x="0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3" y="4"/>
                  </a:lnTo>
                  <a:lnTo>
                    <a:pt x="5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49" name="Freeform 1337"/>
            <p:cNvSpPr>
              <a:spLocks/>
            </p:cNvSpPr>
            <p:nvPr/>
          </p:nvSpPr>
          <p:spPr bwMode="auto">
            <a:xfrm>
              <a:off x="4936" y="2866"/>
              <a:ext cx="1" cy="2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  <a:gd name="T10" fmla="*/ 0 w 1"/>
                <a:gd name="T11" fmla="*/ 2 h 2"/>
                <a:gd name="T12" fmla="*/ 0 w 1"/>
                <a:gd name="T13" fmla="*/ 2 h 2"/>
                <a:gd name="T14" fmla="*/ 1 w 1"/>
                <a:gd name="T15" fmla="*/ 2 h 2"/>
                <a:gd name="T16" fmla="*/ 1 w 1"/>
                <a:gd name="T17" fmla="*/ 2 h 2"/>
                <a:gd name="T18" fmla="*/ 1 w 1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0" name="Freeform 1338"/>
            <p:cNvSpPr>
              <a:spLocks/>
            </p:cNvSpPr>
            <p:nvPr/>
          </p:nvSpPr>
          <p:spPr bwMode="auto">
            <a:xfrm>
              <a:off x="5001" y="2875"/>
              <a:ext cx="5" cy="3"/>
            </a:xfrm>
            <a:custGeom>
              <a:avLst/>
              <a:gdLst>
                <a:gd name="T0" fmla="*/ 2 w 5"/>
                <a:gd name="T1" fmla="*/ 1 h 3"/>
                <a:gd name="T2" fmla="*/ 0 w 5"/>
                <a:gd name="T3" fmla="*/ 0 h 3"/>
                <a:gd name="T4" fmla="*/ 0 w 5"/>
                <a:gd name="T5" fmla="*/ 1 h 3"/>
                <a:gd name="T6" fmla="*/ 2 w 5"/>
                <a:gd name="T7" fmla="*/ 3 h 3"/>
                <a:gd name="T8" fmla="*/ 5 w 5"/>
                <a:gd name="T9" fmla="*/ 3 h 3"/>
                <a:gd name="T10" fmla="*/ 4 w 5"/>
                <a:gd name="T11" fmla="*/ 3 h 3"/>
                <a:gd name="T12" fmla="*/ 2 w 5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1" name="Freeform 1339"/>
            <p:cNvSpPr>
              <a:spLocks/>
            </p:cNvSpPr>
            <p:nvPr/>
          </p:nvSpPr>
          <p:spPr bwMode="auto">
            <a:xfrm>
              <a:off x="4866" y="2891"/>
              <a:ext cx="1" cy="2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0 w 1"/>
                <a:gd name="T5" fmla="*/ 2 h 2"/>
                <a:gd name="T6" fmla="*/ 0 w 1"/>
                <a:gd name="T7" fmla="*/ 2 h 2"/>
                <a:gd name="T8" fmla="*/ 1 w 1"/>
                <a:gd name="T9" fmla="*/ 2 h 2"/>
                <a:gd name="T10" fmla="*/ 1 w 1"/>
                <a:gd name="T11" fmla="*/ 0 h 2"/>
                <a:gd name="T12" fmla="*/ 0 w 1"/>
                <a:gd name="T13" fmla="*/ 0 h 2"/>
                <a:gd name="T14" fmla="*/ 0 w 1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2" name="Freeform 1340"/>
            <p:cNvSpPr>
              <a:spLocks/>
            </p:cNvSpPr>
            <p:nvPr/>
          </p:nvSpPr>
          <p:spPr bwMode="auto">
            <a:xfrm>
              <a:off x="5022" y="2905"/>
              <a:ext cx="1" cy="3"/>
            </a:xfrm>
            <a:custGeom>
              <a:avLst/>
              <a:gdLst>
                <a:gd name="T0" fmla="*/ 0 w 1"/>
                <a:gd name="T1" fmla="*/ 1 h 3"/>
                <a:gd name="T2" fmla="*/ 0 w 1"/>
                <a:gd name="T3" fmla="*/ 3 h 3"/>
                <a:gd name="T4" fmla="*/ 0 w 1"/>
                <a:gd name="T5" fmla="*/ 3 h 3"/>
                <a:gd name="T6" fmla="*/ 1 w 1"/>
                <a:gd name="T7" fmla="*/ 0 h 3"/>
                <a:gd name="T8" fmla="*/ 0 w 1"/>
                <a:gd name="T9" fmla="*/ 0 h 3"/>
                <a:gd name="T10" fmla="*/ 0 w 1"/>
                <a:gd name="T11" fmla="*/ 1 h 3"/>
                <a:gd name="T12" fmla="*/ 0 w 1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3" name="Freeform 1341"/>
            <p:cNvSpPr>
              <a:spLocks/>
            </p:cNvSpPr>
            <p:nvPr/>
          </p:nvSpPr>
          <p:spPr bwMode="auto">
            <a:xfrm>
              <a:off x="5046" y="2970"/>
              <a:ext cx="4" cy="6"/>
            </a:xfrm>
            <a:custGeom>
              <a:avLst/>
              <a:gdLst>
                <a:gd name="T0" fmla="*/ 2 w 4"/>
                <a:gd name="T1" fmla="*/ 3 h 6"/>
                <a:gd name="T2" fmla="*/ 2 w 4"/>
                <a:gd name="T3" fmla="*/ 3 h 6"/>
                <a:gd name="T4" fmla="*/ 1 w 4"/>
                <a:gd name="T5" fmla="*/ 4 h 6"/>
                <a:gd name="T6" fmla="*/ 0 w 4"/>
                <a:gd name="T7" fmla="*/ 5 h 6"/>
                <a:gd name="T8" fmla="*/ 0 w 4"/>
                <a:gd name="T9" fmla="*/ 6 h 6"/>
                <a:gd name="T10" fmla="*/ 0 w 4"/>
                <a:gd name="T11" fmla="*/ 6 h 6"/>
                <a:gd name="T12" fmla="*/ 1 w 4"/>
                <a:gd name="T13" fmla="*/ 5 h 6"/>
                <a:gd name="T14" fmla="*/ 2 w 4"/>
                <a:gd name="T15" fmla="*/ 3 h 6"/>
                <a:gd name="T16" fmla="*/ 4 w 4"/>
                <a:gd name="T17" fmla="*/ 0 h 6"/>
                <a:gd name="T18" fmla="*/ 2 w 4"/>
                <a:gd name="T19" fmla="*/ 0 h 6"/>
                <a:gd name="T20" fmla="*/ 2 w 4"/>
                <a:gd name="T21" fmla="*/ 1 h 6"/>
                <a:gd name="T22" fmla="*/ 2 w 4"/>
                <a:gd name="T2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6">
                  <a:moveTo>
                    <a:pt x="2" y="3"/>
                  </a:moveTo>
                  <a:lnTo>
                    <a:pt x="2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4" name="Freeform 1342"/>
            <p:cNvSpPr>
              <a:spLocks/>
            </p:cNvSpPr>
            <p:nvPr/>
          </p:nvSpPr>
          <p:spPr bwMode="auto">
            <a:xfrm>
              <a:off x="5051" y="3035"/>
              <a:ext cx="2" cy="3"/>
            </a:xfrm>
            <a:custGeom>
              <a:avLst/>
              <a:gdLst>
                <a:gd name="T0" fmla="*/ 1 w 2"/>
                <a:gd name="T1" fmla="*/ 3 h 3"/>
                <a:gd name="T2" fmla="*/ 2 w 2"/>
                <a:gd name="T3" fmla="*/ 3 h 3"/>
                <a:gd name="T4" fmla="*/ 2 w 2"/>
                <a:gd name="T5" fmla="*/ 3 h 3"/>
                <a:gd name="T6" fmla="*/ 2 w 2"/>
                <a:gd name="T7" fmla="*/ 2 h 3"/>
                <a:gd name="T8" fmla="*/ 2 w 2"/>
                <a:gd name="T9" fmla="*/ 0 h 3"/>
                <a:gd name="T10" fmla="*/ 1 w 2"/>
                <a:gd name="T11" fmla="*/ 0 h 3"/>
                <a:gd name="T12" fmla="*/ 1 w 2"/>
                <a:gd name="T13" fmla="*/ 0 h 3"/>
                <a:gd name="T14" fmla="*/ 1 w 2"/>
                <a:gd name="T15" fmla="*/ 0 h 3"/>
                <a:gd name="T16" fmla="*/ 0 w 2"/>
                <a:gd name="T17" fmla="*/ 2 h 3"/>
                <a:gd name="T18" fmla="*/ 1 w 2"/>
                <a:gd name="T19" fmla="*/ 2 h 3"/>
                <a:gd name="T20" fmla="*/ 1 w 2"/>
                <a:gd name="T2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5" name="Freeform 1343"/>
            <p:cNvSpPr>
              <a:spLocks/>
            </p:cNvSpPr>
            <p:nvPr/>
          </p:nvSpPr>
          <p:spPr bwMode="auto">
            <a:xfrm>
              <a:off x="5041" y="2976"/>
              <a:ext cx="4" cy="4"/>
            </a:xfrm>
            <a:custGeom>
              <a:avLst/>
              <a:gdLst>
                <a:gd name="T0" fmla="*/ 0 w 4"/>
                <a:gd name="T1" fmla="*/ 4 h 4"/>
                <a:gd name="T2" fmla="*/ 2 w 4"/>
                <a:gd name="T3" fmla="*/ 3 h 4"/>
                <a:gd name="T4" fmla="*/ 2 w 4"/>
                <a:gd name="T5" fmla="*/ 3 h 4"/>
                <a:gd name="T6" fmla="*/ 4 w 4"/>
                <a:gd name="T7" fmla="*/ 2 h 4"/>
                <a:gd name="T8" fmla="*/ 4 w 4"/>
                <a:gd name="T9" fmla="*/ 0 h 4"/>
                <a:gd name="T10" fmla="*/ 4 w 4"/>
                <a:gd name="T11" fmla="*/ 2 h 4"/>
                <a:gd name="T12" fmla="*/ 1 w 4"/>
                <a:gd name="T13" fmla="*/ 3 h 4"/>
                <a:gd name="T14" fmla="*/ 0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2" y="3"/>
                  </a:lnTo>
                  <a:lnTo>
                    <a:pt x="2" y="3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6" name="Freeform 1344"/>
            <p:cNvSpPr>
              <a:spLocks/>
            </p:cNvSpPr>
            <p:nvPr/>
          </p:nvSpPr>
          <p:spPr bwMode="auto">
            <a:xfrm>
              <a:off x="5011" y="2904"/>
              <a:ext cx="7" cy="10"/>
            </a:xfrm>
            <a:custGeom>
              <a:avLst/>
              <a:gdLst>
                <a:gd name="T0" fmla="*/ 2 w 7"/>
                <a:gd name="T1" fmla="*/ 4 h 10"/>
                <a:gd name="T2" fmla="*/ 1 w 7"/>
                <a:gd name="T3" fmla="*/ 4 h 10"/>
                <a:gd name="T4" fmla="*/ 0 w 7"/>
                <a:gd name="T5" fmla="*/ 7 h 10"/>
                <a:gd name="T6" fmla="*/ 1 w 7"/>
                <a:gd name="T7" fmla="*/ 9 h 10"/>
                <a:gd name="T8" fmla="*/ 2 w 7"/>
                <a:gd name="T9" fmla="*/ 10 h 10"/>
                <a:gd name="T10" fmla="*/ 4 w 7"/>
                <a:gd name="T11" fmla="*/ 9 h 10"/>
                <a:gd name="T12" fmla="*/ 5 w 7"/>
                <a:gd name="T13" fmla="*/ 9 h 10"/>
                <a:gd name="T14" fmla="*/ 5 w 7"/>
                <a:gd name="T15" fmla="*/ 6 h 10"/>
                <a:gd name="T16" fmla="*/ 6 w 7"/>
                <a:gd name="T17" fmla="*/ 5 h 10"/>
                <a:gd name="T18" fmla="*/ 7 w 7"/>
                <a:gd name="T19" fmla="*/ 5 h 10"/>
                <a:gd name="T20" fmla="*/ 7 w 7"/>
                <a:gd name="T21" fmla="*/ 4 h 10"/>
                <a:gd name="T22" fmla="*/ 5 w 7"/>
                <a:gd name="T23" fmla="*/ 2 h 10"/>
                <a:gd name="T24" fmla="*/ 4 w 7"/>
                <a:gd name="T25" fmla="*/ 1 h 10"/>
                <a:gd name="T26" fmla="*/ 2 w 7"/>
                <a:gd name="T27" fmla="*/ 0 h 10"/>
                <a:gd name="T28" fmla="*/ 2 w 7"/>
                <a:gd name="T29" fmla="*/ 0 h 10"/>
                <a:gd name="T30" fmla="*/ 1 w 7"/>
                <a:gd name="T31" fmla="*/ 0 h 10"/>
                <a:gd name="T32" fmla="*/ 1 w 7"/>
                <a:gd name="T33" fmla="*/ 1 h 10"/>
                <a:gd name="T34" fmla="*/ 1 w 7"/>
                <a:gd name="T35" fmla="*/ 4 h 10"/>
                <a:gd name="T36" fmla="*/ 2 w 7"/>
                <a:gd name="T37" fmla="*/ 4 h 10"/>
                <a:gd name="T38" fmla="*/ 2 w 7"/>
                <a:gd name="T39" fmla="*/ 4 h 10"/>
                <a:gd name="T40" fmla="*/ 2 w 7"/>
                <a:gd name="T41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" h="10">
                  <a:moveTo>
                    <a:pt x="2" y="4"/>
                  </a:moveTo>
                  <a:lnTo>
                    <a:pt x="1" y="4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9"/>
                  </a:lnTo>
                  <a:lnTo>
                    <a:pt x="5" y="9"/>
                  </a:lnTo>
                  <a:lnTo>
                    <a:pt x="5" y="6"/>
                  </a:lnTo>
                  <a:lnTo>
                    <a:pt x="6" y="5"/>
                  </a:lnTo>
                  <a:lnTo>
                    <a:pt x="7" y="5"/>
                  </a:lnTo>
                  <a:lnTo>
                    <a:pt x="7" y="4"/>
                  </a:lnTo>
                  <a:lnTo>
                    <a:pt x="5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7" name="Freeform 1345"/>
            <p:cNvSpPr>
              <a:spLocks/>
            </p:cNvSpPr>
            <p:nvPr/>
          </p:nvSpPr>
          <p:spPr bwMode="auto">
            <a:xfrm>
              <a:off x="4926" y="2857"/>
              <a:ext cx="41" cy="14"/>
            </a:xfrm>
            <a:custGeom>
              <a:avLst/>
              <a:gdLst>
                <a:gd name="T0" fmla="*/ 28 w 41"/>
                <a:gd name="T1" fmla="*/ 9 h 14"/>
                <a:gd name="T2" fmla="*/ 32 w 41"/>
                <a:gd name="T3" fmla="*/ 11 h 14"/>
                <a:gd name="T4" fmla="*/ 37 w 41"/>
                <a:gd name="T5" fmla="*/ 13 h 14"/>
                <a:gd name="T6" fmla="*/ 41 w 41"/>
                <a:gd name="T7" fmla="*/ 11 h 14"/>
                <a:gd name="T8" fmla="*/ 40 w 41"/>
                <a:gd name="T9" fmla="*/ 8 h 14"/>
                <a:gd name="T10" fmla="*/ 39 w 41"/>
                <a:gd name="T11" fmla="*/ 8 h 14"/>
                <a:gd name="T12" fmla="*/ 37 w 41"/>
                <a:gd name="T13" fmla="*/ 6 h 14"/>
                <a:gd name="T14" fmla="*/ 35 w 41"/>
                <a:gd name="T15" fmla="*/ 3 h 14"/>
                <a:gd name="T16" fmla="*/ 31 w 41"/>
                <a:gd name="T17" fmla="*/ 3 h 14"/>
                <a:gd name="T18" fmla="*/ 26 w 41"/>
                <a:gd name="T19" fmla="*/ 0 h 14"/>
                <a:gd name="T20" fmla="*/ 22 w 41"/>
                <a:gd name="T21" fmla="*/ 0 h 14"/>
                <a:gd name="T22" fmla="*/ 21 w 41"/>
                <a:gd name="T23" fmla="*/ 0 h 14"/>
                <a:gd name="T24" fmla="*/ 18 w 41"/>
                <a:gd name="T25" fmla="*/ 2 h 14"/>
                <a:gd name="T26" fmla="*/ 17 w 41"/>
                <a:gd name="T27" fmla="*/ 2 h 14"/>
                <a:gd name="T28" fmla="*/ 16 w 41"/>
                <a:gd name="T29" fmla="*/ 0 h 14"/>
                <a:gd name="T30" fmla="*/ 13 w 41"/>
                <a:gd name="T31" fmla="*/ 0 h 14"/>
                <a:gd name="T32" fmla="*/ 10 w 41"/>
                <a:gd name="T33" fmla="*/ 0 h 14"/>
                <a:gd name="T34" fmla="*/ 3 w 41"/>
                <a:gd name="T35" fmla="*/ 2 h 14"/>
                <a:gd name="T36" fmla="*/ 0 w 41"/>
                <a:gd name="T37" fmla="*/ 7 h 14"/>
                <a:gd name="T38" fmla="*/ 0 w 41"/>
                <a:gd name="T39" fmla="*/ 8 h 14"/>
                <a:gd name="T40" fmla="*/ 0 w 41"/>
                <a:gd name="T41" fmla="*/ 9 h 14"/>
                <a:gd name="T42" fmla="*/ 2 w 41"/>
                <a:gd name="T43" fmla="*/ 8 h 14"/>
                <a:gd name="T44" fmla="*/ 2 w 41"/>
                <a:gd name="T45" fmla="*/ 6 h 14"/>
                <a:gd name="T46" fmla="*/ 3 w 41"/>
                <a:gd name="T47" fmla="*/ 6 h 14"/>
                <a:gd name="T48" fmla="*/ 5 w 41"/>
                <a:gd name="T49" fmla="*/ 6 h 14"/>
                <a:gd name="T50" fmla="*/ 7 w 41"/>
                <a:gd name="T51" fmla="*/ 8 h 14"/>
                <a:gd name="T52" fmla="*/ 8 w 41"/>
                <a:gd name="T53" fmla="*/ 9 h 14"/>
                <a:gd name="T54" fmla="*/ 11 w 41"/>
                <a:gd name="T55" fmla="*/ 8 h 14"/>
                <a:gd name="T56" fmla="*/ 12 w 41"/>
                <a:gd name="T57" fmla="*/ 7 h 14"/>
                <a:gd name="T58" fmla="*/ 15 w 41"/>
                <a:gd name="T59" fmla="*/ 6 h 14"/>
                <a:gd name="T60" fmla="*/ 15 w 41"/>
                <a:gd name="T61" fmla="*/ 7 h 14"/>
                <a:gd name="T62" fmla="*/ 15 w 41"/>
                <a:gd name="T63" fmla="*/ 7 h 14"/>
                <a:gd name="T64" fmla="*/ 18 w 41"/>
                <a:gd name="T65" fmla="*/ 8 h 14"/>
                <a:gd name="T66" fmla="*/ 22 w 41"/>
                <a:gd name="T67" fmla="*/ 9 h 14"/>
                <a:gd name="T68" fmla="*/ 22 w 41"/>
                <a:gd name="T69" fmla="*/ 8 h 14"/>
                <a:gd name="T70" fmla="*/ 22 w 41"/>
                <a:gd name="T71" fmla="*/ 7 h 14"/>
                <a:gd name="T72" fmla="*/ 27 w 41"/>
                <a:gd name="T73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" h="14">
                  <a:moveTo>
                    <a:pt x="28" y="8"/>
                  </a:moveTo>
                  <a:lnTo>
                    <a:pt x="28" y="9"/>
                  </a:lnTo>
                  <a:lnTo>
                    <a:pt x="30" y="9"/>
                  </a:lnTo>
                  <a:lnTo>
                    <a:pt x="32" y="11"/>
                  </a:lnTo>
                  <a:lnTo>
                    <a:pt x="33" y="12"/>
                  </a:lnTo>
                  <a:lnTo>
                    <a:pt x="37" y="13"/>
                  </a:lnTo>
                  <a:lnTo>
                    <a:pt x="40" y="14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37" y="6"/>
                  </a:lnTo>
                  <a:lnTo>
                    <a:pt x="37" y="4"/>
                  </a:lnTo>
                  <a:lnTo>
                    <a:pt x="35" y="3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28" y="3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5" y="7"/>
                  </a:lnTo>
                  <a:lnTo>
                    <a:pt x="7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7" y="8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7" y="7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8" name="Freeform 1346"/>
            <p:cNvSpPr>
              <a:spLocks/>
            </p:cNvSpPr>
            <p:nvPr/>
          </p:nvSpPr>
          <p:spPr bwMode="auto">
            <a:xfrm>
              <a:off x="4992" y="2896"/>
              <a:ext cx="3" cy="4"/>
            </a:xfrm>
            <a:custGeom>
              <a:avLst/>
              <a:gdLst>
                <a:gd name="T0" fmla="*/ 0 w 3"/>
                <a:gd name="T1" fmla="*/ 4 h 4"/>
                <a:gd name="T2" fmla="*/ 0 w 3"/>
                <a:gd name="T3" fmla="*/ 4 h 4"/>
                <a:gd name="T4" fmla="*/ 1 w 3"/>
                <a:gd name="T5" fmla="*/ 4 h 4"/>
                <a:gd name="T6" fmla="*/ 3 w 3"/>
                <a:gd name="T7" fmla="*/ 3 h 4"/>
                <a:gd name="T8" fmla="*/ 3 w 3"/>
                <a:gd name="T9" fmla="*/ 3 h 4"/>
                <a:gd name="T10" fmla="*/ 1 w 3"/>
                <a:gd name="T11" fmla="*/ 0 h 4"/>
                <a:gd name="T12" fmla="*/ 1 w 3"/>
                <a:gd name="T13" fmla="*/ 0 h 4"/>
                <a:gd name="T14" fmla="*/ 0 w 3"/>
                <a:gd name="T15" fmla="*/ 0 h 4"/>
                <a:gd name="T16" fmla="*/ 0 w 3"/>
                <a:gd name="T17" fmla="*/ 0 h 4"/>
                <a:gd name="T18" fmla="*/ 0 w 3"/>
                <a:gd name="T19" fmla="*/ 2 h 4"/>
                <a:gd name="T20" fmla="*/ 0 w 3"/>
                <a:gd name="T21" fmla="*/ 3 h 4"/>
                <a:gd name="T22" fmla="*/ 0 w 3"/>
                <a:gd name="T2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4">
                  <a:moveTo>
                    <a:pt x="0" y="4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59" name="Freeform 1347"/>
            <p:cNvSpPr>
              <a:spLocks/>
            </p:cNvSpPr>
            <p:nvPr/>
          </p:nvSpPr>
          <p:spPr bwMode="auto">
            <a:xfrm>
              <a:off x="4934" y="2916"/>
              <a:ext cx="3" cy="2"/>
            </a:xfrm>
            <a:custGeom>
              <a:avLst/>
              <a:gdLst>
                <a:gd name="T0" fmla="*/ 3 w 3"/>
                <a:gd name="T1" fmla="*/ 0 h 2"/>
                <a:gd name="T2" fmla="*/ 2 w 3"/>
                <a:gd name="T3" fmla="*/ 0 h 2"/>
                <a:gd name="T4" fmla="*/ 2 w 3"/>
                <a:gd name="T5" fmla="*/ 0 h 2"/>
                <a:gd name="T6" fmla="*/ 0 w 3"/>
                <a:gd name="T7" fmla="*/ 0 h 2"/>
                <a:gd name="T8" fmla="*/ 0 w 3"/>
                <a:gd name="T9" fmla="*/ 2 h 2"/>
                <a:gd name="T10" fmla="*/ 2 w 3"/>
                <a:gd name="T11" fmla="*/ 2 h 2"/>
                <a:gd name="T12" fmla="*/ 3 w 3"/>
                <a:gd name="T13" fmla="*/ 2 h 2"/>
                <a:gd name="T14" fmla="*/ 3 w 3"/>
                <a:gd name="T15" fmla="*/ 0 h 2"/>
                <a:gd name="T16" fmla="*/ 3 w 3"/>
                <a:gd name="T17" fmla="*/ 0 h 2"/>
                <a:gd name="T18" fmla="*/ 3 w 3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60" name="Freeform 1348"/>
            <p:cNvSpPr>
              <a:spLocks/>
            </p:cNvSpPr>
            <p:nvPr/>
          </p:nvSpPr>
          <p:spPr bwMode="auto">
            <a:xfrm>
              <a:off x="4933" y="2868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1 h 1"/>
                <a:gd name="T6" fmla="*/ 3 w 3"/>
                <a:gd name="T7" fmla="*/ 0 h 1"/>
                <a:gd name="T8" fmla="*/ 1 w 3"/>
                <a:gd name="T9" fmla="*/ 0 h 1"/>
                <a:gd name="T10" fmla="*/ 0 w 3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61" name="Freeform 1349"/>
            <p:cNvSpPr>
              <a:spLocks/>
            </p:cNvSpPr>
            <p:nvPr/>
          </p:nvSpPr>
          <p:spPr bwMode="auto">
            <a:xfrm>
              <a:off x="4949" y="2926"/>
              <a:ext cx="4" cy="3"/>
            </a:xfrm>
            <a:custGeom>
              <a:avLst/>
              <a:gdLst>
                <a:gd name="T0" fmla="*/ 0 w 4"/>
                <a:gd name="T1" fmla="*/ 0 h 3"/>
                <a:gd name="T2" fmla="*/ 0 w 4"/>
                <a:gd name="T3" fmla="*/ 0 h 3"/>
                <a:gd name="T4" fmla="*/ 0 w 4"/>
                <a:gd name="T5" fmla="*/ 2 h 3"/>
                <a:gd name="T6" fmla="*/ 2 w 4"/>
                <a:gd name="T7" fmla="*/ 3 h 3"/>
                <a:gd name="T8" fmla="*/ 3 w 4"/>
                <a:gd name="T9" fmla="*/ 3 h 3"/>
                <a:gd name="T10" fmla="*/ 4 w 4"/>
                <a:gd name="T11" fmla="*/ 2 h 3"/>
                <a:gd name="T12" fmla="*/ 4 w 4"/>
                <a:gd name="T13" fmla="*/ 2 h 3"/>
                <a:gd name="T14" fmla="*/ 3 w 4"/>
                <a:gd name="T15" fmla="*/ 0 h 3"/>
                <a:gd name="T16" fmla="*/ 2 w 4"/>
                <a:gd name="T17" fmla="*/ 0 h 3"/>
                <a:gd name="T18" fmla="*/ 0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4" y="2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62" name="Freeform 1350"/>
            <p:cNvSpPr>
              <a:spLocks/>
            </p:cNvSpPr>
            <p:nvPr/>
          </p:nvSpPr>
          <p:spPr bwMode="auto">
            <a:xfrm>
              <a:off x="4980" y="2916"/>
              <a:ext cx="2" cy="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2 h 3"/>
                <a:gd name="T8" fmla="*/ 2 w 2"/>
                <a:gd name="T9" fmla="*/ 2 h 3"/>
                <a:gd name="T10" fmla="*/ 2 w 2"/>
                <a:gd name="T11" fmla="*/ 3 h 3"/>
                <a:gd name="T12" fmla="*/ 2 w 2"/>
                <a:gd name="T13" fmla="*/ 2 h 3"/>
                <a:gd name="T14" fmla="*/ 2 w 2"/>
                <a:gd name="T15" fmla="*/ 0 h 3"/>
                <a:gd name="T16" fmla="*/ 0 w 2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63" name="Freeform 1351"/>
            <p:cNvSpPr>
              <a:spLocks/>
            </p:cNvSpPr>
            <p:nvPr/>
          </p:nvSpPr>
          <p:spPr bwMode="auto">
            <a:xfrm>
              <a:off x="4971" y="2916"/>
              <a:ext cx="9" cy="13"/>
            </a:xfrm>
            <a:custGeom>
              <a:avLst/>
              <a:gdLst>
                <a:gd name="T0" fmla="*/ 7 w 9"/>
                <a:gd name="T1" fmla="*/ 0 h 13"/>
                <a:gd name="T2" fmla="*/ 7 w 9"/>
                <a:gd name="T3" fmla="*/ 0 h 13"/>
                <a:gd name="T4" fmla="*/ 6 w 9"/>
                <a:gd name="T5" fmla="*/ 0 h 13"/>
                <a:gd name="T6" fmla="*/ 5 w 9"/>
                <a:gd name="T7" fmla="*/ 2 h 13"/>
                <a:gd name="T8" fmla="*/ 5 w 9"/>
                <a:gd name="T9" fmla="*/ 2 h 13"/>
                <a:gd name="T10" fmla="*/ 5 w 9"/>
                <a:gd name="T11" fmla="*/ 3 h 13"/>
                <a:gd name="T12" fmla="*/ 4 w 9"/>
                <a:gd name="T13" fmla="*/ 3 h 13"/>
                <a:gd name="T14" fmla="*/ 4 w 9"/>
                <a:gd name="T15" fmla="*/ 4 h 13"/>
                <a:gd name="T16" fmla="*/ 2 w 9"/>
                <a:gd name="T17" fmla="*/ 5 h 13"/>
                <a:gd name="T18" fmla="*/ 2 w 9"/>
                <a:gd name="T19" fmla="*/ 5 h 13"/>
                <a:gd name="T20" fmla="*/ 1 w 9"/>
                <a:gd name="T21" fmla="*/ 5 h 13"/>
                <a:gd name="T22" fmla="*/ 1 w 9"/>
                <a:gd name="T23" fmla="*/ 8 h 13"/>
                <a:gd name="T24" fmla="*/ 1 w 9"/>
                <a:gd name="T25" fmla="*/ 8 h 13"/>
                <a:gd name="T26" fmla="*/ 0 w 9"/>
                <a:gd name="T27" fmla="*/ 8 h 13"/>
                <a:gd name="T28" fmla="*/ 0 w 9"/>
                <a:gd name="T29" fmla="*/ 10 h 13"/>
                <a:gd name="T30" fmla="*/ 0 w 9"/>
                <a:gd name="T31" fmla="*/ 10 h 13"/>
                <a:gd name="T32" fmla="*/ 0 w 9"/>
                <a:gd name="T33" fmla="*/ 12 h 13"/>
                <a:gd name="T34" fmla="*/ 0 w 9"/>
                <a:gd name="T35" fmla="*/ 13 h 13"/>
                <a:gd name="T36" fmla="*/ 1 w 9"/>
                <a:gd name="T37" fmla="*/ 13 h 13"/>
                <a:gd name="T38" fmla="*/ 2 w 9"/>
                <a:gd name="T39" fmla="*/ 13 h 13"/>
                <a:gd name="T40" fmla="*/ 2 w 9"/>
                <a:gd name="T41" fmla="*/ 13 h 13"/>
                <a:gd name="T42" fmla="*/ 2 w 9"/>
                <a:gd name="T43" fmla="*/ 13 h 13"/>
                <a:gd name="T44" fmla="*/ 2 w 9"/>
                <a:gd name="T45" fmla="*/ 12 h 13"/>
                <a:gd name="T46" fmla="*/ 4 w 9"/>
                <a:gd name="T47" fmla="*/ 12 h 13"/>
                <a:gd name="T48" fmla="*/ 5 w 9"/>
                <a:gd name="T49" fmla="*/ 10 h 13"/>
                <a:gd name="T50" fmla="*/ 5 w 9"/>
                <a:gd name="T51" fmla="*/ 9 h 13"/>
                <a:gd name="T52" fmla="*/ 6 w 9"/>
                <a:gd name="T53" fmla="*/ 8 h 13"/>
                <a:gd name="T54" fmla="*/ 6 w 9"/>
                <a:gd name="T55" fmla="*/ 8 h 13"/>
                <a:gd name="T56" fmla="*/ 7 w 9"/>
                <a:gd name="T57" fmla="*/ 5 h 13"/>
                <a:gd name="T58" fmla="*/ 7 w 9"/>
                <a:gd name="T59" fmla="*/ 3 h 13"/>
                <a:gd name="T60" fmla="*/ 9 w 9"/>
                <a:gd name="T61" fmla="*/ 2 h 13"/>
                <a:gd name="T62" fmla="*/ 7 w 9"/>
                <a:gd name="T6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" h="13">
                  <a:moveTo>
                    <a:pt x="7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5" y="10"/>
                  </a:lnTo>
                  <a:lnTo>
                    <a:pt x="5" y="9"/>
                  </a:lnTo>
                  <a:lnTo>
                    <a:pt x="6" y="8"/>
                  </a:lnTo>
                  <a:lnTo>
                    <a:pt x="6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64" name="Freeform 1352"/>
            <p:cNvSpPr>
              <a:spLocks/>
            </p:cNvSpPr>
            <p:nvPr/>
          </p:nvSpPr>
          <p:spPr bwMode="auto">
            <a:xfrm>
              <a:off x="4990" y="2970"/>
              <a:ext cx="2" cy="5"/>
            </a:xfrm>
            <a:custGeom>
              <a:avLst/>
              <a:gdLst>
                <a:gd name="T0" fmla="*/ 1 w 2"/>
                <a:gd name="T1" fmla="*/ 5 h 5"/>
                <a:gd name="T2" fmla="*/ 1 w 2"/>
                <a:gd name="T3" fmla="*/ 5 h 5"/>
                <a:gd name="T4" fmla="*/ 2 w 2"/>
                <a:gd name="T5" fmla="*/ 3 h 5"/>
                <a:gd name="T6" fmla="*/ 1 w 2"/>
                <a:gd name="T7" fmla="*/ 1 h 5"/>
                <a:gd name="T8" fmla="*/ 1 w 2"/>
                <a:gd name="T9" fmla="*/ 0 h 5"/>
                <a:gd name="T10" fmla="*/ 1 w 2"/>
                <a:gd name="T11" fmla="*/ 0 h 5"/>
                <a:gd name="T12" fmla="*/ 1 w 2"/>
                <a:gd name="T13" fmla="*/ 1 h 5"/>
                <a:gd name="T14" fmla="*/ 0 w 2"/>
                <a:gd name="T15" fmla="*/ 1 h 5"/>
                <a:gd name="T16" fmla="*/ 0 w 2"/>
                <a:gd name="T17" fmla="*/ 3 h 5"/>
                <a:gd name="T18" fmla="*/ 0 w 2"/>
                <a:gd name="T19" fmla="*/ 3 h 5"/>
                <a:gd name="T20" fmla="*/ 1 w 2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5">
                  <a:moveTo>
                    <a:pt x="1" y="5"/>
                  </a:moveTo>
                  <a:lnTo>
                    <a:pt x="1" y="5"/>
                  </a:lnTo>
                  <a:lnTo>
                    <a:pt x="2" y="3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65" name="Freeform 1353"/>
            <p:cNvSpPr>
              <a:spLocks/>
            </p:cNvSpPr>
            <p:nvPr/>
          </p:nvSpPr>
          <p:spPr bwMode="auto">
            <a:xfrm>
              <a:off x="2906" y="1444"/>
              <a:ext cx="2886" cy="1873"/>
            </a:xfrm>
            <a:custGeom>
              <a:avLst/>
              <a:gdLst>
                <a:gd name="T0" fmla="*/ 2651 w 2886"/>
                <a:gd name="T1" fmla="*/ 212 h 1873"/>
                <a:gd name="T2" fmla="*/ 2246 w 2886"/>
                <a:gd name="T3" fmla="*/ 150 h 1873"/>
                <a:gd name="T4" fmla="*/ 2025 w 2886"/>
                <a:gd name="T5" fmla="*/ 124 h 1873"/>
                <a:gd name="T6" fmla="*/ 1718 w 2886"/>
                <a:gd name="T7" fmla="*/ 123 h 1873"/>
                <a:gd name="T8" fmla="*/ 1600 w 2886"/>
                <a:gd name="T9" fmla="*/ 48 h 1873"/>
                <a:gd name="T10" fmla="*/ 1401 w 2886"/>
                <a:gd name="T11" fmla="*/ 183 h 1873"/>
                <a:gd name="T12" fmla="*/ 1286 w 2886"/>
                <a:gd name="T13" fmla="*/ 229 h 1873"/>
                <a:gd name="T14" fmla="*/ 1173 w 2886"/>
                <a:gd name="T15" fmla="*/ 175 h 1873"/>
                <a:gd name="T16" fmla="*/ 948 w 2886"/>
                <a:gd name="T17" fmla="*/ 248 h 1873"/>
                <a:gd name="T18" fmla="*/ 727 w 2886"/>
                <a:gd name="T19" fmla="*/ 327 h 1873"/>
                <a:gd name="T20" fmla="*/ 642 w 2886"/>
                <a:gd name="T21" fmla="*/ 204 h 1873"/>
                <a:gd name="T22" fmla="*/ 516 w 2886"/>
                <a:gd name="T23" fmla="*/ 222 h 1873"/>
                <a:gd name="T24" fmla="*/ 421 w 2886"/>
                <a:gd name="T25" fmla="*/ 317 h 1873"/>
                <a:gd name="T26" fmla="*/ 319 w 2886"/>
                <a:gd name="T27" fmla="*/ 392 h 1873"/>
                <a:gd name="T28" fmla="*/ 319 w 2886"/>
                <a:gd name="T29" fmla="*/ 456 h 1873"/>
                <a:gd name="T30" fmla="*/ 476 w 2886"/>
                <a:gd name="T31" fmla="*/ 467 h 1873"/>
                <a:gd name="T32" fmla="*/ 537 w 2886"/>
                <a:gd name="T33" fmla="*/ 328 h 1873"/>
                <a:gd name="T34" fmla="*/ 555 w 2886"/>
                <a:gd name="T35" fmla="*/ 428 h 1873"/>
                <a:gd name="T36" fmla="*/ 576 w 2886"/>
                <a:gd name="T37" fmla="*/ 492 h 1873"/>
                <a:gd name="T38" fmla="*/ 387 w 2886"/>
                <a:gd name="T39" fmla="*/ 506 h 1873"/>
                <a:gd name="T40" fmla="*/ 292 w 2886"/>
                <a:gd name="T41" fmla="*/ 596 h 1873"/>
                <a:gd name="T42" fmla="*/ 233 w 2886"/>
                <a:gd name="T43" fmla="*/ 709 h 1873"/>
                <a:gd name="T44" fmla="*/ 146 w 2886"/>
                <a:gd name="T45" fmla="*/ 838 h 1873"/>
                <a:gd name="T46" fmla="*/ 388 w 2886"/>
                <a:gd name="T47" fmla="*/ 737 h 1873"/>
                <a:gd name="T48" fmla="*/ 418 w 2886"/>
                <a:gd name="T49" fmla="*/ 702 h 1873"/>
                <a:gd name="T50" fmla="*/ 558 w 2886"/>
                <a:gd name="T51" fmla="*/ 825 h 1873"/>
                <a:gd name="T52" fmla="*/ 581 w 2886"/>
                <a:gd name="T53" fmla="*/ 791 h 1873"/>
                <a:gd name="T54" fmla="*/ 685 w 2886"/>
                <a:gd name="T55" fmla="*/ 689 h 1873"/>
                <a:gd name="T56" fmla="*/ 760 w 2886"/>
                <a:gd name="T57" fmla="*/ 711 h 1873"/>
                <a:gd name="T58" fmla="*/ 612 w 2886"/>
                <a:gd name="T59" fmla="*/ 818 h 1873"/>
                <a:gd name="T60" fmla="*/ 692 w 2886"/>
                <a:gd name="T61" fmla="*/ 930 h 1873"/>
                <a:gd name="T62" fmla="*/ 393 w 2886"/>
                <a:gd name="T63" fmla="*/ 860 h 1873"/>
                <a:gd name="T64" fmla="*/ 40 w 2886"/>
                <a:gd name="T65" fmla="*/ 1012 h 1873"/>
                <a:gd name="T66" fmla="*/ 29 w 2886"/>
                <a:gd name="T67" fmla="*/ 1214 h 1873"/>
                <a:gd name="T68" fmla="*/ 215 w 2886"/>
                <a:gd name="T69" fmla="*/ 1310 h 1873"/>
                <a:gd name="T70" fmla="*/ 375 w 2886"/>
                <a:gd name="T71" fmla="*/ 1322 h 1873"/>
                <a:gd name="T72" fmla="*/ 424 w 2886"/>
                <a:gd name="T73" fmla="*/ 1497 h 1873"/>
                <a:gd name="T74" fmla="*/ 567 w 2886"/>
                <a:gd name="T75" fmla="*/ 1862 h 1873"/>
                <a:gd name="T76" fmla="*/ 809 w 2886"/>
                <a:gd name="T77" fmla="*/ 1581 h 1873"/>
                <a:gd name="T78" fmla="*/ 903 w 2886"/>
                <a:gd name="T79" fmla="*/ 1320 h 1873"/>
                <a:gd name="T80" fmla="*/ 759 w 2886"/>
                <a:gd name="T81" fmla="*/ 1077 h 1873"/>
                <a:gd name="T82" fmla="*/ 830 w 2886"/>
                <a:gd name="T83" fmla="*/ 1132 h 1873"/>
                <a:gd name="T84" fmla="*/ 1062 w 2886"/>
                <a:gd name="T85" fmla="*/ 1048 h 1873"/>
                <a:gd name="T86" fmla="*/ 911 w 2886"/>
                <a:gd name="T87" fmla="*/ 955 h 1873"/>
                <a:gd name="T88" fmla="*/ 1169 w 2886"/>
                <a:gd name="T89" fmla="*/ 1020 h 1873"/>
                <a:gd name="T90" fmla="*/ 1267 w 2886"/>
                <a:gd name="T91" fmla="*/ 1157 h 1873"/>
                <a:gd name="T92" fmla="*/ 1421 w 2886"/>
                <a:gd name="T93" fmla="*/ 1108 h 1873"/>
                <a:gd name="T94" fmla="*/ 1519 w 2886"/>
                <a:gd name="T95" fmla="*/ 1062 h 1873"/>
                <a:gd name="T96" fmla="*/ 1595 w 2886"/>
                <a:gd name="T97" fmla="*/ 1146 h 1873"/>
                <a:gd name="T98" fmla="*/ 1680 w 2886"/>
                <a:gd name="T99" fmla="*/ 1335 h 1873"/>
                <a:gd name="T100" fmla="*/ 1703 w 2886"/>
                <a:gd name="T101" fmla="*/ 1238 h 1873"/>
                <a:gd name="T102" fmla="*/ 1713 w 2886"/>
                <a:gd name="T103" fmla="*/ 1106 h 1873"/>
                <a:gd name="T104" fmla="*/ 1821 w 2886"/>
                <a:gd name="T105" fmla="*/ 1062 h 1873"/>
                <a:gd name="T106" fmla="*/ 1906 w 2886"/>
                <a:gd name="T107" fmla="*/ 998 h 1873"/>
                <a:gd name="T108" fmla="*/ 1913 w 2886"/>
                <a:gd name="T109" fmla="*/ 858 h 1873"/>
                <a:gd name="T110" fmla="*/ 1933 w 2886"/>
                <a:gd name="T111" fmla="*/ 811 h 1873"/>
                <a:gd name="T112" fmla="*/ 2005 w 2886"/>
                <a:gd name="T113" fmla="*/ 880 h 1873"/>
                <a:gd name="T114" fmla="*/ 2141 w 2886"/>
                <a:gd name="T115" fmla="*/ 711 h 1873"/>
                <a:gd name="T116" fmla="*/ 2187 w 2886"/>
                <a:gd name="T117" fmla="*/ 478 h 1873"/>
                <a:gd name="T118" fmla="*/ 2497 w 2886"/>
                <a:gd name="T119" fmla="*/ 399 h 1873"/>
                <a:gd name="T120" fmla="*/ 2482 w 2886"/>
                <a:gd name="T121" fmla="*/ 538 h 1873"/>
                <a:gd name="T122" fmla="*/ 2645 w 2886"/>
                <a:gd name="T123" fmla="*/ 403 h 1873"/>
                <a:gd name="T124" fmla="*/ 2755 w 2886"/>
                <a:gd name="T125" fmla="*/ 294 h 1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86" h="1873">
                  <a:moveTo>
                    <a:pt x="2885" y="299"/>
                  </a:moveTo>
                  <a:lnTo>
                    <a:pt x="2884" y="298"/>
                  </a:lnTo>
                  <a:lnTo>
                    <a:pt x="2879" y="298"/>
                  </a:lnTo>
                  <a:lnTo>
                    <a:pt x="2880" y="297"/>
                  </a:lnTo>
                  <a:lnTo>
                    <a:pt x="2880" y="297"/>
                  </a:lnTo>
                  <a:lnTo>
                    <a:pt x="2879" y="296"/>
                  </a:lnTo>
                  <a:lnTo>
                    <a:pt x="2879" y="296"/>
                  </a:lnTo>
                  <a:lnTo>
                    <a:pt x="2877" y="296"/>
                  </a:lnTo>
                  <a:lnTo>
                    <a:pt x="2876" y="296"/>
                  </a:lnTo>
                  <a:lnTo>
                    <a:pt x="2874" y="297"/>
                  </a:lnTo>
                  <a:lnTo>
                    <a:pt x="2875" y="296"/>
                  </a:lnTo>
                  <a:lnTo>
                    <a:pt x="2876" y="294"/>
                  </a:lnTo>
                  <a:lnTo>
                    <a:pt x="2875" y="294"/>
                  </a:lnTo>
                  <a:lnTo>
                    <a:pt x="2875" y="294"/>
                  </a:lnTo>
                  <a:lnTo>
                    <a:pt x="2870" y="289"/>
                  </a:lnTo>
                  <a:lnTo>
                    <a:pt x="2866" y="288"/>
                  </a:lnTo>
                  <a:lnTo>
                    <a:pt x="2864" y="287"/>
                  </a:lnTo>
                  <a:lnTo>
                    <a:pt x="2861" y="283"/>
                  </a:lnTo>
                  <a:lnTo>
                    <a:pt x="2857" y="281"/>
                  </a:lnTo>
                  <a:lnTo>
                    <a:pt x="2854" y="279"/>
                  </a:lnTo>
                  <a:lnTo>
                    <a:pt x="2851" y="279"/>
                  </a:lnTo>
                  <a:lnTo>
                    <a:pt x="2849" y="279"/>
                  </a:lnTo>
                  <a:lnTo>
                    <a:pt x="2846" y="278"/>
                  </a:lnTo>
                  <a:lnTo>
                    <a:pt x="2841" y="278"/>
                  </a:lnTo>
                  <a:lnTo>
                    <a:pt x="2841" y="278"/>
                  </a:lnTo>
                  <a:lnTo>
                    <a:pt x="2846" y="279"/>
                  </a:lnTo>
                  <a:lnTo>
                    <a:pt x="2847" y="281"/>
                  </a:lnTo>
                  <a:lnTo>
                    <a:pt x="2847" y="281"/>
                  </a:lnTo>
                  <a:lnTo>
                    <a:pt x="2846" y="281"/>
                  </a:lnTo>
                  <a:lnTo>
                    <a:pt x="2841" y="281"/>
                  </a:lnTo>
                  <a:lnTo>
                    <a:pt x="2840" y="281"/>
                  </a:lnTo>
                  <a:lnTo>
                    <a:pt x="2839" y="279"/>
                  </a:lnTo>
                  <a:lnTo>
                    <a:pt x="2839" y="279"/>
                  </a:lnTo>
                  <a:lnTo>
                    <a:pt x="2837" y="279"/>
                  </a:lnTo>
                  <a:lnTo>
                    <a:pt x="2837" y="281"/>
                  </a:lnTo>
                  <a:lnTo>
                    <a:pt x="2839" y="282"/>
                  </a:lnTo>
                  <a:lnTo>
                    <a:pt x="2837" y="283"/>
                  </a:lnTo>
                  <a:lnTo>
                    <a:pt x="2836" y="283"/>
                  </a:lnTo>
                  <a:lnTo>
                    <a:pt x="2836" y="281"/>
                  </a:lnTo>
                  <a:lnTo>
                    <a:pt x="2836" y="281"/>
                  </a:lnTo>
                  <a:lnTo>
                    <a:pt x="2837" y="278"/>
                  </a:lnTo>
                  <a:lnTo>
                    <a:pt x="2839" y="278"/>
                  </a:lnTo>
                  <a:lnTo>
                    <a:pt x="2839" y="278"/>
                  </a:lnTo>
                  <a:lnTo>
                    <a:pt x="2834" y="277"/>
                  </a:lnTo>
                  <a:lnTo>
                    <a:pt x="2832" y="276"/>
                  </a:lnTo>
                  <a:lnTo>
                    <a:pt x="2831" y="276"/>
                  </a:lnTo>
                  <a:lnTo>
                    <a:pt x="2829" y="277"/>
                  </a:lnTo>
                  <a:lnTo>
                    <a:pt x="2821" y="277"/>
                  </a:lnTo>
                  <a:lnTo>
                    <a:pt x="2820" y="277"/>
                  </a:lnTo>
                  <a:lnTo>
                    <a:pt x="2819" y="278"/>
                  </a:lnTo>
                  <a:lnTo>
                    <a:pt x="2820" y="278"/>
                  </a:lnTo>
                  <a:lnTo>
                    <a:pt x="2821" y="278"/>
                  </a:lnTo>
                  <a:lnTo>
                    <a:pt x="2822" y="278"/>
                  </a:lnTo>
                  <a:lnTo>
                    <a:pt x="2822" y="279"/>
                  </a:lnTo>
                  <a:lnTo>
                    <a:pt x="2825" y="279"/>
                  </a:lnTo>
                  <a:lnTo>
                    <a:pt x="2826" y="281"/>
                  </a:lnTo>
                  <a:lnTo>
                    <a:pt x="2826" y="282"/>
                  </a:lnTo>
                  <a:lnTo>
                    <a:pt x="2826" y="283"/>
                  </a:lnTo>
                  <a:lnTo>
                    <a:pt x="2827" y="284"/>
                  </a:lnTo>
                  <a:lnTo>
                    <a:pt x="2826" y="287"/>
                  </a:lnTo>
                  <a:lnTo>
                    <a:pt x="2825" y="287"/>
                  </a:lnTo>
                  <a:lnTo>
                    <a:pt x="2824" y="288"/>
                  </a:lnTo>
                  <a:lnTo>
                    <a:pt x="2824" y="289"/>
                  </a:lnTo>
                  <a:lnTo>
                    <a:pt x="2825" y="289"/>
                  </a:lnTo>
                  <a:lnTo>
                    <a:pt x="2827" y="291"/>
                  </a:lnTo>
                  <a:lnTo>
                    <a:pt x="2829" y="291"/>
                  </a:lnTo>
                  <a:lnTo>
                    <a:pt x="2830" y="292"/>
                  </a:lnTo>
                  <a:lnTo>
                    <a:pt x="2829" y="293"/>
                  </a:lnTo>
                  <a:lnTo>
                    <a:pt x="2829" y="294"/>
                  </a:lnTo>
                  <a:lnTo>
                    <a:pt x="2827" y="296"/>
                  </a:lnTo>
                  <a:lnTo>
                    <a:pt x="2827" y="297"/>
                  </a:lnTo>
                  <a:lnTo>
                    <a:pt x="2826" y="297"/>
                  </a:lnTo>
                  <a:lnTo>
                    <a:pt x="2826" y="297"/>
                  </a:lnTo>
                  <a:lnTo>
                    <a:pt x="2826" y="293"/>
                  </a:lnTo>
                  <a:lnTo>
                    <a:pt x="2826" y="292"/>
                  </a:lnTo>
                  <a:lnTo>
                    <a:pt x="2824" y="292"/>
                  </a:lnTo>
                  <a:lnTo>
                    <a:pt x="2824" y="292"/>
                  </a:lnTo>
                  <a:lnTo>
                    <a:pt x="2822" y="294"/>
                  </a:lnTo>
                  <a:lnTo>
                    <a:pt x="2821" y="294"/>
                  </a:lnTo>
                  <a:lnTo>
                    <a:pt x="2821" y="293"/>
                  </a:lnTo>
                  <a:lnTo>
                    <a:pt x="2821" y="292"/>
                  </a:lnTo>
                  <a:lnTo>
                    <a:pt x="2820" y="291"/>
                  </a:lnTo>
                  <a:lnTo>
                    <a:pt x="2820" y="289"/>
                  </a:lnTo>
                  <a:lnTo>
                    <a:pt x="2819" y="288"/>
                  </a:lnTo>
                  <a:lnTo>
                    <a:pt x="2817" y="288"/>
                  </a:lnTo>
                  <a:lnTo>
                    <a:pt x="2815" y="288"/>
                  </a:lnTo>
                  <a:lnTo>
                    <a:pt x="2814" y="288"/>
                  </a:lnTo>
                  <a:lnTo>
                    <a:pt x="2815" y="286"/>
                  </a:lnTo>
                  <a:lnTo>
                    <a:pt x="2816" y="284"/>
                  </a:lnTo>
                  <a:lnTo>
                    <a:pt x="2816" y="281"/>
                  </a:lnTo>
                  <a:lnTo>
                    <a:pt x="2815" y="281"/>
                  </a:lnTo>
                  <a:lnTo>
                    <a:pt x="2815" y="279"/>
                  </a:lnTo>
                  <a:lnTo>
                    <a:pt x="2814" y="277"/>
                  </a:lnTo>
                  <a:lnTo>
                    <a:pt x="2814" y="274"/>
                  </a:lnTo>
                  <a:lnTo>
                    <a:pt x="2815" y="273"/>
                  </a:lnTo>
                  <a:lnTo>
                    <a:pt x="2815" y="271"/>
                  </a:lnTo>
                  <a:lnTo>
                    <a:pt x="2814" y="269"/>
                  </a:lnTo>
                  <a:lnTo>
                    <a:pt x="2812" y="269"/>
                  </a:lnTo>
                  <a:lnTo>
                    <a:pt x="2812" y="269"/>
                  </a:lnTo>
                  <a:lnTo>
                    <a:pt x="2811" y="271"/>
                  </a:lnTo>
                  <a:lnTo>
                    <a:pt x="2811" y="271"/>
                  </a:lnTo>
                  <a:lnTo>
                    <a:pt x="2807" y="271"/>
                  </a:lnTo>
                  <a:lnTo>
                    <a:pt x="2810" y="268"/>
                  </a:lnTo>
                  <a:lnTo>
                    <a:pt x="2810" y="267"/>
                  </a:lnTo>
                  <a:lnTo>
                    <a:pt x="2810" y="266"/>
                  </a:lnTo>
                  <a:lnTo>
                    <a:pt x="2809" y="266"/>
                  </a:lnTo>
                  <a:lnTo>
                    <a:pt x="2809" y="263"/>
                  </a:lnTo>
                  <a:lnTo>
                    <a:pt x="2786" y="253"/>
                  </a:lnTo>
                  <a:lnTo>
                    <a:pt x="2782" y="252"/>
                  </a:lnTo>
                  <a:lnTo>
                    <a:pt x="2781" y="250"/>
                  </a:lnTo>
                  <a:lnTo>
                    <a:pt x="2780" y="249"/>
                  </a:lnTo>
                  <a:lnTo>
                    <a:pt x="2779" y="250"/>
                  </a:lnTo>
                  <a:lnTo>
                    <a:pt x="2777" y="250"/>
                  </a:lnTo>
                  <a:lnTo>
                    <a:pt x="2776" y="250"/>
                  </a:lnTo>
                  <a:lnTo>
                    <a:pt x="2777" y="249"/>
                  </a:lnTo>
                  <a:lnTo>
                    <a:pt x="2777" y="249"/>
                  </a:lnTo>
                  <a:lnTo>
                    <a:pt x="2776" y="247"/>
                  </a:lnTo>
                  <a:lnTo>
                    <a:pt x="2767" y="243"/>
                  </a:lnTo>
                  <a:lnTo>
                    <a:pt x="2766" y="242"/>
                  </a:lnTo>
                  <a:lnTo>
                    <a:pt x="2767" y="243"/>
                  </a:lnTo>
                  <a:lnTo>
                    <a:pt x="2774" y="247"/>
                  </a:lnTo>
                  <a:lnTo>
                    <a:pt x="2774" y="248"/>
                  </a:lnTo>
                  <a:lnTo>
                    <a:pt x="2772" y="249"/>
                  </a:lnTo>
                  <a:lnTo>
                    <a:pt x="2771" y="249"/>
                  </a:lnTo>
                  <a:lnTo>
                    <a:pt x="2771" y="248"/>
                  </a:lnTo>
                  <a:lnTo>
                    <a:pt x="2771" y="247"/>
                  </a:lnTo>
                  <a:lnTo>
                    <a:pt x="2770" y="245"/>
                  </a:lnTo>
                  <a:lnTo>
                    <a:pt x="2769" y="244"/>
                  </a:lnTo>
                  <a:lnTo>
                    <a:pt x="2765" y="244"/>
                  </a:lnTo>
                  <a:lnTo>
                    <a:pt x="2762" y="243"/>
                  </a:lnTo>
                  <a:lnTo>
                    <a:pt x="2761" y="242"/>
                  </a:lnTo>
                  <a:lnTo>
                    <a:pt x="2761" y="240"/>
                  </a:lnTo>
                  <a:lnTo>
                    <a:pt x="2762" y="242"/>
                  </a:lnTo>
                  <a:lnTo>
                    <a:pt x="2764" y="242"/>
                  </a:lnTo>
                  <a:lnTo>
                    <a:pt x="2762" y="239"/>
                  </a:lnTo>
                  <a:lnTo>
                    <a:pt x="2760" y="238"/>
                  </a:lnTo>
                  <a:lnTo>
                    <a:pt x="2754" y="235"/>
                  </a:lnTo>
                  <a:lnTo>
                    <a:pt x="2752" y="235"/>
                  </a:lnTo>
                  <a:lnTo>
                    <a:pt x="2751" y="234"/>
                  </a:lnTo>
                  <a:lnTo>
                    <a:pt x="2750" y="234"/>
                  </a:lnTo>
                  <a:lnTo>
                    <a:pt x="2750" y="234"/>
                  </a:lnTo>
                  <a:lnTo>
                    <a:pt x="2746" y="233"/>
                  </a:lnTo>
                  <a:lnTo>
                    <a:pt x="2743" y="232"/>
                  </a:lnTo>
                  <a:lnTo>
                    <a:pt x="2743" y="232"/>
                  </a:lnTo>
                  <a:lnTo>
                    <a:pt x="2742" y="232"/>
                  </a:lnTo>
                  <a:lnTo>
                    <a:pt x="2733" y="225"/>
                  </a:lnTo>
                  <a:lnTo>
                    <a:pt x="2730" y="224"/>
                  </a:lnTo>
                  <a:lnTo>
                    <a:pt x="2728" y="224"/>
                  </a:lnTo>
                  <a:lnTo>
                    <a:pt x="2728" y="223"/>
                  </a:lnTo>
                  <a:lnTo>
                    <a:pt x="2727" y="222"/>
                  </a:lnTo>
                  <a:lnTo>
                    <a:pt x="2722" y="220"/>
                  </a:lnTo>
                  <a:lnTo>
                    <a:pt x="2715" y="219"/>
                  </a:lnTo>
                  <a:lnTo>
                    <a:pt x="2707" y="217"/>
                  </a:lnTo>
                  <a:lnTo>
                    <a:pt x="2701" y="215"/>
                  </a:lnTo>
                  <a:lnTo>
                    <a:pt x="2693" y="213"/>
                  </a:lnTo>
                  <a:lnTo>
                    <a:pt x="2690" y="210"/>
                  </a:lnTo>
                  <a:lnTo>
                    <a:pt x="2687" y="209"/>
                  </a:lnTo>
                  <a:lnTo>
                    <a:pt x="2685" y="209"/>
                  </a:lnTo>
                  <a:lnTo>
                    <a:pt x="2678" y="210"/>
                  </a:lnTo>
                  <a:lnTo>
                    <a:pt x="2671" y="210"/>
                  </a:lnTo>
                  <a:lnTo>
                    <a:pt x="2665" y="210"/>
                  </a:lnTo>
                  <a:lnTo>
                    <a:pt x="2660" y="210"/>
                  </a:lnTo>
                  <a:lnTo>
                    <a:pt x="2657" y="210"/>
                  </a:lnTo>
                  <a:lnTo>
                    <a:pt x="2652" y="208"/>
                  </a:lnTo>
                  <a:lnTo>
                    <a:pt x="2651" y="209"/>
                  </a:lnTo>
                  <a:lnTo>
                    <a:pt x="2651" y="212"/>
                  </a:lnTo>
                  <a:lnTo>
                    <a:pt x="2647" y="210"/>
                  </a:lnTo>
                  <a:lnTo>
                    <a:pt x="2645" y="209"/>
                  </a:lnTo>
                  <a:lnTo>
                    <a:pt x="2641" y="208"/>
                  </a:lnTo>
                  <a:lnTo>
                    <a:pt x="2632" y="207"/>
                  </a:lnTo>
                  <a:lnTo>
                    <a:pt x="2622" y="205"/>
                  </a:lnTo>
                  <a:lnTo>
                    <a:pt x="2617" y="205"/>
                  </a:lnTo>
                  <a:lnTo>
                    <a:pt x="2612" y="204"/>
                  </a:lnTo>
                  <a:lnTo>
                    <a:pt x="2612" y="209"/>
                  </a:lnTo>
                  <a:lnTo>
                    <a:pt x="2612" y="210"/>
                  </a:lnTo>
                  <a:lnTo>
                    <a:pt x="2610" y="213"/>
                  </a:lnTo>
                  <a:lnTo>
                    <a:pt x="2607" y="215"/>
                  </a:lnTo>
                  <a:lnTo>
                    <a:pt x="2607" y="217"/>
                  </a:lnTo>
                  <a:lnTo>
                    <a:pt x="2613" y="218"/>
                  </a:lnTo>
                  <a:lnTo>
                    <a:pt x="2615" y="222"/>
                  </a:lnTo>
                  <a:lnTo>
                    <a:pt x="2617" y="225"/>
                  </a:lnTo>
                  <a:lnTo>
                    <a:pt x="2618" y="228"/>
                  </a:lnTo>
                  <a:lnTo>
                    <a:pt x="2618" y="230"/>
                  </a:lnTo>
                  <a:lnTo>
                    <a:pt x="2612" y="235"/>
                  </a:lnTo>
                  <a:lnTo>
                    <a:pt x="2606" y="237"/>
                  </a:lnTo>
                  <a:lnTo>
                    <a:pt x="2599" y="237"/>
                  </a:lnTo>
                  <a:lnTo>
                    <a:pt x="2597" y="233"/>
                  </a:lnTo>
                  <a:lnTo>
                    <a:pt x="2596" y="229"/>
                  </a:lnTo>
                  <a:lnTo>
                    <a:pt x="2591" y="228"/>
                  </a:lnTo>
                  <a:lnTo>
                    <a:pt x="2586" y="225"/>
                  </a:lnTo>
                  <a:lnTo>
                    <a:pt x="2583" y="225"/>
                  </a:lnTo>
                  <a:lnTo>
                    <a:pt x="2581" y="225"/>
                  </a:lnTo>
                  <a:lnTo>
                    <a:pt x="2581" y="220"/>
                  </a:lnTo>
                  <a:lnTo>
                    <a:pt x="2579" y="218"/>
                  </a:lnTo>
                  <a:lnTo>
                    <a:pt x="2578" y="217"/>
                  </a:lnTo>
                  <a:lnTo>
                    <a:pt x="2577" y="214"/>
                  </a:lnTo>
                  <a:lnTo>
                    <a:pt x="2574" y="214"/>
                  </a:lnTo>
                  <a:lnTo>
                    <a:pt x="2572" y="214"/>
                  </a:lnTo>
                  <a:lnTo>
                    <a:pt x="2564" y="218"/>
                  </a:lnTo>
                  <a:lnTo>
                    <a:pt x="2562" y="219"/>
                  </a:lnTo>
                  <a:lnTo>
                    <a:pt x="2561" y="219"/>
                  </a:lnTo>
                  <a:lnTo>
                    <a:pt x="2549" y="218"/>
                  </a:lnTo>
                  <a:lnTo>
                    <a:pt x="2546" y="218"/>
                  </a:lnTo>
                  <a:lnTo>
                    <a:pt x="2528" y="217"/>
                  </a:lnTo>
                  <a:lnTo>
                    <a:pt x="2523" y="214"/>
                  </a:lnTo>
                  <a:lnTo>
                    <a:pt x="2521" y="214"/>
                  </a:lnTo>
                  <a:lnTo>
                    <a:pt x="2517" y="214"/>
                  </a:lnTo>
                  <a:lnTo>
                    <a:pt x="2514" y="214"/>
                  </a:lnTo>
                  <a:lnTo>
                    <a:pt x="2511" y="214"/>
                  </a:lnTo>
                  <a:lnTo>
                    <a:pt x="2507" y="215"/>
                  </a:lnTo>
                  <a:lnTo>
                    <a:pt x="2499" y="215"/>
                  </a:lnTo>
                  <a:lnTo>
                    <a:pt x="2496" y="217"/>
                  </a:lnTo>
                  <a:lnTo>
                    <a:pt x="2493" y="218"/>
                  </a:lnTo>
                  <a:lnTo>
                    <a:pt x="2487" y="223"/>
                  </a:lnTo>
                  <a:lnTo>
                    <a:pt x="2487" y="224"/>
                  </a:lnTo>
                  <a:lnTo>
                    <a:pt x="2487" y="227"/>
                  </a:lnTo>
                  <a:lnTo>
                    <a:pt x="2488" y="230"/>
                  </a:lnTo>
                  <a:lnTo>
                    <a:pt x="2488" y="234"/>
                  </a:lnTo>
                  <a:lnTo>
                    <a:pt x="2487" y="235"/>
                  </a:lnTo>
                  <a:lnTo>
                    <a:pt x="2484" y="235"/>
                  </a:lnTo>
                  <a:lnTo>
                    <a:pt x="2483" y="239"/>
                  </a:lnTo>
                  <a:lnTo>
                    <a:pt x="2482" y="242"/>
                  </a:lnTo>
                  <a:lnTo>
                    <a:pt x="2478" y="243"/>
                  </a:lnTo>
                  <a:lnTo>
                    <a:pt x="2479" y="240"/>
                  </a:lnTo>
                  <a:lnTo>
                    <a:pt x="2482" y="239"/>
                  </a:lnTo>
                  <a:lnTo>
                    <a:pt x="2484" y="234"/>
                  </a:lnTo>
                  <a:lnTo>
                    <a:pt x="2484" y="232"/>
                  </a:lnTo>
                  <a:lnTo>
                    <a:pt x="2482" y="230"/>
                  </a:lnTo>
                  <a:lnTo>
                    <a:pt x="2481" y="229"/>
                  </a:lnTo>
                  <a:lnTo>
                    <a:pt x="2479" y="223"/>
                  </a:lnTo>
                  <a:lnTo>
                    <a:pt x="2479" y="220"/>
                  </a:lnTo>
                  <a:lnTo>
                    <a:pt x="2478" y="217"/>
                  </a:lnTo>
                  <a:lnTo>
                    <a:pt x="2477" y="215"/>
                  </a:lnTo>
                  <a:lnTo>
                    <a:pt x="2468" y="214"/>
                  </a:lnTo>
                  <a:lnTo>
                    <a:pt x="2463" y="213"/>
                  </a:lnTo>
                  <a:lnTo>
                    <a:pt x="2462" y="210"/>
                  </a:lnTo>
                  <a:lnTo>
                    <a:pt x="2464" y="208"/>
                  </a:lnTo>
                  <a:lnTo>
                    <a:pt x="2463" y="205"/>
                  </a:lnTo>
                  <a:lnTo>
                    <a:pt x="2464" y="203"/>
                  </a:lnTo>
                  <a:lnTo>
                    <a:pt x="2465" y="202"/>
                  </a:lnTo>
                  <a:lnTo>
                    <a:pt x="2465" y="199"/>
                  </a:lnTo>
                  <a:lnTo>
                    <a:pt x="2465" y="197"/>
                  </a:lnTo>
                  <a:lnTo>
                    <a:pt x="2464" y="194"/>
                  </a:lnTo>
                  <a:lnTo>
                    <a:pt x="2463" y="192"/>
                  </a:lnTo>
                  <a:lnTo>
                    <a:pt x="2462" y="192"/>
                  </a:lnTo>
                  <a:lnTo>
                    <a:pt x="2457" y="188"/>
                  </a:lnTo>
                  <a:lnTo>
                    <a:pt x="2448" y="184"/>
                  </a:lnTo>
                  <a:lnTo>
                    <a:pt x="2439" y="182"/>
                  </a:lnTo>
                  <a:lnTo>
                    <a:pt x="2430" y="180"/>
                  </a:lnTo>
                  <a:lnTo>
                    <a:pt x="2420" y="180"/>
                  </a:lnTo>
                  <a:lnTo>
                    <a:pt x="2409" y="180"/>
                  </a:lnTo>
                  <a:lnTo>
                    <a:pt x="2404" y="182"/>
                  </a:lnTo>
                  <a:lnTo>
                    <a:pt x="2397" y="182"/>
                  </a:lnTo>
                  <a:lnTo>
                    <a:pt x="2388" y="183"/>
                  </a:lnTo>
                  <a:lnTo>
                    <a:pt x="2379" y="185"/>
                  </a:lnTo>
                  <a:lnTo>
                    <a:pt x="2375" y="185"/>
                  </a:lnTo>
                  <a:lnTo>
                    <a:pt x="2365" y="187"/>
                  </a:lnTo>
                  <a:lnTo>
                    <a:pt x="2362" y="187"/>
                  </a:lnTo>
                  <a:lnTo>
                    <a:pt x="2352" y="183"/>
                  </a:lnTo>
                  <a:lnTo>
                    <a:pt x="2355" y="183"/>
                  </a:lnTo>
                  <a:lnTo>
                    <a:pt x="2357" y="182"/>
                  </a:lnTo>
                  <a:lnTo>
                    <a:pt x="2352" y="177"/>
                  </a:lnTo>
                  <a:lnTo>
                    <a:pt x="2349" y="175"/>
                  </a:lnTo>
                  <a:lnTo>
                    <a:pt x="2343" y="173"/>
                  </a:lnTo>
                  <a:lnTo>
                    <a:pt x="2340" y="173"/>
                  </a:lnTo>
                  <a:lnTo>
                    <a:pt x="2338" y="173"/>
                  </a:lnTo>
                  <a:lnTo>
                    <a:pt x="2330" y="175"/>
                  </a:lnTo>
                  <a:lnTo>
                    <a:pt x="2328" y="177"/>
                  </a:lnTo>
                  <a:lnTo>
                    <a:pt x="2333" y="174"/>
                  </a:lnTo>
                  <a:lnTo>
                    <a:pt x="2334" y="173"/>
                  </a:lnTo>
                  <a:lnTo>
                    <a:pt x="2337" y="170"/>
                  </a:lnTo>
                  <a:lnTo>
                    <a:pt x="2335" y="169"/>
                  </a:lnTo>
                  <a:lnTo>
                    <a:pt x="2335" y="169"/>
                  </a:lnTo>
                  <a:lnTo>
                    <a:pt x="2328" y="169"/>
                  </a:lnTo>
                  <a:lnTo>
                    <a:pt x="2328" y="169"/>
                  </a:lnTo>
                  <a:lnTo>
                    <a:pt x="2325" y="168"/>
                  </a:lnTo>
                  <a:lnTo>
                    <a:pt x="2325" y="167"/>
                  </a:lnTo>
                  <a:lnTo>
                    <a:pt x="2320" y="165"/>
                  </a:lnTo>
                  <a:lnTo>
                    <a:pt x="2316" y="165"/>
                  </a:lnTo>
                  <a:lnTo>
                    <a:pt x="2313" y="165"/>
                  </a:lnTo>
                  <a:lnTo>
                    <a:pt x="2311" y="164"/>
                  </a:lnTo>
                  <a:lnTo>
                    <a:pt x="2313" y="164"/>
                  </a:lnTo>
                  <a:lnTo>
                    <a:pt x="2313" y="163"/>
                  </a:lnTo>
                  <a:lnTo>
                    <a:pt x="2314" y="162"/>
                  </a:lnTo>
                  <a:lnTo>
                    <a:pt x="2316" y="162"/>
                  </a:lnTo>
                  <a:lnTo>
                    <a:pt x="2325" y="160"/>
                  </a:lnTo>
                  <a:lnTo>
                    <a:pt x="2328" y="159"/>
                  </a:lnTo>
                  <a:lnTo>
                    <a:pt x="2326" y="158"/>
                  </a:lnTo>
                  <a:lnTo>
                    <a:pt x="2326" y="157"/>
                  </a:lnTo>
                  <a:lnTo>
                    <a:pt x="2324" y="154"/>
                  </a:lnTo>
                  <a:lnTo>
                    <a:pt x="2320" y="153"/>
                  </a:lnTo>
                  <a:lnTo>
                    <a:pt x="2313" y="150"/>
                  </a:lnTo>
                  <a:lnTo>
                    <a:pt x="2305" y="149"/>
                  </a:lnTo>
                  <a:lnTo>
                    <a:pt x="2291" y="148"/>
                  </a:lnTo>
                  <a:lnTo>
                    <a:pt x="2289" y="149"/>
                  </a:lnTo>
                  <a:lnTo>
                    <a:pt x="2286" y="149"/>
                  </a:lnTo>
                  <a:lnTo>
                    <a:pt x="2284" y="152"/>
                  </a:lnTo>
                  <a:lnTo>
                    <a:pt x="2276" y="159"/>
                  </a:lnTo>
                  <a:lnTo>
                    <a:pt x="2273" y="162"/>
                  </a:lnTo>
                  <a:lnTo>
                    <a:pt x="2269" y="163"/>
                  </a:lnTo>
                  <a:lnTo>
                    <a:pt x="2260" y="164"/>
                  </a:lnTo>
                  <a:lnTo>
                    <a:pt x="2259" y="164"/>
                  </a:lnTo>
                  <a:lnTo>
                    <a:pt x="2258" y="163"/>
                  </a:lnTo>
                  <a:lnTo>
                    <a:pt x="2258" y="162"/>
                  </a:lnTo>
                  <a:lnTo>
                    <a:pt x="2259" y="162"/>
                  </a:lnTo>
                  <a:lnTo>
                    <a:pt x="2259" y="160"/>
                  </a:lnTo>
                  <a:lnTo>
                    <a:pt x="2258" y="159"/>
                  </a:lnTo>
                  <a:lnTo>
                    <a:pt x="2259" y="159"/>
                  </a:lnTo>
                  <a:lnTo>
                    <a:pt x="2259" y="159"/>
                  </a:lnTo>
                  <a:lnTo>
                    <a:pt x="2261" y="159"/>
                  </a:lnTo>
                  <a:lnTo>
                    <a:pt x="2263" y="160"/>
                  </a:lnTo>
                  <a:lnTo>
                    <a:pt x="2268" y="158"/>
                  </a:lnTo>
                  <a:lnTo>
                    <a:pt x="2268" y="157"/>
                  </a:lnTo>
                  <a:lnTo>
                    <a:pt x="2266" y="155"/>
                  </a:lnTo>
                  <a:lnTo>
                    <a:pt x="2268" y="153"/>
                  </a:lnTo>
                  <a:lnTo>
                    <a:pt x="2268" y="152"/>
                  </a:lnTo>
                  <a:lnTo>
                    <a:pt x="2268" y="152"/>
                  </a:lnTo>
                  <a:lnTo>
                    <a:pt x="2269" y="152"/>
                  </a:lnTo>
                  <a:lnTo>
                    <a:pt x="2273" y="153"/>
                  </a:lnTo>
                  <a:lnTo>
                    <a:pt x="2273" y="153"/>
                  </a:lnTo>
                  <a:lnTo>
                    <a:pt x="2275" y="153"/>
                  </a:lnTo>
                  <a:lnTo>
                    <a:pt x="2271" y="158"/>
                  </a:lnTo>
                  <a:lnTo>
                    <a:pt x="2273" y="158"/>
                  </a:lnTo>
                  <a:lnTo>
                    <a:pt x="2276" y="157"/>
                  </a:lnTo>
                  <a:lnTo>
                    <a:pt x="2280" y="154"/>
                  </a:lnTo>
                  <a:lnTo>
                    <a:pt x="2283" y="150"/>
                  </a:lnTo>
                  <a:lnTo>
                    <a:pt x="2283" y="149"/>
                  </a:lnTo>
                  <a:lnTo>
                    <a:pt x="2280" y="149"/>
                  </a:lnTo>
                  <a:lnTo>
                    <a:pt x="2258" y="150"/>
                  </a:lnTo>
                  <a:lnTo>
                    <a:pt x="2250" y="153"/>
                  </a:lnTo>
                  <a:lnTo>
                    <a:pt x="2248" y="152"/>
                  </a:lnTo>
                  <a:lnTo>
                    <a:pt x="2246" y="150"/>
                  </a:lnTo>
                  <a:lnTo>
                    <a:pt x="2249" y="150"/>
                  </a:lnTo>
                  <a:lnTo>
                    <a:pt x="2251" y="149"/>
                  </a:lnTo>
                  <a:lnTo>
                    <a:pt x="2254" y="147"/>
                  </a:lnTo>
                  <a:lnTo>
                    <a:pt x="2256" y="147"/>
                  </a:lnTo>
                  <a:lnTo>
                    <a:pt x="2260" y="147"/>
                  </a:lnTo>
                  <a:lnTo>
                    <a:pt x="2264" y="148"/>
                  </a:lnTo>
                  <a:lnTo>
                    <a:pt x="2275" y="148"/>
                  </a:lnTo>
                  <a:lnTo>
                    <a:pt x="2275" y="145"/>
                  </a:lnTo>
                  <a:lnTo>
                    <a:pt x="2273" y="145"/>
                  </a:lnTo>
                  <a:lnTo>
                    <a:pt x="2268" y="144"/>
                  </a:lnTo>
                  <a:lnTo>
                    <a:pt x="2264" y="143"/>
                  </a:lnTo>
                  <a:lnTo>
                    <a:pt x="2260" y="143"/>
                  </a:lnTo>
                  <a:lnTo>
                    <a:pt x="2251" y="142"/>
                  </a:lnTo>
                  <a:lnTo>
                    <a:pt x="2248" y="140"/>
                  </a:lnTo>
                  <a:lnTo>
                    <a:pt x="2239" y="139"/>
                  </a:lnTo>
                  <a:lnTo>
                    <a:pt x="2236" y="139"/>
                  </a:lnTo>
                  <a:lnTo>
                    <a:pt x="2216" y="138"/>
                  </a:lnTo>
                  <a:lnTo>
                    <a:pt x="2209" y="137"/>
                  </a:lnTo>
                  <a:lnTo>
                    <a:pt x="2206" y="135"/>
                  </a:lnTo>
                  <a:lnTo>
                    <a:pt x="2199" y="134"/>
                  </a:lnTo>
                  <a:lnTo>
                    <a:pt x="2198" y="134"/>
                  </a:lnTo>
                  <a:lnTo>
                    <a:pt x="2198" y="134"/>
                  </a:lnTo>
                  <a:lnTo>
                    <a:pt x="2198" y="135"/>
                  </a:lnTo>
                  <a:lnTo>
                    <a:pt x="2201" y="138"/>
                  </a:lnTo>
                  <a:lnTo>
                    <a:pt x="2201" y="140"/>
                  </a:lnTo>
                  <a:lnTo>
                    <a:pt x="2203" y="142"/>
                  </a:lnTo>
                  <a:lnTo>
                    <a:pt x="2198" y="144"/>
                  </a:lnTo>
                  <a:lnTo>
                    <a:pt x="2194" y="144"/>
                  </a:lnTo>
                  <a:lnTo>
                    <a:pt x="2182" y="144"/>
                  </a:lnTo>
                  <a:lnTo>
                    <a:pt x="2181" y="145"/>
                  </a:lnTo>
                  <a:lnTo>
                    <a:pt x="2176" y="148"/>
                  </a:lnTo>
                  <a:lnTo>
                    <a:pt x="2176" y="150"/>
                  </a:lnTo>
                  <a:lnTo>
                    <a:pt x="2176" y="153"/>
                  </a:lnTo>
                  <a:lnTo>
                    <a:pt x="2180" y="153"/>
                  </a:lnTo>
                  <a:lnTo>
                    <a:pt x="2181" y="152"/>
                  </a:lnTo>
                  <a:lnTo>
                    <a:pt x="2182" y="152"/>
                  </a:lnTo>
                  <a:lnTo>
                    <a:pt x="2190" y="152"/>
                  </a:lnTo>
                  <a:lnTo>
                    <a:pt x="2190" y="152"/>
                  </a:lnTo>
                  <a:lnTo>
                    <a:pt x="2189" y="153"/>
                  </a:lnTo>
                  <a:lnTo>
                    <a:pt x="2186" y="153"/>
                  </a:lnTo>
                  <a:lnTo>
                    <a:pt x="2182" y="157"/>
                  </a:lnTo>
                  <a:lnTo>
                    <a:pt x="2179" y="158"/>
                  </a:lnTo>
                  <a:lnTo>
                    <a:pt x="2181" y="159"/>
                  </a:lnTo>
                  <a:lnTo>
                    <a:pt x="2184" y="160"/>
                  </a:lnTo>
                  <a:lnTo>
                    <a:pt x="2184" y="164"/>
                  </a:lnTo>
                  <a:lnTo>
                    <a:pt x="2187" y="168"/>
                  </a:lnTo>
                  <a:lnTo>
                    <a:pt x="2187" y="170"/>
                  </a:lnTo>
                  <a:lnTo>
                    <a:pt x="2182" y="170"/>
                  </a:lnTo>
                  <a:lnTo>
                    <a:pt x="2179" y="172"/>
                  </a:lnTo>
                  <a:lnTo>
                    <a:pt x="2177" y="172"/>
                  </a:lnTo>
                  <a:lnTo>
                    <a:pt x="2174" y="168"/>
                  </a:lnTo>
                  <a:lnTo>
                    <a:pt x="2171" y="167"/>
                  </a:lnTo>
                  <a:lnTo>
                    <a:pt x="2170" y="167"/>
                  </a:lnTo>
                  <a:lnTo>
                    <a:pt x="2167" y="168"/>
                  </a:lnTo>
                  <a:lnTo>
                    <a:pt x="2165" y="167"/>
                  </a:lnTo>
                  <a:lnTo>
                    <a:pt x="2164" y="168"/>
                  </a:lnTo>
                  <a:lnTo>
                    <a:pt x="2162" y="168"/>
                  </a:lnTo>
                  <a:lnTo>
                    <a:pt x="2161" y="169"/>
                  </a:lnTo>
                  <a:lnTo>
                    <a:pt x="2160" y="170"/>
                  </a:lnTo>
                  <a:lnTo>
                    <a:pt x="2159" y="172"/>
                  </a:lnTo>
                  <a:lnTo>
                    <a:pt x="2159" y="173"/>
                  </a:lnTo>
                  <a:lnTo>
                    <a:pt x="2160" y="173"/>
                  </a:lnTo>
                  <a:lnTo>
                    <a:pt x="2161" y="173"/>
                  </a:lnTo>
                  <a:lnTo>
                    <a:pt x="2165" y="174"/>
                  </a:lnTo>
                  <a:lnTo>
                    <a:pt x="2161" y="174"/>
                  </a:lnTo>
                  <a:lnTo>
                    <a:pt x="2161" y="175"/>
                  </a:lnTo>
                  <a:lnTo>
                    <a:pt x="2160" y="175"/>
                  </a:lnTo>
                  <a:lnTo>
                    <a:pt x="2157" y="177"/>
                  </a:lnTo>
                  <a:lnTo>
                    <a:pt x="2159" y="178"/>
                  </a:lnTo>
                  <a:lnTo>
                    <a:pt x="2160" y="178"/>
                  </a:lnTo>
                  <a:lnTo>
                    <a:pt x="2160" y="179"/>
                  </a:lnTo>
                  <a:lnTo>
                    <a:pt x="2160" y="179"/>
                  </a:lnTo>
                  <a:lnTo>
                    <a:pt x="2157" y="178"/>
                  </a:lnTo>
                  <a:lnTo>
                    <a:pt x="2155" y="177"/>
                  </a:lnTo>
                  <a:lnTo>
                    <a:pt x="2152" y="175"/>
                  </a:lnTo>
                  <a:lnTo>
                    <a:pt x="2151" y="173"/>
                  </a:lnTo>
                  <a:lnTo>
                    <a:pt x="2147" y="172"/>
                  </a:lnTo>
                  <a:lnTo>
                    <a:pt x="2139" y="168"/>
                  </a:lnTo>
                  <a:lnTo>
                    <a:pt x="2134" y="167"/>
                  </a:lnTo>
                  <a:lnTo>
                    <a:pt x="2131" y="167"/>
                  </a:lnTo>
                  <a:lnTo>
                    <a:pt x="2126" y="167"/>
                  </a:lnTo>
                  <a:lnTo>
                    <a:pt x="2124" y="169"/>
                  </a:lnTo>
                  <a:lnTo>
                    <a:pt x="2119" y="169"/>
                  </a:lnTo>
                  <a:lnTo>
                    <a:pt x="2116" y="170"/>
                  </a:lnTo>
                  <a:lnTo>
                    <a:pt x="2115" y="173"/>
                  </a:lnTo>
                  <a:lnTo>
                    <a:pt x="2106" y="173"/>
                  </a:lnTo>
                  <a:lnTo>
                    <a:pt x="2100" y="172"/>
                  </a:lnTo>
                  <a:lnTo>
                    <a:pt x="2096" y="170"/>
                  </a:lnTo>
                  <a:lnTo>
                    <a:pt x="2092" y="167"/>
                  </a:lnTo>
                  <a:lnTo>
                    <a:pt x="2089" y="163"/>
                  </a:lnTo>
                  <a:lnTo>
                    <a:pt x="2089" y="163"/>
                  </a:lnTo>
                  <a:lnTo>
                    <a:pt x="2087" y="162"/>
                  </a:lnTo>
                  <a:lnTo>
                    <a:pt x="2087" y="160"/>
                  </a:lnTo>
                  <a:lnTo>
                    <a:pt x="2086" y="159"/>
                  </a:lnTo>
                  <a:lnTo>
                    <a:pt x="2085" y="159"/>
                  </a:lnTo>
                  <a:lnTo>
                    <a:pt x="2081" y="164"/>
                  </a:lnTo>
                  <a:lnTo>
                    <a:pt x="2080" y="167"/>
                  </a:lnTo>
                  <a:lnTo>
                    <a:pt x="2079" y="170"/>
                  </a:lnTo>
                  <a:lnTo>
                    <a:pt x="2077" y="174"/>
                  </a:lnTo>
                  <a:lnTo>
                    <a:pt x="2077" y="175"/>
                  </a:lnTo>
                  <a:lnTo>
                    <a:pt x="2077" y="177"/>
                  </a:lnTo>
                  <a:lnTo>
                    <a:pt x="2076" y="177"/>
                  </a:lnTo>
                  <a:lnTo>
                    <a:pt x="2074" y="180"/>
                  </a:lnTo>
                  <a:lnTo>
                    <a:pt x="2071" y="185"/>
                  </a:lnTo>
                  <a:lnTo>
                    <a:pt x="2069" y="187"/>
                  </a:lnTo>
                  <a:lnTo>
                    <a:pt x="2067" y="188"/>
                  </a:lnTo>
                  <a:lnTo>
                    <a:pt x="2065" y="189"/>
                  </a:lnTo>
                  <a:lnTo>
                    <a:pt x="2064" y="189"/>
                  </a:lnTo>
                  <a:lnTo>
                    <a:pt x="2061" y="187"/>
                  </a:lnTo>
                  <a:lnTo>
                    <a:pt x="2061" y="184"/>
                  </a:lnTo>
                  <a:lnTo>
                    <a:pt x="2060" y="183"/>
                  </a:lnTo>
                  <a:lnTo>
                    <a:pt x="2059" y="185"/>
                  </a:lnTo>
                  <a:lnTo>
                    <a:pt x="2056" y="185"/>
                  </a:lnTo>
                  <a:lnTo>
                    <a:pt x="2053" y="184"/>
                  </a:lnTo>
                  <a:lnTo>
                    <a:pt x="2050" y="180"/>
                  </a:lnTo>
                  <a:lnTo>
                    <a:pt x="2046" y="179"/>
                  </a:lnTo>
                  <a:lnTo>
                    <a:pt x="2041" y="172"/>
                  </a:lnTo>
                  <a:lnTo>
                    <a:pt x="2038" y="169"/>
                  </a:lnTo>
                  <a:lnTo>
                    <a:pt x="2037" y="168"/>
                  </a:lnTo>
                  <a:lnTo>
                    <a:pt x="2035" y="167"/>
                  </a:lnTo>
                  <a:lnTo>
                    <a:pt x="2033" y="165"/>
                  </a:lnTo>
                  <a:lnTo>
                    <a:pt x="2035" y="164"/>
                  </a:lnTo>
                  <a:lnTo>
                    <a:pt x="2038" y="163"/>
                  </a:lnTo>
                  <a:lnTo>
                    <a:pt x="2041" y="164"/>
                  </a:lnTo>
                  <a:lnTo>
                    <a:pt x="2040" y="160"/>
                  </a:lnTo>
                  <a:lnTo>
                    <a:pt x="2038" y="159"/>
                  </a:lnTo>
                  <a:lnTo>
                    <a:pt x="2037" y="158"/>
                  </a:lnTo>
                  <a:lnTo>
                    <a:pt x="2037" y="160"/>
                  </a:lnTo>
                  <a:lnTo>
                    <a:pt x="2037" y="162"/>
                  </a:lnTo>
                  <a:lnTo>
                    <a:pt x="2036" y="163"/>
                  </a:lnTo>
                  <a:lnTo>
                    <a:pt x="2033" y="163"/>
                  </a:lnTo>
                  <a:lnTo>
                    <a:pt x="2026" y="154"/>
                  </a:lnTo>
                  <a:lnTo>
                    <a:pt x="2022" y="150"/>
                  </a:lnTo>
                  <a:lnTo>
                    <a:pt x="2020" y="149"/>
                  </a:lnTo>
                  <a:lnTo>
                    <a:pt x="2017" y="147"/>
                  </a:lnTo>
                  <a:lnTo>
                    <a:pt x="2018" y="145"/>
                  </a:lnTo>
                  <a:lnTo>
                    <a:pt x="2023" y="149"/>
                  </a:lnTo>
                  <a:lnTo>
                    <a:pt x="2028" y="150"/>
                  </a:lnTo>
                  <a:lnTo>
                    <a:pt x="2035" y="155"/>
                  </a:lnTo>
                  <a:lnTo>
                    <a:pt x="2040" y="154"/>
                  </a:lnTo>
                  <a:lnTo>
                    <a:pt x="2041" y="153"/>
                  </a:lnTo>
                  <a:lnTo>
                    <a:pt x="2041" y="149"/>
                  </a:lnTo>
                  <a:lnTo>
                    <a:pt x="2038" y="145"/>
                  </a:lnTo>
                  <a:lnTo>
                    <a:pt x="2037" y="144"/>
                  </a:lnTo>
                  <a:lnTo>
                    <a:pt x="2028" y="144"/>
                  </a:lnTo>
                  <a:lnTo>
                    <a:pt x="2027" y="143"/>
                  </a:lnTo>
                  <a:lnTo>
                    <a:pt x="2028" y="143"/>
                  </a:lnTo>
                  <a:lnTo>
                    <a:pt x="2030" y="143"/>
                  </a:lnTo>
                  <a:lnTo>
                    <a:pt x="2032" y="142"/>
                  </a:lnTo>
                  <a:lnTo>
                    <a:pt x="2037" y="139"/>
                  </a:lnTo>
                  <a:lnTo>
                    <a:pt x="2038" y="139"/>
                  </a:lnTo>
                  <a:lnTo>
                    <a:pt x="2038" y="137"/>
                  </a:lnTo>
                  <a:lnTo>
                    <a:pt x="2036" y="134"/>
                  </a:lnTo>
                  <a:lnTo>
                    <a:pt x="2031" y="134"/>
                  </a:lnTo>
                  <a:lnTo>
                    <a:pt x="2030" y="134"/>
                  </a:lnTo>
                  <a:lnTo>
                    <a:pt x="2031" y="133"/>
                  </a:lnTo>
                  <a:lnTo>
                    <a:pt x="2033" y="132"/>
                  </a:lnTo>
                  <a:lnTo>
                    <a:pt x="2036" y="130"/>
                  </a:lnTo>
                  <a:lnTo>
                    <a:pt x="2036" y="128"/>
                  </a:lnTo>
                  <a:lnTo>
                    <a:pt x="2036" y="128"/>
                  </a:lnTo>
                  <a:lnTo>
                    <a:pt x="2033" y="128"/>
                  </a:lnTo>
                  <a:lnTo>
                    <a:pt x="2033" y="128"/>
                  </a:lnTo>
                  <a:lnTo>
                    <a:pt x="2033" y="127"/>
                  </a:lnTo>
                  <a:lnTo>
                    <a:pt x="2031" y="125"/>
                  </a:lnTo>
                  <a:lnTo>
                    <a:pt x="2030" y="124"/>
                  </a:lnTo>
                  <a:lnTo>
                    <a:pt x="2025" y="124"/>
                  </a:lnTo>
                  <a:lnTo>
                    <a:pt x="2025" y="123"/>
                  </a:lnTo>
                  <a:lnTo>
                    <a:pt x="2025" y="123"/>
                  </a:lnTo>
                  <a:lnTo>
                    <a:pt x="2023" y="122"/>
                  </a:lnTo>
                  <a:lnTo>
                    <a:pt x="2022" y="120"/>
                  </a:lnTo>
                  <a:lnTo>
                    <a:pt x="2021" y="120"/>
                  </a:lnTo>
                  <a:lnTo>
                    <a:pt x="2021" y="119"/>
                  </a:lnTo>
                  <a:lnTo>
                    <a:pt x="2017" y="118"/>
                  </a:lnTo>
                  <a:lnTo>
                    <a:pt x="2008" y="117"/>
                  </a:lnTo>
                  <a:lnTo>
                    <a:pt x="2007" y="117"/>
                  </a:lnTo>
                  <a:lnTo>
                    <a:pt x="2005" y="119"/>
                  </a:lnTo>
                  <a:lnTo>
                    <a:pt x="2001" y="122"/>
                  </a:lnTo>
                  <a:lnTo>
                    <a:pt x="1998" y="120"/>
                  </a:lnTo>
                  <a:lnTo>
                    <a:pt x="1997" y="120"/>
                  </a:lnTo>
                  <a:lnTo>
                    <a:pt x="1997" y="120"/>
                  </a:lnTo>
                  <a:lnTo>
                    <a:pt x="1997" y="119"/>
                  </a:lnTo>
                  <a:lnTo>
                    <a:pt x="1998" y="118"/>
                  </a:lnTo>
                  <a:lnTo>
                    <a:pt x="1997" y="117"/>
                  </a:lnTo>
                  <a:lnTo>
                    <a:pt x="1997" y="117"/>
                  </a:lnTo>
                  <a:lnTo>
                    <a:pt x="1995" y="118"/>
                  </a:lnTo>
                  <a:lnTo>
                    <a:pt x="1992" y="118"/>
                  </a:lnTo>
                  <a:lnTo>
                    <a:pt x="1991" y="119"/>
                  </a:lnTo>
                  <a:lnTo>
                    <a:pt x="1988" y="119"/>
                  </a:lnTo>
                  <a:lnTo>
                    <a:pt x="1988" y="118"/>
                  </a:lnTo>
                  <a:lnTo>
                    <a:pt x="1977" y="112"/>
                  </a:lnTo>
                  <a:lnTo>
                    <a:pt x="1973" y="112"/>
                  </a:lnTo>
                  <a:lnTo>
                    <a:pt x="1971" y="112"/>
                  </a:lnTo>
                  <a:lnTo>
                    <a:pt x="1966" y="112"/>
                  </a:lnTo>
                  <a:lnTo>
                    <a:pt x="1965" y="113"/>
                  </a:lnTo>
                  <a:lnTo>
                    <a:pt x="1963" y="114"/>
                  </a:lnTo>
                  <a:lnTo>
                    <a:pt x="1958" y="113"/>
                  </a:lnTo>
                  <a:lnTo>
                    <a:pt x="1957" y="114"/>
                  </a:lnTo>
                  <a:lnTo>
                    <a:pt x="1956" y="117"/>
                  </a:lnTo>
                  <a:lnTo>
                    <a:pt x="1956" y="119"/>
                  </a:lnTo>
                  <a:lnTo>
                    <a:pt x="1957" y="120"/>
                  </a:lnTo>
                  <a:lnTo>
                    <a:pt x="1957" y="122"/>
                  </a:lnTo>
                  <a:lnTo>
                    <a:pt x="1958" y="124"/>
                  </a:lnTo>
                  <a:lnTo>
                    <a:pt x="1961" y="125"/>
                  </a:lnTo>
                  <a:lnTo>
                    <a:pt x="1960" y="127"/>
                  </a:lnTo>
                  <a:lnTo>
                    <a:pt x="1960" y="127"/>
                  </a:lnTo>
                  <a:lnTo>
                    <a:pt x="1958" y="128"/>
                  </a:lnTo>
                  <a:lnTo>
                    <a:pt x="1957" y="129"/>
                  </a:lnTo>
                  <a:lnTo>
                    <a:pt x="1956" y="132"/>
                  </a:lnTo>
                  <a:lnTo>
                    <a:pt x="1955" y="132"/>
                  </a:lnTo>
                  <a:lnTo>
                    <a:pt x="1952" y="132"/>
                  </a:lnTo>
                  <a:lnTo>
                    <a:pt x="1947" y="130"/>
                  </a:lnTo>
                  <a:lnTo>
                    <a:pt x="1946" y="130"/>
                  </a:lnTo>
                  <a:lnTo>
                    <a:pt x="1945" y="132"/>
                  </a:lnTo>
                  <a:lnTo>
                    <a:pt x="1948" y="133"/>
                  </a:lnTo>
                  <a:lnTo>
                    <a:pt x="1948" y="133"/>
                  </a:lnTo>
                  <a:lnTo>
                    <a:pt x="1947" y="134"/>
                  </a:lnTo>
                  <a:lnTo>
                    <a:pt x="1946" y="134"/>
                  </a:lnTo>
                  <a:lnTo>
                    <a:pt x="1942" y="134"/>
                  </a:lnTo>
                  <a:lnTo>
                    <a:pt x="1938" y="134"/>
                  </a:lnTo>
                  <a:lnTo>
                    <a:pt x="1936" y="132"/>
                  </a:lnTo>
                  <a:lnTo>
                    <a:pt x="1935" y="132"/>
                  </a:lnTo>
                  <a:lnTo>
                    <a:pt x="1930" y="132"/>
                  </a:lnTo>
                  <a:lnTo>
                    <a:pt x="1925" y="133"/>
                  </a:lnTo>
                  <a:lnTo>
                    <a:pt x="1918" y="132"/>
                  </a:lnTo>
                  <a:lnTo>
                    <a:pt x="1909" y="132"/>
                  </a:lnTo>
                  <a:lnTo>
                    <a:pt x="1907" y="132"/>
                  </a:lnTo>
                  <a:lnTo>
                    <a:pt x="1902" y="129"/>
                  </a:lnTo>
                  <a:lnTo>
                    <a:pt x="1896" y="128"/>
                  </a:lnTo>
                  <a:lnTo>
                    <a:pt x="1888" y="124"/>
                  </a:lnTo>
                  <a:lnTo>
                    <a:pt x="1887" y="122"/>
                  </a:lnTo>
                  <a:lnTo>
                    <a:pt x="1888" y="119"/>
                  </a:lnTo>
                  <a:lnTo>
                    <a:pt x="1893" y="119"/>
                  </a:lnTo>
                  <a:lnTo>
                    <a:pt x="1896" y="118"/>
                  </a:lnTo>
                  <a:lnTo>
                    <a:pt x="1894" y="118"/>
                  </a:lnTo>
                  <a:lnTo>
                    <a:pt x="1894" y="117"/>
                  </a:lnTo>
                  <a:lnTo>
                    <a:pt x="1888" y="115"/>
                  </a:lnTo>
                  <a:lnTo>
                    <a:pt x="1873" y="115"/>
                  </a:lnTo>
                  <a:lnTo>
                    <a:pt x="1862" y="113"/>
                  </a:lnTo>
                  <a:lnTo>
                    <a:pt x="1846" y="113"/>
                  </a:lnTo>
                  <a:lnTo>
                    <a:pt x="1838" y="115"/>
                  </a:lnTo>
                  <a:lnTo>
                    <a:pt x="1828" y="115"/>
                  </a:lnTo>
                  <a:lnTo>
                    <a:pt x="1824" y="117"/>
                  </a:lnTo>
                  <a:lnTo>
                    <a:pt x="1819" y="118"/>
                  </a:lnTo>
                  <a:lnTo>
                    <a:pt x="1821" y="119"/>
                  </a:lnTo>
                  <a:lnTo>
                    <a:pt x="1823" y="122"/>
                  </a:lnTo>
                  <a:lnTo>
                    <a:pt x="1824" y="122"/>
                  </a:lnTo>
                  <a:lnTo>
                    <a:pt x="1826" y="122"/>
                  </a:lnTo>
                  <a:lnTo>
                    <a:pt x="1824" y="123"/>
                  </a:lnTo>
                  <a:lnTo>
                    <a:pt x="1823" y="123"/>
                  </a:lnTo>
                  <a:lnTo>
                    <a:pt x="1822" y="124"/>
                  </a:lnTo>
                  <a:lnTo>
                    <a:pt x="1821" y="125"/>
                  </a:lnTo>
                  <a:lnTo>
                    <a:pt x="1821" y="128"/>
                  </a:lnTo>
                  <a:lnTo>
                    <a:pt x="1821" y="129"/>
                  </a:lnTo>
                  <a:lnTo>
                    <a:pt x="1818" y="133"/>
                  </a:lnTo>
                  <a:lnTo>
                    <a:pt x="1817" y="134"/>
                  </a:lnTo>
                  <a:lnTo>
                    <a:pt x="1816" y="137"/>
                  </a:lnTo>
                  <a:lnTo>
                    <a:pt x="1817" y="138"/>
                  </a:lnTo>
                  <a:lnTo>
                    <a:pt x="1818" y="139"/>
                  </a:lnTo>
                  <a:lnTo>
                    <a:pt x="1822" y="139"/>
                  </a:lnTo>
                  <a:lnTo>
                    <a:pt x="1823" y="140"/>
                  </a:lnTo>
                  <a:lnTo>
                    <a:pt x="1822" y="140"/>
                  </a:lnTo>
                  <a:lnTo>
                    <a:pt x="1817" y="140"/>
                  </a:lnTo>
                  <a:lnTo>
                    <a:pt x="1816" y="138"/>
                  </a:lnTo>
                  <a:lnTo>
                    <a:pt x="1816" y="137"/>
                  </a:lnTo>
                  <a:lnTo>
                    <a:pt x="1814" y="135"/>
                  </a:lnTo>
                  <a:lnTo>
                    <a:pt x="1817" y="134"/>
                  </a:lnTo>
                  <a:lnTo>
                    <a:pt x="1818" y="133"/>
                  </a:lnTo>
                  <a:lnTo>
                    <a:pt x="1819" y="130"/>
                  </a:lnTo>
                  <a:lnTo>
                    <a:pt x="1819" y="127"/>
                  </a:lnTo>
                  <a:lnTo>
                    <a:pt x="1819" y="122"/>
                  </a:lnTo>
                  <a:lnTo>
                    <a:pt x="1817" y="120"/>
                  </a:lnTo>
                  <a:lnTo>
                    <a:pt x="1816" y="119"/>
                  </a:lnTo>
                  <a:lnTo>
                    <a:pt x="1818" y="115"/>
                  </a:lnTo>
                  <a:lnTo>
                    <a:pt x="1818" y="114"/>
                  </a:lnTo>
                  <a:lnTo>
                    <a:pt x="1817" y="113"/>
                  </a:lnTo>
                  <a:lnTo>
                    <a:pt x="1816" y="109"/>
                  </a:lnTo>
                  <a:lnTo>
                    <a:pt x="1813" y="107"/>
                  </a:lnTo>
                  <a:lnTo>
                    <a:pt x="1812" y="105"/>
                  </a:lnTo>
                  <a:lnTo>
                    <a:pt x="1811" y="105"/>
                  </a:lnTo>
                  <a:lnTo>
                    <a:pt x="1812" y="109"/>
                  </a:lnTo>
                  <a:lnTo>
                    <a:pt x="1811" y="110"/>
                  </a:lnTo>
                  <a:lnTo>
                    <a:pt x="1811" y="112"/>
                  </a:lnTo>
                  <a:lnTo>
                    <a:pt x="1804" y="113"/>
                  </a:lnTo>
                  <a:lnTo>
                    <a:pt x="1801" y="113"/>
                  </a:lnTo>
                  <a:lnTo>
                    <a:pt x="1797" y="112"/>
                  </a:lnTo>
                  <a:lnTo>
                    <a:pt x="1791" y="109"/>
                  </a:lnTo>
                  <a:lnTo>
                    <a:pt x="1789" y="108"/>
                  </a:lnTo>
                  <a:lnTo>
                    <a:pt x="1788" y="105"/>
                  </a:lnTo>
                  <a:lnTo>
                    <a:pt x="1792" y="104"/>
                  </a:lnTo>
                  <a:lnTo>
                    <a:pt x="1793" y="104"/>
                  </a:lnTo>
                  <a:lnTo>
                    <a:pt x="1789" y="103"/>
                  </a:lnTo>
                  <a:lnTo>
                    <a:pt x="1787" y="103"/>
                  </a:lnTo>
                  <a:lnTo>
                    <a:pt x="1786" y="107"/>
                  </a:lnTo>
                  <a:lnTo>
                    <a:pt x="1784" y="105"/>
                  </a:lnTo>
                  <a:lnTo>
                    <a:pt x="1774" y="104"/>
                  </a:lnTo>
                  <a:lnTo>
                    <a:pt x="1772" y="104"/>
                  </a:lnTo>
                  <a:lnTo>
                    <a:pt x="1769" y="107"/>
                  </a:lnTo>
                  <a:lnTo>
                    <a:pt x="1768" y="108"/>
                  </a:lnTo>
                  <a:lnTo>
                    <a:pt x="1767" y="110"/>
                  </a:lnTo>
                  <a:lnTo>
                    <a:pt x="1767" y="112"/>
                  </a:lnTo>
                  <a:lnTo>
                    <a:pt x="1768" y="112"/>
                  </a:lnTo>
                  <a:lnTo>
                    <a:pt x="1773" y="113"/>
                  </a:lnTo>
                  <a:lnTo>
                    <a:pt x="1777" y="112"/>
                  </a:lnTo>
                  <a:lnTo>
                    <a:pt x="1782" y="110"/>
                  </a:lnTo>
                  <a:lnTo>
                    <a:pt x="1782" y="110"/>
                  </a:lnTo>
                  <a:lnTo>
                    <a:pt x="1783" y="112"/>
                  </a:lnTo>
                  <a:lnTo>
                    <a:pt x="1782" y="113"/>
                  </a:lnTo>
                  <a:lnTo>
                    <a:pt x="1777" y="114"/>
                  </a:lnTo>
                  <a:lnTo>
                    <a:pt x="1769" y="119"/>
                  </a:lnTo>
                  <a:lnTo>
                    <a:pt x="1767" y="119"/>
                  </a:lnTo>
                  <a:lnTo>
                    <a:pt x="1762" y="118"/>
                  </a:lnTo>
                  <a:lnTo>
                    <a:pt x="1759" y="120"/>
                  </a:lnTo>
                  <a:lnTo>
                    <a:pt x="1758" y="122"/>
                  </a:lnTo>
                  <a:lnTo>
                    <a:pt x="1752" y="123"/>
                  </a:lnTo>
                  <a:lnTo>
                    <a:pt x="1748" y="123"/>
                  </a:lnTo>
                  <a:lnTo>
                    <a:pt x="1748" y="124"/>
                  </a:lnTo>
                  <a:lnTo>
                    <a:pt x="1745" y="124"/>
                  </a:lnTo>
                  <a:lnTo>
                    <a:pt x="1743" y="125"/>
                  </a:lnTo>
                  <a:lnTo>
                    <a:pt x="1740" y="127"/>
                  </a:lnTo>
                  <a:lnTo>
                    <a:pt x="1734" y="127"/>
                  </a:lnTo>
                  <a:lnTo>
                    <a:pt x="1730" y="127"/>
                  </a:lnTo>
                  <a:lnTo>
                    <a:pt x="1722" y="128"/>
                  </a:lnTo>
                  <a:lnTo>
                    <a:pt x="1720" y="128"/>
                  </a:lnTo>
                  <a:lnTo>
                    <a:pt x="1718" y="129"/>
                  </a:lnTo>
                  <a:lnTo>
                    <a:pt x="1718" y="130"/>
                  </a:lnTo>
                  <a:lnTo>
                    <a:pt x="1717" y="133"/>
                  </a:lnTo>
                  <a:lnTo>
                    <a:pt x="1712" y="135"/>
                  </a:lnTo>
                  <a:lnTo>
                    <a:pt x="1708" y="137"/>
                  </a:lnTo>
                  <a:lnTo>
                    <a:pt x="1704" y="137"/>
                  </a:lnTo>
                  <a:lnTo>
                    <a:pt x="1707" y="135"/>
                  </a:lnTo>
                  <a:lnTo>
                    <a:pt x="1712" y="132"/>
                  </a:lnTo>
                  <a:lnTo>
                    <a:pt x="1718" y="123"/>
                  </a:lnTo>
                  <a:lnTo>
                    <a:pt x="1725" y="123"/>
                  </a:lnTo>
                  <a:lnTo>
                    <a:pt x="1727" y="122"/>
                  </a:lnTo>
                  <a:lnTo>
                    <a:pt x="1732" y="115"/>
                  </a:lnTo>
                  <a:lnTo>
                    <a:pt x="1733" y="114"/>
                  </a:lnTo>
                  <a:lnTo>
                    <a:pt x="1740" y="114"/>
                  </a:lnTo>
                  <a:lnTo>
                    <a:pt x="1747" y="113"/>
                  </a:lnTo>
                  <a:lnTo>
                    <a:pt x="1758" y="104"/>
                  </a:lnTo>
                  <a:lnTo>
                    <a:pt x="1764" y="102"/>
                  </a:lnTo>
                  <a:lnTo>
                    <a:pt x="1768" y="100"/>
                  </a:lnTo>
                  <a:lnTo>
                    <a:pt x="1769" y="99"/>
                  </a:lnTo>
                  <a:lnTo>
                    <a:pt x="1770" y="98"/>
                  </a:lnTo>
                  <a:lnTo>
                    <a:pt x="1769" y="97"/>
                  </a:lnTo>
                  <a:lnTo>
                    <a:pt x="1769" y="95"/>
                  </a:lnTo>
                  <a:lnTo>
                    <a:pt x="1774" y="94"/>
                  </a:lnTo>
                  <a:lnTo>
                    <a:pt x="1777" y="92"/>
                  </a:lnTo>
                  <a:lnTo>
                    <a:pt x="1783" y="89"/>
                  </a:lnTo>
                  <a:lnTo>
                    <a:pt x="1789" y="87"/>
                  </a:lnTo>
                  <a:lnTo>
                    <a:pt x="1797" y="84"/>
                  </a:lnTo>
                  <a:lnTo>
                    <a:pt x="1802" y="81"/>
                  </a:lnTo>
                  <a:lnTo>
                    <a:pt x="1812" y="76"/>
                  </a:lnTo>
                  <a:lnTo>
                    <a:pt x="1822" y="69"/>
                  </a:lnTo>
                  <a:lnTo>
                    <a:pt x="1823" y="65"/>
                  </a:lnTo>
                  <a:lnTo>
                    <a:pt x="1821" y="64"/>
                  </a:lnTo>
                  <a:lnTo>
                    <a:pt x="1818" y="63"/>
                  </a:lnTo>
                  <a:lnTo>
                    <a:pt x="1817" y="60"/>
                  </a:lnTo>
                  <a:lnTo>
                    <a:pt x="1816" y="60"/>
                  </a:lnTo>
                  <a:lnTo>
                    <a:pt x="1812" y="61"/>
                  </a:lnTo>
                  <a:lnTo>
                    <a:pt x="1809" y="56"/>
                  </a:lnTo>
                  <a:lnTo>
                    <a:pt x="1806" y="54"/>
                  </a:lnTo>
                  <a:lnTo>
                    <a:pt x="1806" y="54"/>
                  </a:lnTo>
                  <a:lnTo>
                    <a:pt x="1806" y="54"/>
                  </a:lnTo>
                  <a:lnTo>
                    <a:pt x="1808" y="54"/>
                  </a:lnTo>
                  <a:lnTo>
                    <a:pt x="1814" y="58"/>
                  </a:lnTo>
                  <a:lnTo>
                    <a:pt x="1818" y="59"/>
                  </a:lnTo>
                  <a:lnTo>
                    <a:pt x="1819" y="59"/>
                  </a:lnTo>
                  <a:lnTo>
                    <a:pt x="1821" y="60"/>
                  </a:lnTo>
                  <a:lnTo>
                    <a:pt x="1819" y="61"/>
                  </a:lnTo>
                  <a:lnTo>
                    <a:pt x="1821" y="61"/>
                  </a:lnTo>
                  <a:lnTo>
                    <a:pt x="1822" y="60"/>
                  </a:lnTo>
                  <a:lnTo>
                    <a:pt x="1823" y="58"/>
                  </a:lnTo>
                  <a:lnTo>
                    <a:pt x="1826" y="54"/>
                  </a:lnTo>
                  <a:lnTo>
                    <a:pt x="1824" y="51"/>
                  </a:lnTo>
                  <a:lnTo>
                    <a:pt x="1821" y="53"/>
                  </a:lnTo>
                  <a:lnTo>
                    <a:pt x="1819" y="46"/>
                  </a:lnTo>
                  <a:lnTo>
                    <a:pt x="1818" y="44"/>
                  </a:lnTo>
                  <a:lnTo>
                    <a:pt x="1817" y="43"/>
                  </a:lnTo>
                  <a:lnTo>
                    <a:pt x="1814" y="43"/>
                  </a:lnTo>
                  <a:lnTo>
                    <a:pt x="1813" y="43"/>
                  </a:lnTo>
                  <a:lnTo>
                    <a:pt x="1814" y="44"/>
                  </a:lnTo>
                  <a:lnTo>
                    <a:pt x="1816" y="44"/>
                  </a:lnTo>
                  <a:lnTo>
                    <a:pt x="1814" y="45"/>
                  </a:lnTo>
                  <a:lnTo>
                    <a:pt x="1813" y="46"/>
                  </a:lnTo>
                  <a:lnTo>
                    <a:pt x="1811" y="48"/>
                  </a:lnTo>
                  <a:lnTo>
                    <a:pt x="1808" y="48"/>
                  </a:lnTo>
                  <a:lnTo>
                    <a:pt x="1809" y="48"/>
                  </a:lnTo>
                  <a:lnTo>
                    <a:pt x="1811" y="45"/>
                  </a:lnTo>
                  <a:lnTo>
                    <a:pt x="1809" y="44"/>
                  </a:lnTo>
                  <a:lnTo>
                    <a:pt x="1808" y="43"/>
                  </a:lnTo>
                  <a:lnTo>
                    <a:pt x="1808" y="39"/>
                  </a:lnTo>
                  <a:lnTo>
                    <a:pt x="1804" y="38"/>
                  </a:lnTo>
                  <a:lnTo>
                    <a:pt x="1803" y="38"/>
                  </a:lnTo>
                  <a:lnTo>
                    <a:pt x="1801" y="38"/>
                  </a:lnTo>
                  <a:lnTo>
                    <a:pt x="1798" y="39"/>
                  </a:lnTo>
                  <a:lnTo>
                    <a:pt x="1799" y="38"/>
                  </a:lnTo>
                  <a:lnTo>
                    <a:pt x="1801" y="35"/>
                  </a:lnTo>
                  <a:lnTo>
                    <a:pt x="1798" y="34"/>
                  </a:lnTo>
                  <a:lnTo>
                    <a:pt x="1796" y="33"/>
                  </a:lnTo>
                  <a:lnTo>
                    <a:pt x="1793" y="31"/>
                  </a:lnTo>
                  <a:lnTo>
                    <a:pt x="1791" y="30"/>
                  </a:lnTo>
                  <a:lnTo>
                    <a:pt x="1787" y="29"/>
                  </a:lnTo>
                  <a:lnTo>
                    <a:pt x="1778" y="28"/>
                  </a:lnTo>
                  <a:lnTo>
                    <a:pt x="1770" y="29"/>
                  </a:lnTo>
                  <a:lnTo>
                    <a:pt x="1763" y="28"/>
                  </a:lnTo>
                  <a:lnTo>
                    <a:pt x="1752" y="29"/>
                  </a:lnTo>
                  <a:lnTo>
                    <a:pt x="1748" y="29"/>
                  </a:lnTo>
                  <a:lnTo>
                    <a:pt x="1745" y="29"/>
                  </a:lnTo>
                  <a:lnTo>
                    <a:pt x="1744" y="29"/>
                  </a:lnTo>
                  <a:lnTo>
                    <a:pt x="1743" y="30"/>
                  </a:lnTo>
                  <a:lnTo>
                    <a:pt x="1742" y="33"/>
                  </a:lnTo>
                  <a:lnTo>
                    <a:pt x="1739" y="35"/>
                  </a:lnTo>
                  <a:lnTo>
                    <a:pt x="1738" y="35"/>
                  </a:lnTo>
                  <a:lnTo>
                    <a:pt x="1732" y="34"/>
                  </a:lnTo>
                  <a:lnTo>
                    <a:pt x="1727" y="35"/>
                  </a:lnTo>
                  <a:lnTo>
                    <a:pt x="1725" y="35"/>
                  </a:lnTo>
                  <a:lnTo>
                    <a:pt x="1722" y="35"/>
                  </a:lnTo>
                  <a:lnTo>
                    <a:pt x="1720" y="33"/>
                  </a:lnTo>
                  <a:lnTo>
                    <a:pt x="1723" y="33"/>
                  </a:lnTo>
                  <a:lnTo>
                    <a:pt x="1724" y="33"/>
                  </a:lnTo>
                  <a:lnTo>
                    <a:pt x="1729" y="29"/>
                  </a:lnTo>
                  <a:lnTo>
                    <a:pt x="1732" y="26"/>
                  </a:lnTo>
                  <a:lnTo>
                    <a:pt x="1735" y="23"/>
                  </a:lnTo>
                  <a:lnTo>
                    <a:pt x="1733" y="21"/>
                  </a:lnTo>
                  <a:lnTo>
                    <a:pt x="1729" y="20"/>
                  </a:lnTo>
                  <a:lnTo>
                    <a:pt x="1727" y="20"/>
                  </a:lnTo>
                  <a:lnTo>
                    <a:pt x="1725" y="20"/>
                  </a:lnTo>
                  <a:lnTo>
                    <a:pt x="1720" y="19"/>
                  </a:lnTo>
                  <a:lnTo>
                    <a:pt x="1718" y="20"/>
                  </a:lnTo>
                  <a:lnTo>
                    <a:pt x="1713" y="21"/>
                  </a:lnTo>
                  <a:lnTo>
                    <a:pt x="1712" y="21"/>
                  </a:lnTo>
                  <a:lnTo>
                    <a:pt x="1710" y="18"/>
                  </a:lnTo>
                  <a:lnTo>
                    <a:pt x="1707" y="18"/>
                  </a:lnTo>
                  <a:lnTo>
                    <a:pt x="1690" y="18"/>
                  </a:lnTo>
                  <a:lnTo>
                    <a:pt x="1693" y="16"/>
                  </a:lnTo>
                  <a:lnTo>
                    <a:pt x="1700" y="16"/>
                  </a:lnTo>
                  <a:lnTo>
                    <a:pt x="1707" y="14"/>
                  </a:lnTo>
                  <a:lnTo>
                    <a:pt x="1712" y="10"/>
                  </a:lnTo>
                  <a:lnTo>
                    <a:pt x="1717" y="9"/>
                  </a:lnTo>
                  <a:lnTo>
                    <a:pt x="1715" y="8"/>
                  </a:lnTo>
                  <a:lnTo>
                    <a:pt x="1714" y="6"/>
                  </a:lnTo>
                  <a:lnTo>
                    <a:pt x="1712" y="5"/>
                  </a:lnTo>
                  <a:lnTo>
                    <a:pt x="1707" y="5"/>
                  </a:lnTo>
                  <a:lnTo>
                    <a:pt x="1702" y="4"/>
                  </a:lnTo>
                  <a:lnTo>
                    <a:pt x="1699" y="1"/>
                  </a:lnTo>
                  <a:lnTo>
                    <a:pt x="1690" y="0"/>
                  </a:lnTo>
                  <a:lnTo>
                    <a:pt x="1688" y="0"/>
                  </a:lnTo>
                  <a:lnTo>
                    <a:pt x="1682" y="3"/>
                  </a:lnTo>
                  <a:lnTo>
                    <a:pt x="1679" y="3"/>
                  </a:lnTo>
                  <a:lnTo>
                    <a:pt x="1675" y="3"/>
                  </a:lnTo>
                  <a:lnTo>
                    <a:pt x="1669" y="6"/>
                  </a:lnTo>
                  <a:lnTo>
                    <a:pt x="1653" y="15"/>
                  </a:lnTo>
                  <a:lnTo>
                    <a:pt x="1650" y="18"/>
                  </a:lnTo>
                  <a:lnTo>
                    <a:pt x="1649" y="20"/>
                  </a:lnTo>
                  <a:lnTo>
                    <a:pt x="1647" y="21"/>
                  </a:lnTo>
                  <a:lnTo>
                    <a:pt x="1645" y="24"/>
                  </a:lnTo>
                  <a:lnTo>
                    <a:pt x="1645" y="26"/>
                  </a:lnTo>
                  <a:lnTo>
                    <a:pt x="1647" y="28"/>
                  </a:lnTo>
                  <a:lnTo>
                    <a:pt x="1648" y="29"/>
                  </a:lnTo>
                  <a:lnTo>
                    <a:pt x="1647" y="31"/>
                  </a:lnTo>
                  <a:lnTo>
                    <a:pt x="1645" y="34"/>
                  </a:lnTo>
                  <a:lnTo>
                    <a:pt x="1647" y="34"/>
                  </a:lnTo>
                  <a:lnTo>
                    <a:pt x="1649" y="34"/>
                  </a:lnTo>
                  <a:lnTo>
                    <a:pt x="1655" y="35"/>
                  </a:lnTo>
                  <a:lnTo>
                    <a:pt x="1654" y="36"/>
                  </a:lnTo>
                  <a:lnTo>
                    <a:pt x="1650" y="36"/>
                  </a:lnTo>
                  <a:lnTo>
                    <a:pt x="1647" y="36"/>
                  </a:lnTo>
                  <a:lnTo>
                    <a:pt x="1644" y="34"/>
                  </a:lnTo>
                  <a:lnTo>
                    <a:pt x="1636" y="36"/>
                  </a:lnTo>
                  <a:lnTo>
                    <a:pt x="1631" y="35"/>
                  </a:lnTo>
                  <a:lnTo>
                    <a:pt x="1626" y="36"/>
                  </a:lnTo>
                  <a:lnTo>
                    <a:pt x="1616" y="35"/>
                  </a:lnTo>
                  <a:lnTo>
                    <a:pt x="1615" y="35"/>
                  </a:lnTo>
                  <a:lnTo>
                    <a:pt x="1618" y="38"/>
                  </a:lnTo>
                  <a:lnTo>
                    <a:pt x="1620" y="39"/>
                  </a:lnTo>
                  <a:lnTo>
                    <a:pt x="1625" y="41"/>
                  </a:lnTo>
                  <a:lnTo>
                    <a:pt x="1626" y="43"/>
                  </a:lnTo>
                  <a:lnTo>
                    <a:pt x="1630" y="45"/>
                  </a:lnTo>
                  <a:lnTo>
                    <a:pt x="1630" y="51"/>
                  </a:lnTo>
                  <a:lnTo>
                    <a:pt x="1629" y="53"/>
                  </a:lnTo>
                  <a:lnTo>
                    <a:pt x="1626" y="55"/>
                  </a:lnTo>
                  <a:lnTo>
                    <a:pt x="1626" y="55"/>
                  </a:lnTo>
                  <a:lnTo>
                    <a:pt x="1624" y="55"/>
                  </a:lnTo>
                  <a:lnTo>
                    <a:pt x="1626" y="54"/>
                  </a:lnTo>
                  <a:lnTo>
                    <a:pt x="1628" y="50"/>
                  </a:lnTo>
                  <a:lnTo>
                    <a:pt x="1629" y="49"/>
                  </a:lnTo>
                  <a:lnTo>
                    <a:pt x="1628" y="48"/>
                  </a:lnTo>
                  <a:lnTo>
                    <a:pt x="1626" y="48"/>
                  </a:lnTo>
                  <a:lnTo>
                    <a:pt x="1626" y="46"/>
                  </a:lnTo>
                  <a:lnTo>
                    <a:pt x="1621" y="44"/>
                  </a:lnTo>
                  <a:lnTo>
                    <a:pt x="1618" y="44"/>
                  </a:lnTo>
                  <a:lnTo>
                    <a:pt x="1615" y="43"/>
                  </a:lnTo>
                  <a:lnTo>
                    <a:pt x="1614" y="43"/>
                  </a:lnTo>
                  <a:lnTo>
                    <a:pt x="1609" y="44"/>
                  </a:lnTo>
                  <a:lnTo>
                    <a:pt x="1608" y="45"/>
                  </a:lnTo>
                  <a:lnTo>
                    <a:pt x="1605" y="45"/>
                  </a:lnTo>
                  <a:lnTo>
                    <a:pt x="1604" y="46"/>
                  </a:lnTo>
                  <a:lnTo>
                    <a:pt x="1600" y="48"/>
                  </a:lnTo>
                  <a:lnTo>
                    <a:pt x="1599" y="49"/>
                  </a:lnTo>
                  <a:lnTo>
                    <a:pt x="1598" y="50"/>
                  </a:lnTo>
                  <a:lnTo>
                    <a:pt x="1595" y="49"/>
                  </a:lnTo>
                  <a:lnTo>
                    <a:pt x="1594" y="49"/>
                  </a:lnTo>
                  <a:lnTo>
                    <a:pt x="1589" y="51"/>
                  </a:lnTo>
                  <a:lnTo>
                    <a:pt x="1584" y="53"/>
                  </a:lnTo>
                  <a:lnTo>
                    <a:pt x="1584" y="51"/>
                  </a:lnTo>
                  <a:lnTo>
                    <a:pt x="1585" y="50"/>
                  </a:lnTo>
                  <a:lnTo>
                    <a:pt x="1584" y="49"/>
                  </a:lnTo>
                  <a:lnTo>
                    <a:pt x="1576" y="51"/>
                  </a:lnTo>
                  <a:lnTo>
                    <a:pt x="1573" y="53"/>
                  </a:lnTo>
                  <a:lnTo>
                    <a:pt x="1571" y="53"/>
                  </a:lnTo>
                  <a:lnTo>
                    <a:pt x="1576" y="49"/>
                  </a:lnTo>
                  <a:lnTo>
                    <a:pt x="1578" y="48"/>
                  </a:lnTo>
                  <a:lnTo>
                    <a:pt x="1575" y="46"/>
                  </a:lnTo>
                  <a:lnTo>
                    <a:pt x="1571" y="45"/>
                  </a:lnTo>
                  <a:lnTo>
                    <a:pt x="1568" y="45"/>
                  </a:lnTo>
                  <a:lnTo>
                    <a:pt x="1564" y="46"/>
                  </a:lnTo>
                  <a:lnTo>
                    <a:pt x="1556" y="45"/>
                  </a:lnTo>
                  <a:lnTo>
                    <a:pt x="1556" y="46"/>
                  </a:lnTo>
                  <a:lnTo>
                    <a:pt x="1554" y="46"/>
                  </a:lnTo>
                  <a:lnTo>
                    <a:pt x="1550" y="46"/>
                  </a:lnTo>
                  <a:lnTo>
                    <a:pt x="1546" y="46"/>
                  </a:lnTo>
                  <a:lnTo>
                    <a:pt x="1544" y="48"/>
                  </a:lnTo>
                  <a:lnTo>
                    <a:pt x="1540" y="46"/>
                  </a:lnTo>
                  <a:lnTo>
                    <a:pt x="1539" y="46"/>
                  </a:lnTo>
                  <a:lnTo>
                    <a:pt x="1536" y="49"/>
                  </a:lnTo>
                  <a:lnTo>
                    <a:pt x="1535" y="48"/>
                  </a:lnTo>
                  <a:lnTo>
                    <a:pt x="1533" y="50"/>
                  </a:lnTo>
                  <a:lnTo>
                    <a:pt x="1534" y="51"/>
                  </a:lnTo>
                  <a:lnTo>
                    <a:pt x="1535" y="53"/>
                  </a:lnTo>
                  <a:lnTo>
                    <a:pt x="1536" y="51"/>
                  </a:lnTo>
                  <a:lnTo>
                    <a:pt x="1536" y="51"/>
                  </a:lnTo>
                  <a:lnTo>
                    <a:pt x="1538" y="50"/>
                  </a:lnTo>
                  <a:lnTo>
                    <a:pt x="1540" y="53"/>
                  </a:lnTo>
                  <a:lnTo>
                    <a:pt x="1541" y="51"/>
                  </a:lnTo>
                  <a:lnTo>
                    <a:pt x="1543" y="50"/>
                  </a:lnTo>
                  <a:lnTo>
                    <a:pt x="1545" y="51"/>
                  </a:lnTo>
                  <a:lnTo>
                    <a:pt x="1551" y="50"/>
                  </a:lnTo>
                  <a:lnTo>
                    <a:pt x="1550" y="51"/>
                  </a:lnTo>
                  <a:lnTo>
                    <a:pt x="1543" y="54"/>
                  </a:lnTo>
                  <a:lnTo>
                    <a:pt x="1530" y="55"/>
                  </a:lnTo>
                  <a:lnTo>
                    <a:pt x="1526" y="56"/>
                  </a:lnTo>
                  <a:lnTo>
                    <a:pt x="1519" y="58"/>
                  </a:lnTo>
                  <a:lnTo>
                    <a:pt x="1514" y="59"/>
                  </a:lnTo>
                  <a:lnTo>
                    <a:pt x="1508" y="59"/>
                  </a:lnTo>
                  <a:lnTo>
                    <a:pt x="1496" y="61"/>
                  </a:lnTo>
                  <a:lnTo>
                    <a:pt x="1487" y="64"/>
                  </a:lnTo>
                  <a:lnTo>
                    <a:pt x="1484" y="64"/>
                  </a:lnTo>
                  <a:lnTo>
                    <a:pt x="1476" y="66"/>
                  </a:lnTo>
                  <a:lnTo>
                    <a:pt x="1472" y="69"/>
                  </a:lnTo>
                  <a:lnTo>
                    <a:pt x="1461" y="74"/>
                  </a:lnTo>
                  <a:lnTo>
                    <a:pt x="1454" y="71"/>
                  </a:lnTo>
                  <a:lnTo>
                    <a:pt x="1451" y="73"/>
                  </a:lnTo>
                  <a:lnTo>
                    <a:pt x="1450" y="74"/>
                  </a:lnTo>
                  <a:lnTo>
                    <a:pt x="1451" y="75"/>
                  </a:lnTo>
                  <a:lnTo>
                    <a:pt x="1454" y="75"/>
                  </a:lnTo>
                  <a:lnTo>
                    <a:pt x="1456" y="75"/>
                  </a:lnTo>
                  <a:lnTo>
                    <a:pt x="1459" y="76"/>
                  </a:lnTo>
                  <a:lnTo>
                    <a:pt x="1457" y="79"/>
                  </a:lnTo>
                  <a:lnTo>
                    <a:pt x="1452" y="83"/>
                  </a:lnTo>
                  <a:lnTo>
                    <a:pt x="1450" y="85"/>
                  </a:lnTo>
                  <a:lnTo>
                    <a:pt x="1447" y="87"/>
                  </a:lnTo>
                  <a:lnTo>
                    <a:pt x="1441" y="83"/>
                  </a:lnTo>
                  <a:lnTo>
                    <a:pt x="1440" y="84"/>
                  </a:lnTo>
                  <a:lnTo>
                    <a:pt x="1439" y="85"/>
                  </a:lnTo>
                  <a:lnTo>
                    <a:pt x="1436" y="84"/>
                  </a:lnTo>
                  <a:lnTo>
                    <a:pt x="1435" y="87"/>
                  </a:lnTo>
                  <a:lnTo>
                    <a:pt x="1440" y="88"/>
                  </a:lnTo>
                  <a:lnTo>
                    <a:pt x="1444" y="89"/>
                  </a:lnTo>
                  <a:lnTo>
                    <a:pt x="1447" y="90"/>
                  </a:lnTo>
                  <a:lnTo>
                    <a:pt x="1450" y="93"/>
                  </a:lnTo>
                  <a:lnTo>
                    <a:pt x="1454" y="94"/>
                  </a:lnTo>
                  <a:lnTo>
                    <a:pt x="1455" y="94"/>
                  </a:lnTo>
                  <a:lnTo>
                    <a:pt x="1450" y="95"/>
                  </a:lnTo>
                  <a:lnTo>
                    <a:pt x="1447" y="93"/>
                  </a:lnTo>
                  <a:lnTo>
                    <a:pt x="1445" y="93"/>
                  </a:lnTo>
                  <a:lnTo>
                    <a:pt x="1444" y="93"/>
                  </a:lnTo>
                  <a:lnTo>
                    <a:pt x="1440" y="93"/>
                  </a:lnTo>
                  <a:lnTo>
                    <a:pt x="1437" y="97"/>
                  </a:lnTo>
                  <a:lnTo>
                    <a:pt x="1440" y="97"/>
                  </a:lnTo>
                  <a:lnTo>
                    <a:pt x="1446" y="98"/>
                  </a:lnTo>
                  <a:lnTo>
                    <a:pt x="1447" y="99"/>
                  </a:lnTo>
                  <a:lnTo>
                    <a:pt x="1455" y="108"/>
                  </a:lnTo>
                  <a:lnTo>
                    <a:pt x="1456" y="109"/>
                  </a:lnTo>
                  <a:lnTo>
                    <a:pt x="1459" y="109"/>
                  </a:lnTo>
                  <a:lnTo>
                    <a:pt x="1460" y="109"/>
                  </a:lnTo>
                  <a:lnTo>
                    <a:pt x="1456" y="112"/>
                  </a:lnTo>
                  <a:lnTo>
                    <a:pt x="1456" y="113"/>
                  </a:lnTo>
                  <a:lnTo>
                    <a:pt x="1454" y="115"/>
                  </a:lnTo>
                  <a:lnTo>
                    <a:pt x="1442" y="117"/>
                  </a:lnTo>
                  <a:lnTo>
                    <a:pt x="1440" y="117"/>
                  </a:lnTo>
                  <a:lnTo>
                    <a:pt x="1439" y="118"/>
                  </a:lnTo>
                  <a:lnTo>
                    <a:pt x="1437" y="118"/>
                  </a:lnTo>
                  <a:lnTo>
                    <a:pt x="1437" y="119"/>
                  </a:lnTo>
                  <a:lnTo>
                    <a:pt x="1436" y="120"/>
                  </a:lnTo>
                  <a:lnTo>
                    <a:pt x="1437" y="122"/>
                  </a:lnTo>
                  <a:lnTo>
                    <a:pt x="1440" y="123"/>
                  </a:lnTo>
                  <a:lnTo>
                    <a:pt x="1447" y="128"/>
                  </a:lnTo>
                  <a:lnTo>
                    <a:pt x="1447" y="128"/>
                  </a:lnTo>
                  <a:lnTo>
                    <a:pt x="1445" y="128"/>
                  </a:lnTo>
                  <a:lnTo>
                    <a:pt x="1442" y="125"/>
                  </a:lnTo>
                  <a:lnTo>
                    <a:pt x="1439" y="124"/>
                  </a:lnTo>
                  <a:lnTo>
                    <a:pt x="1435" y="123"/>
                  </a:lnTo>
                  <a:lnTo>
                    <a:pt x="1435" y="122"/>
                  </a:lnTo>
                  <a:lnTo>
                    <a:pt x="1435" y="119"/>
                  </a:lnTo>
                  <a:lnTo>
                    <a:pt x="1435" y="119"/>
                  </a:lnTo>
                  <a:lnTo>
                    <a:pt x="1435" y="118"/>
                  </a:lnTo>
                  <a:lnTo>
                    <a:pt x="1439" y="115"/>
                  </a:lnTo>
                  <a:lnTo>
                    <a:pt x="1442" y="114"/>
                  </a:lnTo>
                  <a:lnTo>
                    <a:pt x="1447" y="112"/>
                  </a:lnTo>
                  <a:lnTo>
                    <a:pt x="1452" y="109"/>
                  </a:lnTo>
                  <a:lnTo>
                    <a:pt x="1451" y="108"/>
                  </a:lnTo>
                  <a:lnTo>
                    <a:pt x="1450" y="108"/>
                  </a:lnTo>
                  <a:lnTo>
                    <a:pt x="1446" y="108"/>
                  </a:lnTo>
                  <a:lnTo>
                    <a:pt x="1437" y="108"/>
                  </a:lnTo>
                  <a:lnTo>
                    <a:pt x="1432" y="109"/>
                  </a:lnTo>
                  <a:lnTo>
                    <a:pt x="1430" y="112"/>
                  </a:lnTo>
                  <a:lnTo>
                    <a:pt x="1426" y="112"/>
                  </a:lnTo>
                  <a:lnTo>
                    <a:pt x="1425" y="112"/>
                  </a:lnTo>
                  <a:lnTo>
                    <a:pt x="1420" y="110"/>
                  </a:lnTo>
                  <a:lnTo>
                    <a:pt x="1416" y="112"/>
                  </a:lnTo>
                  <a:lnTo>
                    <a:pt x="1405" y="113"/>
                  </a:lnTo>
                  <a:lnTo>
                    <a:pt x="1404" y="113"/>
                  </a:lnTo>
                  <a:lnTo>
                    <a:pt x="1380" y="114"/>
                  </a:lnTo>
                  <a:lnTo>
                    <a:pt x="1375" y="114"/>
                  </a:lnTo>
                  <a:lnTo>
                    <a:pt x="1362" y="117"/>
                  </a:lnTo>
                  <a:lnTo>
                    <a:pt x="1362" y="118"/>
                  </a:lnTo>
                  <a:lnTo>
                    <a:pt x="1362" y="119"/>
                  </a:lnTo>
                  <a:lnTo>
                    <a:pt x="1361" y="120"/>
                  </a:lnTo>
                  <a:lnTo>
                    <a:pt x="1360" y="122"/>
                  </a:lnTo>
                  <a:lnTo>
                    <a:pt x="1360" y="123"/>
                  </a:lnTo>
                  <a:lnTo>
                    <a:pt x="1360" y="125"/>
                  </a:lnTo>
                  <a:lnTo>
                    <a:pt x="1361" y="127"/>
                  </a:lnTo>
                  <a:lnTo>
                    <a:pt x="1361" y="129"/>
                  </a:lnTo>
                  <a:lnTo>
                    <a:pt x="1364" y="130"/>
                  </a:lnTo>
                  <a:lnTo>
                    <a:pt x="1365" y="130"/>
                  </a:lnTo>
                  <a:lnTo>
                    <a:pt x="1366" y="133"/>
                  </a:lnTo>
                  <a:lnTo>
                    <a:pt x="1365" y="134"/>
                  </a:lnTo>
                  <a:lnTo>
                    <a:pt x="1364" y="138"/>
                  </a:lnTo>
                  <a:lnTo>
                    <a:pt x="1364" y="139"/>
                  </a:lnTo>
                  <a:lnTo>
                    <a:pt x="1365" y="140"/>
                  </a:lnTo>
                  <a:lnTo>
                    <a:pt x="1366" y="144"/>
                  </a:lnTo>
                  <a:lnTo>
                    <a:pt x="1366" y="144"/>
                  </a:lnTo>
                  <a:lnTo>
                    <a:pt x="1370" y="147"/>
                  </a:lnTo>
                  <a:lnTo>
                    <a:pt x="1372" y="148"/>
                  </a:lnTo>
                  <a:lnTo>
                    <a:pt x="1376" y="148"/>
                  </a:lnTo>
                  <a:lnTo>
                    <a:pt x="1380" y="149"/>
                  </a:lnTo>
                  <a:lnTo>
                    <a:pt x="1384" y="150"/>
                  </a:lnTo>
                  <a:lnTo>
                    <a:pt x="1385" y="150"/>
                  </a:lnTo>
                  <a:lnTo>
                    <a:pt x="1385" y="152"/>
                  </a:lnTo>
                  <a:lnTo>
                    <a:pt x="1386" y="154"/>
                  </a:lnTo>
                  <a:lnTo>
                    <a:pt x="1386" y="155"/>
                  </a:lnTo>
                  <a:lnTo>
                    <a:pt x="1391" y="159"/>
                  </a:lnTo>
                  <a:lnTo>
                    <a:pt x="1392" y="159"/>
                  </a:lnTo>
                  <a:lnTo>
                    <a:pt x="1399" y="160"/>
                  </a:lnTo>
                  <a:lnTo>
                    <a:pt x="1401" y="162"/>
                  </a:lnTo>
                  <a:lnTo>
                    <a:pt x="1404" y="165"/>
                  </a:lnTo>
                  <a:lnTo>
                    <a:pt x="1404" y="165"/>
                  </a:lnTo>
                  <a:lnTo>
                    <a:pt x="1404" y="168"/>
                  </a:lnTo>
                  <a:lnTo>
                    <a:pt x="1404" y="169"/>
                  </a:lnTo>
                  <a:lnTo>
                    <a:pt x="1404" y="169"/>
                  </a:lnTo>
                  <a:lnTo>
                    <a:pt x="1402" y="170"/>
                  </a:lnTo>
                  <a:lnTo>
                    <a:pt x="1400" y="175"/>
                  </a:lnTo>
                  <a:lnTo>
                    <a:pt x="1399" y="179"/>
                  </a:lnTo>
                  <a:lnTo>
                    <a:pt x="1401" y="183"/>
                  </a:lnTo>
                  <a:lnTo>
                    <a:pt x="1404" y="188"/>
                  </a:lnTo>
                  <a:lnTo>
                    <a:pt x="1405" y="190"/>
                  </a:lnTo>
                  <a:lnTo>
                    <a:pt x="1406" y="194"/>
                  </a:lnTo>
                  <a:lnTo>
                    <a:pt x="1406" y="195"/>
                  </a:lnTo>
                  <a:lnTo>
                    <a:pt x="1405" y="197"/>
                  </a:lnTo>
                  <a:lnTo>
                    <a:pt x="1404" y="199"/>
                  </a:lnTo>
                  <a:lnTo>
                    <a:pt x="1400" y="199"/>
                  </a:lnTo>
                  <a:lnTo>
                    <a:pt x="1397" y="200"/>
                  </a:lnTo>
                  <a:lnTo>
                    <a:pt x="1397" y="202"/>
                  </a:lnTo>
                  <a:lnTo>
                    <a:pt x="1397" y="203"/>
                  </a:lnTo>
                  <a:lnTo>
                    <a:pt x="1397" y="204"/>
                  </a:lnTo>
                  <a:lnTo>
                    <a:pt x="1397" y="205"/>
                  </a:lnTo>
                  <a:lnTo>
                    <a:pt x="1396" y="205"/>
                  </a:lnTo>
                  <a:lnTo>
                    <a:pt x="1394" y="204"/>
                  </a:lnTo>
                  <a:lnTo>
                    <a:pt x="1392" y="203"/>
                  </a:lnTo>
                  <a:lnTo>
                    <a:pt x="1391" y="202"/>
                  </a:lnTo>
                  <a:lnTo>
                    <a:pt x="1392" y="200"/>
                  </a:lnTo>
                  <a:lnTo>
                    <a:pt x="1395" y="197"/>
                  </a:lnTo>
                  <a:lnTo>
                    <a:pt x="1396" y="193"/>
                  </a:lnTo>
                  <a:lnTo>
                    <a:pt x="1397" y="190"/>
                  </a:lnTo>
                  <a:lnTo>
                    <a:pt x="1397" y="187"/>
                  </a:lnTo>
                  <a:lnTo>
                    <a:pt x="1396" y="185"/>
                  </a:lnTo>
                  <a:lnTo>
                    <a:pt x="1395" y="183"/>
                  </a:lnTo>
                  <a:lnTo>
                    <a:pt x="1392" y="184"/>
                  </a:lnTo>
                  <a:lnTo>
                    <a:pt x="1390" y="185"/>
                  </a:lnTo>
                  <a:lnTo>
                    <a:pt x="1389" y="190"/>
                  </a:lnTo>
                  <a:lnTo>
                    <a:pt x="1386" y="194"/>
                  </a:lnTo>
                  <a:lnTo>
                    <a:pt x="1385" y="195"/>
                  </a:lnTo>
                  <a:lnTo>
                    <a:pt x="1386" y="197"/>
                  </a:lnTo>
                  <a:lnTo>
                    <a:pt x="1385" y="198"/>
                  </a:lnTo>
                  <a:lnTo>
                    <a:pt x="1385" y="194"/>
                  </a:lnTo>
                  <a:lnTo>
                    <a:pt x="1385" y="193"/>
                  </a:lnTo>
                  <a:lnTo>
                    <a:pt x="1386" y="189"/>
                  </a:lnTo>
                  <a:lnTo>
                    <a:pt x="1387" y="187"/>
                  </a:lnTo>
                  <a:lnTo>
                    <a:pt x="1386" y="185"/>
                  </a:lnTo>
                  <a:lnTo>
                    <a:pt x="1386" y="183"/>
                  </a:lnTo>
                  <a:lnTo>
                    <a:pt x="1386" y="180"/>
                  </a:lnTo>
                  <a:lnTo>
                    <a:pt x="1386" y="180"/>
                  </a:lnTo>
                  <a:lnTo>
                    <a:pt x="1386" y="175"/>
                  </a:lnTo>
                  <a:lnTo>
                    <a:pt x="1389" y="175"/>
                  </a:lnTo>
                  <a:lnTo>
                    <a:pt x="1395" y="172"/>
                  </a:lnTo>
                  <a:lnTo>
                    <a:pt x="1396" y="170"/>
                  </a:lnTo>
                  <a:lnTo>
                    <a:pt x="1397" y="168"/>
                  </a:lnTo>
                  <a:lnTo>
                    <a:pt x="1399" y="167"/>
                  </a:lnTo>
                  <a:lnTo>
                    <a:pt x="1400" y="165"/>
                  </a:lnTo>
                  <a:lnTo>
                    <a:pt x="1397" y="164"/>
                  </a:lnTo>
                  <a:lnTo>
                    <a:pt x="1396" y="163"/>
                  </a:lnTo>
                  <a:lnTo>
                    <a:pt x="1392" y="163"/>
                  </a:lnTo>
                  <a:lnTo>
                    <a:pt x="1390" y="163"/>
                  </a:lnTo>
                  <a:lnTo>
                    <a:pt x="1384" y="164"/>
                  </a:lnTo>
                  <a:lnTo>
                    <a:pt x="1377" y="164"/>
                  </a:lnTo>
                  <a:lnTo>
                    <a:pt x="1375" y="163"/>
                  </a:lnTo>
                  <a:lnTo>
                    <a:pt x="1366" y="158"/>
                  </a:lnTo>
                  <a:lnTo>
                    <a:pt x="1366" y="155"/>
                  </a:lnTo>
                  <a:lnTo>
                    <a:pt x="1365" y="154"/>
                  </a:lnTo>
                  <a:lnTo>
                    <a:pt x="1364" y="154"/>
                  </a:lnTo>
                  <a:lnTo>
                    <a:pt x="1361" y="153"/>
                  </a:lnTo>
                  <a:lnTo>
                    <a:pt x="1353" y="152"/>
                  </a:lnTo>
                  <a:lnTo>
                    <a:pt x="1346" y="147"/>
                  </a:lnTo>
                  <a:lnTo>
                    <a:pt x="1333" y="147"/>
                  </a:lnTo>
                  <a:lnTo>
                    <a:pt x="1330" y="147"/>
                  </a:lnTo>
                  <a:lnTo>
                    <a:pt x="1326" y="149"/>
                  </a:lnTo>
                  <a:lnTo>
                    <a:pt x="1323" y="152"/>
                  </a:lnTo>
                  <a:lnTo>
                    <a:pt x="1321" y="152"/>
                  </a:lnTo>
                  <a:lnTo>
                    <a:pt x="1320" y="152"/>
                  </a:lnTo>
                  <a:lnTo>
                    <a:pt x="1318" y="153"/>
                  </a:lnTo>
                  <a:lnTo>
                    <a:pt x="1318" y="154"/>
                  </a:lnTo>
                  <a:lnTo>
                    <a:pt x="1320" y="155"/>
                  </a:lnTo>
                  <a:lnTo>
                    <a:pt x="1323" y="154"/>
                  </a:lnTo>
                  <a:lnTo>
                    <a:pt x="1327" y="154"/>
                  </a:lnTo>
                  <a:lnTo>
                    <a:pt x="1328" y="155"/>
                  </a:lnTo>
                  <a:lnTo>
                    <a:pt x="1330" y="158"/>
                  </a:lnTo>
                  <a:lnTo>
                    <a:pt x="1330" y="159"/>
                  </a:lnTo>
                  <a:lnTo>
                    <a:pt x="1323" y="162"/>
                  </a:lnTo>
                  <a:lnTo>
                    <a:pt x="1321" y="162"/>
                  </a:lnTo>
                  <a:lnTo>
                    <a:pt x="1313" y="157"/>
                  </a:lnTo>
                  <a:lnTo>
                    <a:pt x="1311" y="157"/>
                  </a:lnTo>
                  <a:lnTo>
                    <a:pt x="1305" y="157"/>
                  </a:lnTo>
                  <a:lnTo>
                    <a:pt x="1301" y="159"/>
                  </a:lnTo>
                  <a:lnTo>
                    <a:pt x="1300" y="159"/>
                  </a:lnTo>
                  <a:lnTo>
                    <a:pt x="1300" y="162"/>
                  </a:lnTo>
                  <a:lnTo>
                    <a:pt x="1302" y="165"/>
                  </a:lnTo>
                  <a:lnTo>
                    <a:pt x="1303" y="168"/>
                  </a:lnTo>
                  <a:lnTo>
                    <a:pt x="1305" y="168"/>
                  </a:lnTo>
                  <a:lnTo>
                    <a:pt x="1311" y="172"/>
                  </a:lnTo>
                  <a:lnTo>
                    <a:pt x="1315" y="172"/>
                  </a:lnTo>
                  <a:lnTo>
                    <a:pt x="1320" y="174"/>
                  </a:lnTo>
                  <a:lnTo>
                    <a:pt x="1322" y="175"/>
                  </a:lnTo>
                  <a:lnTo>
                    <a:pt x="1326" y="174"/>
                  </a:lnTo>
                  <a:lnTo>
                    <a:pt x="1330" y="175"/>
                  </a:lnTo>
                  <a:lnTo>
                    <a:pt x="1332" y="180"/>
                  </a:lnTo>
                  <a:lnTo>
                    <a:pt x="1333" y="182"/>
                  </a:lnTo>
                  <a:lnTo>
                    <a:pt x="1335" y="183"/>
                  </a:lnTo>
                  <a:lnTo>
                    <a:pt x="1337" y="183"/>
                  </a:lnTo>
                  <a:lnTo>
                    <a:pt x="1337" y="183"/>
                  </a:lnTo>
                  <a:lnTo>
                    <a:pt x="1338" y="183"/>
                  </a:lnTo>
                  <a:lnTo>
                    <a:pt x="1342" y="183"/>
                  </a:lnTo>
                  <a:lnTo>
                    <a:pt x="1341" y="184"/>
                  </a:lnTo>
                  <a:lnTo>
                    <a:pt x="1340" y="184"/>
                  </a:lnTo>
                  <a:lnTo>
                    <a:pt x="1333" y="184"/>
                  </a:lnTo>
                  <a:lnTo>
                    <a:pt x="1331" y="184"/>
                  </a:lnTo>
                  <a:lnTo>
                    <a:pt x="1327" y="183"/>
                  </a:lnTo>
                  <a:lnTo>
                    <a:pt x="1321" y="178"/>
                  </a:lnTo>
                  <a:lnTo>
                    <a:pt x="1312" y="178"/>
                  </a:lnTo>
                  <a:lnTo>
                    <a:pt x="1312" y="179"/>
                  </a:lnTo>
                  <a:lnTo>
                    <a:pt x="1310" y="177"/>
                  </a:lnTo>
                  <a:lnTo>
                    <a:pt x="1301" y="177"/>
                  </a:lnTo>
                  <a:lnTo>
                    <a:pt x="1295" y="175"/>
                  </a:lnTo>
                  <a:lnTo>
                    <a:pt x="1290" y="174"/>
                  </a:lnTo>
                  <a:lnTo>
                    <a:pt x="1290" y="173"/>
                  </a:lnTo>
                  <a:lnTo>
                    <a:pt x="1288" y="172"/>
                  </a:lnTo>
                  <a:lnTo>
                    <a:pt x="1291" y="170"/>
                  </a:lnTo>
                  <a:lnTo>
                    <a:pt x="1291" y="169"/>
                  </a:lnTo>
                  <a:lnTo>
                    <a:pt x="1292" y="165"/>
                  </a:lnTo>
                  <a:lnTo>
                    <a:pt x="1288" y="162"/>
                  </a:lnTo>
                  <a:lnTo>
                    <a:pt x="1288" y="158"/>
                  </a:lnTo>
                  <a:lnTo>
                    <a:pt x="1291" y="158"/>
                  </a:lnTo>
                  <a:lnTo>
                    <a:pt x="1292" y="153"/>
                  </a:lnTo>
                  <a:lnTo>
                    <a:pt x="1293" y="150"/>
                  </a:lnTo>
                  <a:lnTo>
                    <a:pt x="1295" y="150"/>
                  </a:lnTo>
                  <a:lnTo>
                    <a:pt x="1295" y="149"/>
                  </a:lnTo>
                  <a:lnTo>
                    <a:pt x="1295" y="148"/>
                  </a:lnTo>
                  <a:lnTo>
                    <a:pt x="1293" y="147"/>
                  </a:lnTo>
                  <a:lnTo>
                    <a:pt x="1293" y="145"/>
                  </a:lnTo>
                  <a:lnTo>
                    <a:pt x="1293" y="144"/>
                  </a:lnTo>
                  <a:lnTo>
                    <a:pt x="1293" y="142"/>
                  </a:lnTo>
                  <a:lnTo>
                    <a:pt x="1292" y="139"/>
                  </a:lnTo>
                  <a:lnTo>
                    <a:pt x="1290" y="137"/>
                  </a:lnTo>
                  <a:lnTo>
                    <a:pt x="1287" y="135"/>
                  </a:lnTo>
                  <a:lnTo>
                    <a:pt x="1285" y="135"/>
                  </a:lnTo>
                  <a:lnTo>
                    <a:pt x="1283" y="135"/>
                  </a:lnTo>
                  <a:lnTo>
                    <a:pt x="1282" y="135"/>
                  </a:lnTo>
                  <a:lnTo>
                    <a:pt x="1283" y="139"/>
                  </a:lnTo>
                  <a:lnTo>
                    <a:pt x="1285" y="140"/>
                  </a:lnTo>
                  <a:lnTo>
                    <a:pt x="1286" y="143"/>
                  </a:lnTo>
                  <a:lnTo>
                    <a:pt x="1286" y="147"/>
                  </a:lnTo>
                  <a:lnTo>
                    <a:pt x="1286" y="150"/>
                  </a:lnTo>
                  <a:lnTo>
                    <a:pt x="1286" y="152"/>
                  </a:lnTo>
                  <a:lnTo>
                    <a:pt x="1285" y="153"/>
                  </a:lnTo>
                  <a:lnTo>
                    <a:pt x="1282" y="155"/>
                  </a:lnTo>
                  <a:lnTo>
                    <a:pt x="1278" y="157"/>
                  </a:lnTo>
                  <a:lnTo>
                    <a:pt x="1276" y="158"/>
                  </a:lnTo>
                  <a:lnTo>
                    <a:pt x="1270" y="159"/>
                  </a:lnTo>
                  <a:lnTo>
                    <a:pt x="1266" y="160"/>
                  </a:lnTo>
                  <a:lnTo>
                    <a:pt x="1258" y="172"/>
                  </a:lnTo>
                  <a:lnTo>
                    <a:pt x="1260" y="173"/>
                  </a:lnTo>
                  <a:lnTo>
                    <a:pt x="1262" y="174"/>
                  </a:lnTo>
                  <a:lnTo>
                    <a:pt x="1265" y="175"/>
                  </a:lnTo>
                  <a:lnTo>
                    <a:pt x="1265" y="177"/>
                  </a:lnTo>
                  <a:lnTo>
                    <a:pt x="1267" y="180"/>
                  </a:lnTo>
                  <a:lnTo>
                    <a:pt x="1276" y="190"/>
                  </a:lnTo>
                  <a:lnTo>
                    <a:pt x="1276" y="193"/>
                  </a:lnTo>
                  <a:lnTo>
                    <a:pt x="1273" y="197"/>
                  </a:lnTo>
                  <a:lnTo>
                    <a:pt x="1270" y="200"/>
                  </a:lnTo>
                  <a:lnTo>
                    <a:pt x="1268" y="203"/>
                  </a:lnTo>
                  <a:lnTo>
                    <a:pt x="1265" y="212"/>
                  </a:lnTo>
                  <a:lnTo>
                    <a:pt x="1265" y="214"/>
                  </a:lnTo>
                  <a:lnTo>
                    <a:pt x="1266" y="217"/>
                  </a:lnTo>
                  <a:lnTo>
                    <a:pt x="1268" y="219"/>
                  </a:lnTo>
                  <a:lnTo>
                    <a:pt x="1270" y="222"/>
                  </a:lnTo>
                  <a:lnTo>
                    <a:pt x="1268" y="227"/>
                  </a:lnTo>
                  <a:lnTo>
                    <a:pt x="1268" y="228"/>
                  </a:lnTo>
                  <a:lnTo>
                    <a:pt x="1271" y="229"/>
                  </a:lnTo>
                  <a:lnTo>
                    <a:pt x="1276" y="228"/>
                  </a:lnTo>
                  <a:lnTo>
                    <a:pt x="1282" y="229"/>
                  </a:lnTo>
                  <a:lnTo>
                    <a:pt x="1286" y="229"/>
                  </a:lnTo>
                  <a:lnTo>
                    <a:pt x="1291" y="225"/>
                  </a:lnTo>
                  <a:lnTo>
                    <a:pt x="1292" y="225"/>
                  </a:lnTo>
                  <a:lnTo>
                    <a:pt x="1298" y="225"/>
                  </a:lnTo>
                  <a:lnTo>
                    <a:pt x="1307" y="229"/>
                  </a:lnTo>
                  <a:lnTo>
                    <a:pt x="1317" y="233"/>
                  </a:lnTo>
                  <a:lnTo>
                    <a:pt x="1320" y="234"/>
                  </a:lnTo>
                  <a:lnTo>
                    <a:pt x="1322" y="234"/>
                  </a:lnTo>
                  <a:lnTo>
                    <a:pt x="1323" y="240"/>
                  </a:lnTo>
                  <a:lnTo>
                    <a:pt x="1325" y="244"/>
                  </a:lnTo>
                  <a:lnTo>
                    <a:pt x="1326" y="247"/>
                  </a:lnTo>
                  <a:lnTo>
                    <a:pt x="1326" y="249"/>
                  </a:lnTo>
                  <a:lnTo>
                    <a:pt x="1325" y="249"/>
                  </a:lnTo>
                  <a:lnTo>
                    <a:pt x="1323" y="250"/>
                  </a:lnTo>
                  <a:lnTo>
                    <a:pt x="1322" y="250"/>
                  </a:lnTo>
                  <a:lnTo>
                    <a:pt x="1320" y="256"/>
                  </a:lnTo>
                  <a:lnTo>
                    <a:pt x="1320" y="258"/>
                  </a:lnTo>
                  <a:lnTo>
                    <a:pt x="1321" y="262"/>
                  </a:lnTo>
                  <a:lnTo>
                    <a:pt x="1328" y="263"/>
                  </a:lnTo>
                  <a:lnTo>
                    <a:pt x="1335" y="264"/>
                  </a:lnTo>
                  <a:lnTo>
                    <a:pt x="1338" y="264"/>
                  </a:lnTo>
                  <a:lnTo>
                    <a:pt x="1338" y="264"/>
                  </a:lnTo>
                  <a:lnTo>
                    <a:pt x="1340" y="266"/>
                  </a:lnTo>
                  <a:lnTo>
                    <a:pt x="1335" y="266"/>
                  </a:lnTo>
                  <a:lnTo>
                    <a:pt x="1326" y="266"/>
                  </a:lnTo>
                  <a:lnTo>
                    <a:pt x="1323" y="266"/>
                  </a:lnTo>
                  <a:lnTo>
                    <a:pt x="1322" y="266"/>
                  </a:lnTo>
                  <a:lnTo>
                    <a:pt x="1321" y="264"/>
                  </a:lnTo>
                  <a:lnTo>
                    <a:pt x="1318" y="263"/>
                  </a:lnTo>
                  <a:lnTo>
                    <a:pt x="1317" y="262"/>
                  </a:lnTo>
                  <a:lnTo>
                    <a:pt x="1315" y="261"/>
                  </a:lnTo>
                  <a:lnTo>
                    <a:pt x="1316" y="257"/>
                  </a:lnTo>
                  <a:lnTo>
                    <a:pt x="1316" y="248"/>
                  </a:lnTo>
                  <a:lnTo>
                    <a:pt x="1316" y="244"/>
                  </a:lnTo>
                  <a:lnTo>
                    <a:pt x="1315" y="242"/>
                  </a:lnTo>
                  <a:lnTo>
                    <a:pt x="1308" y="237"/>
                  </a:lnTo>
                  <a:lnTo>
                    <a:pt x="1307" y="234"/>
                  </a:lnTo>
                  <a:lnTo>
                    <a:pt x="1305" y="232"/>
                  </a:lnTo>
                  <a:lnTo>
                    <a:pt x="1303" y="232"/>
                  </a:lnTo>
                  <a:lnTo>
                    <a:pt x="1301" y="232"/>
                  </a:lnTo>
                  <a:lnTo>
                    <a:pt x="1293" y="234"/>
                  </a:lnTo>
                  <a:lnTo>
                    <a:pt x="1287" y="235"/>
                  </a:lnTo>
                  <a:lnTo>
                    <a:pt x="1280" y="238"/>
                  </a:lnTo>
                  <a:lnTo>
                    <a:pt x="1277" y="239"/>
                  </a:lnTo>
                  <a:lnTo>
                    <a:pt x="1276" y="245"/>
                  </a:lnTo>
                  <a:lnTo>
                    <a:pt x="1278" y="248"/>
                  </a:lnTo>
                  <a:lnTo>
                    <a:pt x="1280" y="250"/>
                  </a:lnTo>
                  <a:lnTo>
                    <a:pt x="1281" y="254"/>
                  </a:lnTo>
                  <a:lnTo>
                    <a:pt x="1282" y="256"/>
                  </a:lnTo>
                  <a:lnTo>
                    <a:pt x="1282" y="258"/>
                  </a:lnTo>
                  <a:lnTo>
                    <a:pt x="1282" y="261"/>
                  </a:lnTo>
                  <a:lnTo>
                    <a:pt x="1281" y="263"/>
                  </a:lnTo>
                  <a:lnTo>
                    <a:pt x="1272" y="269"/>
                  </a:lnTo>
                  <a:lnTo>
                    <a:pt x="1271" y="272"/>
                  </a:lnTo>
                  <a:lnTo>
                    <a:pt x="1270" y="277"/>
                  </a:lnTo>
                  <a:lnTo>
                    <a:pt x="1268" y="279"/>
                  </a:lnTo>
                  <a:lnTo>
                    <a:pt x="1265" y="282"/>
                  </a:lnTo>
                  <a:lnTo>
                    <a:pt x="1262" y="283"/>
                  </a:lnTo>
                  <a:lnTo>
                    <a:pt x="1250" y="289"/>
                  </a:lnTo>
                  <a:lnTo>
                    <a:pt x="1248" y="291"/>
                  </a:lnTo>
                  <a:lnTo>
                    <a:pt x="1248" y="294"/>
                  </a:lnTo>
                  <a:lnTo>
                    <a:pt x="1245" y="296"/>
                  </a:lnTo>
                  <a:lnTo>
                    <a:pt x="1242" y="296"/>
                  </a:lnTo>
                  <a:lnTo>
                    <a:pt x="1237" y="294"/>
                  </a:lnTo>
                  <a:lnTo>
                    <a:pt x="1235" y="293"/>
                  </a:lnTo>
                  <a:lnTo>
                    <a:pt x="1231" y="293"/>
                  </a:lnTo>
                  <a:lnTo>
                    <a:pt x="1221" y="294"/>
                  </a:lnTo>
                  <a:lnTo>
                    <a:pt x="1216" y="293"/>
                  </a:lnTo>
                  <a:lnTo>
                    <a:pt x="1211" y="291"/>
                  </a:lnTo>
                  <a:lnTo>
                    <a:pt x="1207" y="291"/>
                  </a:lnTo>
                  <a:lnTo>
                    <a:pt x="1204" y="288"/>
                  </a:lnTo>
                  <a:lnTo>
                    <a:pt x="1203" y="287"/>
                  </a:lnTo>
                  <a:lnTo>
                    <a:pt x="1203" y="286"/>
                  </a:lnTo>
                  <a:lnTo>
                    <a:pt x="1202" y="284"/>
                  </a:lnTo>
                  <a:lnTo>
                    <a:pt x="1202" y="284"/>
                  </a:lnTo>
                  <a:lnTo>
                    <a:pt x="1203" y="283"/>
                  </a:lnTo>
                  <a:lnTo>
                    <a:pt x="1204" y="283"/>
                  </a:lnTo>
                  <a:lnTo>
                    <a:pt x="1212" y="283"/>
                  </a:lnTo>
                  <a:lnTo>
                    <a:pt x="1213" y="282"/>
                  </a:lnTo>
                  <a:lnTo>
                    <a:pt x="1214" y="283"/>
                  </a:lnTo>
                  <a:lnTo>
                    <a:pt x="1217" y="284"/>
                  </a:lnTo>
                  <a:lnTo>
                    <a:pt x="1219" y="286"/>
                  </a:lnTo>
                  <a:lnTo>
                    <a:pt x="1222" y="286"/>
                  </a:lnTo>
                  <a:lnTo>
                    <a:pt x="1223" y="284"/>
                  </a:lnTo>
                  <a:lnTo>
                    <a:pt x="1225" y="284"/>
                  </a:lnTo>
                  <a:lnTo>
                    <a:pt x="1225" y="284"/>
                  </a:lnTo>
                  <a:lnTo>
                    <a:pt x="1223" y="286"/>
                  </a:lnTo>
                  <a:lnTo>
                    <a:pt x="1222" y="287"/>
                  </a:lnTo>
                  <a:lnTo>
                    <a:pt x="1221" y="287"/>
                  </a:lnTo>
                  <a:lnTo>
                    <a:pt x="1221" y="288"/>
                  </a:lnTo>
                  <a:lnTo>
                    <a:pt x="1223" y="289"/>
                  </a:lnTo>
                  <a:lnTo>
                    <a:pt x="1226" y="289"/>
                  </a:lnTo>
                  <a:lnTo>
                    <a:pt x="1228" y="289"/>
                  </a:lnTo>
                  <a:lnTo>
                    <a:pt x="1231" y="288"/>
                  </a:lnTo>
                  <a:lnTo>
                    <a:pt x="1235" y="286"/>
                  </a:lnTo>
                  <a:lnTo>
                    <a:pt x="1237" y="286"/>
                  </a:lnTo>
                  <a:lnTo>
                    <a:pt x="1237" y="284"/>
                  </a:lnTo>
                  <a:lnTo>
                    <a:pt x="1236" y="282"/>
                  </a:lnTo>
                  <a:lnTo>
                    <a:pt x="1235" y="279"/>
                  </a:lnTo>
                  <a:lnTo>
                    <a:pt x="1238" y="281"/>
                  </a:lnTo>
                  <a:lnTo>
                    <a:pt x="1241" y="278"/>
                  </a:lnTo>
                  <a:lnTo>
                    <a:pt x="1252" y="266"/>
                  </a:lnTo>
                  <a:lnTo>
                    <a:pt x="1256" y="263"/>
                  </a:lnTo>
                  <a:lnTo>
                    <a:pt x="1258" y="261"/>
                  </a:lnTo>
                  <a:lnTo>
                    <a:pt x="1260" y="258"/>
                  </a:lnTo>
                  <a:lnTo>
                    <a:pt x="1260" y="256"/>
                  </a:lnTo>
                  <a:lnTo>
                    <a:pt x="1258" y="253"/>
                  </a:lnTo>
                  <a:lnTo>
                    <a:pt x="1260" y="250"/>
                  </a:lnTo>
                  <a:lnTo>
                    <a:pt x="1261" y="248"/>
                  </a:lnTo>
                  <a:lnTo>
                    <a:pt x="1263" y="245"/>
                  </a:lnTo>
                  <a:lnTo>
                    <a:pt x="1266" y="244"/>
                  </a:lnTo>
                  <a:lnTo>
                    <a:pt x="1265" y="243"/>
                  </a:lnTo>
                  <a:lnTo>
                    <a:pt x="1265" y="242"/>
                  </a:lnTo>
                  <a:lnTo>
                    <a:pt x="1260" y="238"/>
                  </a:lnTo>
                  <a:lnTo>
                    <a:pt x="1255" y="235"/>
                  </a:lnTo>
                  <a:lnTo>
                    <a:pt x="1252" y="234"/>
                  </a:lnTo>
                  <a:lnTo>
                    <a:pt x="1251" y="232"/>
                  </a:lnTo>
                  <a:lnTo>
                    <a:pt x="1251" y="229"/>
                  </a:lnTo>
                  <a:lnTo>
                    <a:pt x="1251" y="228"/>
                  </a:lnTo>
                  <a:lnTo>
                    <a:pt x="1251" y="223"/>
                  </a:lnTo>
                  <a:lnTo>
                    <a:pt x="1252" y="219"/>
                  </a:lnTo>
                  <a:lnTo>
                    <a:pt x="1252" y="212"/>
                  </a:lnTo>
                  <a:lnTo>
                    <a:pt x="1251" y="203"/>
                  </a:lnTo>
                  <a:lnTo>
                    <a:pt x="1250" y="200"/>
                  </a:lnTo>
                  <a:lnTo>
                    <a:pt x="1251" y="199"/>
                  </a:lnTo>
                  <a:lnTo>
                    <a:pt x="1252" y="197"/>
                  </a:lnTo>
                  <a:lnTo>
                    <a:pt x="1253" y="195"/>
                  </a:lnTo>
                  <a:lnTo>
                    <a:pt x="1253" y="187"/>
                  </a:lnTo>
                  <a:lnTo>
                    <a:pt x="1253" y="183"/>
                  </a:lnTo>
                  <a:lnTo>
                    <a:pt x="1251" y="179"/>
                  </a:lnTo>
                  <a:lnTo>
                    <a:pt x="1245" y="174"/>
                  </a:lnTo>
                  <a:lnTo>
                    <a:pt x="1241" y="170"/>
                  </a:lnTo>
                  <a:lnTo>
                    <a:pt x="1242" y="169"/>
                  </a:lnTo>
                  <a:lnTo>
                    <a:pt x="1242" y="168"/>
                  </a:lnTo>
                  <a:lnTo>
                    <a:pt x="1245" y="167"/>
                  </a:lnTo>
                  <a:lnTo>
                    <a:pt x="1247" y="164"/>
                  </a:lnTo>
                  <a:lnTo>
                    <a:pt x="1248" y="162"/>
                  </a:lnTo>
                  <a:lnTo>
                    <a:pt x="1251" y="157"/>
                  </a:lnTo>
                  <a:lnTo>
                    <a:pt x="1252" y="155"/>
                  </a:lnTo>
                  <a:lnTo>
                    <a:pt x="1253" y="148"/>
                  </a:lnTo>
                  <a:lnTo>
                    <a:pt x="1255" y="144"/>
                  </a:lnTo>
                  <a:lnTo>
                    <a:pt x="1255" y="139"/>
                  </a:lnTo>
                  <a:lnTo>
                    <a:pt x="1252" y="138"/>
                  </a:lnTo>
                  <a:lnTo>
                    <a:pt x="1250" y="137"/>
                  </a:lnTo>
                  <a:lnTo>
                    <a:pt x="1245" y="135"/>
                  </a:lnTo>
                  <a:lnTo>
                    <a:pt x="1242" y="135"/>
                  </a:lnTo>
                  <a:lnTo>
                    <a:pt x="1238" y="134"/>
                  </a:lnTo>
                  <a:lnTo>
                    <a:pt x="1236" y="133"/>
                  </a:lnTo>
                  <a:lnTo>
                    <a:pt x="1225" y="134"/>
                  </a:lnTo>
                  <a:lnTo>
                    <a:pt x="1218" y="134"/>
                  </a:lnTo>
                  <a:lnTo>
                    <a:pt x="1214" y="134"/>
                  </a:lnTo>
                  <a:lnTo>
                    <a:pt x="1212" y="134"/>
                  </a:lnTo>
                  <a:lnTo>
                    <a:pt x="1211" y="134"/>
                  </a:lnTo>
                  <a:lnTo>
                    <a:pt x="1211" y="133"/>
                  </a:lnTo>
                  <a:lnTo>
                    <a:pt x="1212" y="132"/>
                  </a:lnTo>
                  <a:lnTo>
                    <a:pt x="1211" y="132"/>
                  </a:lnTo>
                  <a:lnTo>
                    <a:pt x="1209" y="132"/>
                  </a:lnTo>
                  <a:lnTo>
                    <a:pt x="1207" y="132"/>
                  </a:lnTo>
                  <a:lnTo>
                    <a:pt x="1202" y="139"/>
                  </a:lnTo>
                  <a:lnTo>
                    <a:pt x="1199" y="147"/>
                  </a:lnTo>
                  <a:lnTo>
                    <a:pt x="1196" y="157"/>
                  </a:lnTo>
                  <a:lnTo>
                    <a:pt x="1194" y="160"/>
                  </a:lnTo>
                  <a:lnTo>
                    <a:pt x="1192" y="165"/>
                  </a:lnTo>
                  <a:lnTo>
                    <a:pt x="1187" y="168"/>
                  </a:lnTo>
                  <a:lnTo>
                    <a:pt x="1181" y="172"/>
                  </a:lnTo>
                  <a:lnTo>
                    <a:pt x="1178" y="174"/>
                  </a:lnTo>
                  <a:lnTo>
                    <a:pt x="1173" y="175"/>
                  </a:lnTo>
                  <a:lnTo>
                    <a:pt x="1171" y="179"/>
                  </a:lnTo>
                  <a:lnTo>
                    <a:pt x="1168" y="180"/>
                  </a:lnTo>
                  <a:lnTo>
                    <a:pt x="1169" y="182"/>
                  </a:lnTo>
                  <a:lnTo>
                    <a:pt x="1172" y="180"/>
                  </a:lnTo>
                  <a:lnTo>
                    <a:pt x="1171" y="183"/>
                  </a:lnTo>
                  <a:lnTo>
                    <a:pt x="1169" y="185"/>
                  </a:lnTo>
                  <a:lnTo>
                    <a:pt x="1169" y="185"/>
                  </a:lnTo>
                  <a:lnTo>
                    <a:pt x="1169" y="187"/>
                  </a:lnTo>
                  <a:lnTo>
                    <a:pt x="1172" y="188"/>
                  </a:lnTo>
                  <a:lnTo>
                    <a:pt x="1176" y="187"/>
                  </a:lnTo>
                  <a:lnTo>
                    <a:pt x="1177" y="188"/>
                  </a:lnTo>
                  <a:lnTo>
                    <a:pt x="1178" y="189"/>
                  </a:lnTo>
                  <a:lnTo>
                    <a:pt x="1177" y="195"/>
                  </a:lnTo>
                  <a:lnTo>
                    <a:pt x="1176" y="200"/>
                  </a:lnTo>
                  <a:lnTo>
                    <a:pt x="1176" y="202"/>
                  </a:lnTo>
                  <a:lnTo>
                    <a:pt x="1177" y="203"/>
                  </a:lnTo>
                  <a:lnTo>
                    <a:pt x="1177" y="204"/>
                  </a:lnTo>
                  <a:lnTo>
                    <a:pt x="1176" y="207"/>
                  </a:lnTo>
                  <a:lnTo>
                    <a:pt x="1174" y="207"/>
                  </a:lnTo>
                  <a:lnTo>
                    <a:pt x="1173" y="207"/>
                  </a:lnTo>
                  <a:lnTo>
                    <a:pt x="1172" y="212"/>
                  </a:lnTo>
                  <a:lnTo>
                    <a:pt x="1171" y="214"/>
                  </a:lnTo>
                  <a:lnTo>
                    <a:pt x="1171" y="215"/>
                  </a:lnTo>
                  <a:lnTo>
                    <a:pt x="1172" y="217"/>
                  </a:lnTo>
                  <a:lnTo>
                    <a:pt x="1172" y="218"/>
                  </a:lnTo>
                  <a:lnTo>
                    <a:pt x="1173" y="217"/>
                  </a:lnTo>
                  <a:lnTo>
                    <a:pt x="1173" y="215"/>
                  </a:lnTo>
                  <a:lnTo>
                    <a:pt x="1174" y="214"/>
                  </a:lnTo>
                  <a:lnTo>
                    <a:pt x="1182" y="218"/>
                  </a:lnTo>
                  <a:lnTo>
                    <a:pt x="1184" y="219"/>
                  </a:lnTo>
                  <a:lnTo>
                    <a:pt x="1188" y="220"/>
                  </a:lnTo>
                  <a:lnTo>
                    <a:pt x="1188" y="222"/>
                  </a:lnTo>
                  <a:lnTo>
                    <a:pt x="1189" y="225"/>
                  </a:lnTo>
                  <a:lnTo>
                    <a:pt x="1193" y="230"/>
                  </a:lnTo>
                  <a:lnTo>
                    <a:pt x="1196" y="232"/>
                  </a:lnTo>
                  <a:lnTo>
                    <a:pt x="1197" y="233"/>
                  </a:lnTo>
                  <a:lnTo>
                    <a:pt x="1198" y="233"/>
                  </a:lnTo>
                  <a:lnTo>
                    <a:pt x="1201" y="233"/>
                  </a:lnTo>
                  <a:lnTo>
                    <a:pt x="1203" y="233"/>
                  </a:lnTo>
                  <a:lnTo>
                    <a:pt x="1202" y="235"/>
                  </a:lnTo>
                  <a:lnTo>
                    <a:pt x="1199" y="242"/>
                  </a:lnTo>
                  <a:lnTo>
                    <a:pt x="1194" y="247"/>
                  </a:lnTo>
                  <a:lnTo>
                    <a:pt x="1193" y="248"/>
                  </a:lnTo>
                  <a:lnTo>
                    <a:pt x="1189" y="245"/>
                  </a:lnTo>
                  <a:lnTo>
                    <a:pt x="1184" y="243"/>
                  </a:lnTo>
                  <a:lnTo>
                    <a:pt x="1183" y="242"/>
                  </a:lnTo>
                  <a:lnTo>
                    <a:pt x="1176" y="238"/>
                  </a:lnTo>
                  <a:lnTo>
                    <a:pt x="1174" y="234"/>
                  </a:lnTo>
                  <a:lnTo>
                    <a:pt x="1171" y="234"/>
                  </a:lnTo>
                  <a:lnTo>
                    <a:pt x="1166" y="233"/>
                  </a:lnTo>
                  <a:lnTo>
                    <a:pt x="1161" y="230"/>
                  </a:lnTo>
                  <a:lnTo>
                    <a:pt x="1157" y="229"/>
                  </a:lnTo>
                  <a:lnTo>
                    <a:pt x="1156" y="228"/>
                  </a:lnTo>
                  <a:lnTo>
                    <a:pt x="1153" y="228"/>
                  </a:lnTo>
                  <a:lnTo>
                    <a:pt x="1151" y="227"/>
                  </a:lnTo>
                  <a:lnTo>
                    <a:pt x="1147" y="225"/>
                  </a:lnTo>
                  <a:lnTo>
                    <a:pt x="1144" y="225"/>
                  </a:lnTo>
                  <a:lnTo>
                    <a:pt x="1144" y="224"/>
                  </a:lnTo>
                  <a:lnTo>
                    <a:pt x="1141" y="220"/>
                  </a:lnTo>
                  <a:lnTo>
                    <a:pt x="1134" y="219"/>
                  </a:lnTo>
                  <a:lnTo>
                    <a:pt x="1123" y="215"/>
                  </a:lnTo>
                  <a:lnTo>
                    <a:pt x="1113" y="213"/>
                  </a:lnTo>
                  <a:lnTo>
                    <a:pt x="1101" y="213"/>
                  </a:lnTo>
                  <a:lnTo>
                    <a:pt x="1091" y="210"/>
                  </a:lnTo>
                  <a:lnTo>
                    <a:pt x="1089" y="210"/>
                  </a:lnTo>
                  <a:lnTo>
                    <a:pt x="1088" y="212"/>
                  </a:lnTo>
                  <a:lnTo>
                    <a:pt x="1084" y="214"/>
                  </a:lnTo>
                  <a:lnTo>
                    <a:pt x="1080" y="215"/>
                  </a:lnTo>
                  <a:lnTo>
                    <a:pt x="1079" y="217"/>
                  </a:lnTo>
                  <a:lnTo>
                    <a:pt x="1082" y="220"/>
                  </a:lnTo>
                  <a:lnTo>
                    <a:pt x="1086" y="229"/>
                  </a:lnTo>
                  <a:lnTo>
                    <a:pt x="1088" y="228"/>
                  </a:lnTo>
                  <a:lnTo>
                    <a:pt x="1089" y="232"/>
                  </a:lnTo>
                  <a:lnTo>
                    <a:pt x="1088" y="234"/>
                  </a:lnTo>
                  <a:lnTo>
                    <a:pt x="1086" y="237"/>
                  </a:lnTo>
                  <a:lnTo>
                    <a:pt x="1083" y="238"/>
                  </a:lnTo>
                  <a:lnTo>
                    <a:pt x="1079" y="239"/>
                  </a:lnTo>
                  <a:lnTo>
                    <a:pt x="1075" y="238"/>
                  </a:lnTo>
                  <a:lnTo>
                    <a:pt x="1074" y="240"/>
                  </a:lnTo>
                  <a:lnTo>
                    <a:pt x="1075" y="243"/>
                  </a:lnTo>
                  <a:lnTo>
                    <a:pt x="1075" y="244"/>
                  </a:lnTo>
                  <a:lnTo>
                    <a:pt x="1075" y="245"/>
                  </a:lnTo>
                  <a:lnTo>
                    <a:pt x="1074" y="245"/>
                  </a:lnTo>
                  <a:lnTo>
                    <a:pt x="1074" y="247"/>
                  </a:lnTo>
                  <a:lnTo>
                    <a:pt x="1073" y="247"/>
                  </a:lnTo>
                  <a:lnTo>
                    <a:pt x="1070" y="247"/>
                  </a:lnTo>
                  <a:lnTo>
                    <a:pt x="1067" y="245"/>
                  </a:lnTo>
                  <a:lnTo>
                    <a:pt x="1064" y="244"/>
                  </a:lnTo>
                  <a:lnTo>
                    <a:pt x="1064" y="240"/>
                  </a:lnTo>
                  <a:lnTo>
                    <a:pt x="1065" y="239"/>
                  </a:lnTo>
                  <a:lnTo>
                    <a:pt x="1067" y="238"/>
                  </a:lnTo>
                  <a:lnTo>
                    <a:pt x="1068" y="238"/>
                  </a:lnTo>
                  <a:lnTo>
                    <a:pt x="1065" y="235"/>
                  </a:lnTo>
                  <a:lnTo>
                    <a:pt x="1064" y="234"/>
                  </a:lnTo>
                  <a:lnTo>
                    <a:pt x="1063" y="232"/>
                  </a:lnTo>
                  <a:lnTo>
                    <a:pt x="1063" y="232"/>
                  </a:lnTo>
                  <a:lnTo>
                    <a:pt x="1062" y="232"/>
                  </a:lnTo>
                  <a:lnTo>
                    <a:pt x="1054" y="233"/>
                  </a:lnTo>
                  <a:lnTo>
                    <a:pt x="1052" y="235"/>
                  </a:lnTo>
                  <a:lnTo>
                    <a:pt x="1052" y="234"/>
                  </a:lnTo>
                  <a:lnTo>
                    <a:pt x="1040" y="240"/>
                  </a:lnTo>
                  <a:lnTo>
                    <a:pt x="1037" y="242"/>
                  </a:lnTo>
                  <a:lnTo>
                    <a:pt x="1034" y="242"/>
                  </a:lnTo>
                  <a:lnTo>
                    <a:pt x="1029" y="240"/>
                  </a:lnTo>
                  <a:lnTo>
                    <a:pt x="1024" y="240"/>
                  </a:lnTo>
                  <a:lnTo>
                    <a:pt x="1022" y="240"/>
                  </a:lnTo>
                  <a:lnTo>
                    <a:pt x="1020" y="240"/>
                  </a:lnTo>
                  <a:lnTo>
                    <a:pt x="1017" y="242"/>
                  </a:lnTo>
                  <a:lnTo>
                    <a:pt x="1013" y="242"/>
                  </a:lnTo>
                  <a:lnTo>
                    <a:pt x="1009" y="244"/>
                  </a:lnTo>
                  <a:lnTo>
                    <a:pt x="1005" y="247"/>
                  </a:lnTo>
                  <a:lnTo>
                    <a:pt x="1005" y="250"/>
                  </a:lnTo>
                  <a:lnTo>
                    <a:pt x="1003" y="250"/>
                  </a:lnTo>
                  <a:lnTo>
                    <a:pt x="1000" y="249"/>
                  </a:lnTo>
                  <a:lnTo>
                    <a:pt x="1000" y="248"/>
                  </a:lnTo>
                  <a:lnTo>
                    <a:pt x="999" y="249"/>
                  </a:lnTo>
                  <a:lnTo>
                    <a:pt x="997" y="249"/>
                  </a:lnTo>
                  <a:lnTo>
                    <a:pt x="994" y="249"/>
                  </a:lnTo>
                  <a:lnTo>
                    <a:pt x="993" y="250"/>
                  </a:lnTo>
                  <a:lnTo>
                    <a:pt x="992" y="250"/>
                  </a:lnTo>
                  <a:lnTo>
                    <a:pt x="987" y="249"/>
                  </a:lnTo>
                  <a:lnTo>
                    <a:pt x="985" y="249"/>
                  </a:lnTo>
                  <a:lnTo>
                    <a:pt x="983" y="249"/>
                  </a:lnTo>
                  <a:lnTo>
                    <a:pt x="983" y="248"/>
                  </a:lnTo>
                  <a:lnTo>
                    <a:pt x="984" y="247"/>
                  </a:lnTo>
                  <a:lnTo>
                    <a:pt x="987" y="247"/>
                  </a:lnTo>
                  <a:lnTo>
                    <a:pt x="989" y="245"/>
                  </a:lnTo>
                  <a:lnTo>
                    <a:pt x="990" y="247"/>
                  </a:lnTo>
                  <a:lnTo>
                    <a:pt x="992" y="245"/>
                  </a:lnTo>
                  <a:lnTo>
                    <a:pt x="992" y="243"/>
                  </a:lnTo>
                  <a:lnTo>
                    <a:pt x="990" y="240"/>
                  </a:lnTo>
                  <a:lnTo>
                    <a:pt x="990" y="238"/>
                  </a:lnTo>
                  <a:lnTo>
                    <a:pt x="992" y="237"/>
                  </a:lnTo>
                  <a:lnTo>
                    <a:pt x="992" y="235"/>
                  </a:lnTo>
                  <a:lnTo>
                    <a:pt x="993" y="235"/>
                  </a:lnTo>
                  <a:lnTo>
                    <a:pt x="992" y="234"/>
                  </a:lnTo>
                  <a:lnTo>
                    <a:pt x="990" y="234"/>
                  </a:lnTo>
                  <a:lnTo>
                    <a:pt x="990" y="234"/>
                  </a:lnTo>
                  <a:lnTo>
                    <a:pt x="992" y="233"/>
                  </a:lnTo>
                  <a:lnTo>
                    <a:pt x="998" y="233"/>
                  </a:lnTo>
                  <a:lnTo>
                    <a:pt x="1000" y="232"/>
                  </a:lnTo>
                  <a:lnTo>
                    <a:pt x="995" y="232"/>
                  </a:lnTo>
                  <a:lnTo>
                    <a:pt x="990" y="232"/>
                  </a:lnTo>
                  <a:lnTo>
                    <a:pt x="985" y="234"/>
                  </a:lnTo>
                  <a:lnTo>
                    <a:pt x="975" y="238"/>
                  </a:lnTo>
                  <a:lnTo>
                    <a:pt x="970" y="240"/>
                  </a:lnTo>
                  <a:lnTo>
                    <a:pt x="972" y="240"/>
                  </a:lnTo>
                  <a:lnTo>
                    <a:pt x="973" y="242"/>
                  </a:lnTo>
                  <a:lnTo>
                    <a:pt x="974" y="243"/>
                  </a:lnTo>
                  <a:lnTo>
                    <a:pt x="975" y="244"/>
                  </a:lnTo>
                  <a:lnTo>
                    <a:pt x="974" y="245"/>
                  </a:lnTo>
                  <a:lnTo>
                    <a:pt x="972" y="247"/>
                  </a:lnTo>
                  <a:lnTo>
                    <a:pt x="970" y="247"/>
                  </a:lnTo>
                  <a:lnTo>
                    <a:pt x="970" y="247"/>
                  </a:lnTo>
                  <a:lnTo>
                    <a:pt x="969" y="247"/>
                  </a:lnTo>
                  <a:lnTo>
                    <a:pt x="968" y="247"/>
                  </a:lnTo>
                  <a:lnTo>
                    <a:pt x="969" y="245"/>
                  </a:lnTo>
                  <a:lnTo>
                    <a:pt x="969" y="244"/>
                  </a:lnTo>
                  <a:lnTo>
                    <a:pt x="967" y="243"/>
                  </a:lnTo>
                  <a:lnTo>
                    <a:pt x="967" y="243"/>
                  </a:lnTo>
                  <a:lnTo>
                    <a:pt x="965" y="243"/>
                  </a:lnTo>
                  <a:lnTo>
                    <a:pt x="960" y="244"/>
                  </a:lnTo>
                  <a:lnTo>
                    <a:pt x="957" y="245"/>
                  </a:lnTo>
                  <a:lnTo>
                    <a:pt x="953" y="247"/>
                  </a:lnTo>
                  <a:lnTo>
                    <a:pt x="949" y="247"/>
                  </a:lnTo>
                  <a:lnTo>
                    <a:pt x="948" y="248"/>
                  </a:lnTo>
                  <a:lnTo>
                    <a:pt x="943" y="250"/>
                  </a:lnTo>
                  <a:lnTo>
                    <a:pt x="940" y="252"/>
                  </a:lnTo>
                  <a:lnTo>
                    <a:pt x="936" y="254"/>
                  </a:lnTo>
                  <a:lnTo>
                    <a:pt x="925" y="258"/>
                  </a:lnTo>
                  <a:lnTo>
                    <a:pt x="923" y="259"/>
                  </a:lnTo>
                  <a:lnTo>
                    <a:pt x="921" y="258"/>
                  </a:lnTo>
                  <a:lnTo>
                    <a:pt x="920" y="258"/>
                  </a:lnTo>
                  <a:lnTo>
                    <a:pt x="919" y="258"/>
                  </a:lnTo>
                  <a:lnTo>
                    <a:pt x="920" y="259"/>
                  </a:lnTo>
                  <a:lnTo>
                    <a:pt x="921" y="262"/>
                  </a:lnTo>
                  <a:lnTo>
                    <a:pt x="921" y="263"/>
                  </a:lnTo>
                  <a:lnTo>
                    <a:pt x="919" y="263"/>
                  </a:lnTo>
                  <a:lnTo>
                    <a:pt x="914" y="263"/>
                  </a:lnTo>
                  <a:lnTo>
                    <a:pt x="908" y="266"/>
                  </a:lnTo>
                  <a:lnTo>
                    <a:pt x="908" y="267"/>
                  </a:lnTo>
                  <a:lnTo>
                    <a:pt x="909" y="268"/>
                  </a:lnTo>
                  <a:lnTo>
                    <a:pt x="908" y="271"/>
                  </a:lnTo>
                  <a:lnTo>
                    <a:pt x="906" y="272"/>
                  </a:lnTo>
                  <a:lnTo>
                    <a:pt x="905" y="278"/>
                  </a:lnTo>
                  <a:lnTo>
                    <a:pt x="905" y="279"/>
                  </a:lnTo>
                  <a:lnTo>
                    <a:pt x="903" y="281"/>
                  </a:lnTo>
                  <a:lnTo>
                    <a:pt x="891" y="283"/>
                  </a:lnTo>
                  <a:lnTo>
                    <a:pt x="890" y="283"/>
                  </a:lnTo>
                  <a:lnTo>
                    <a:pt x="889" y="283"/>
                  </a:lnTo>
                  <a:lnTo>
                    <a:pt x="888" y="283"/>
                  </a:lnTo>
                  <a:lnTo>
                    <a:pt x="886" y="283"/>
                  </a:lnTo>
                  <a:lnTo>
                    <a:pt x="883" y="283"/>
                  </a:lnTo>
                  <a:lnTo>
                    <a:pt x="881" y="282"/>
                  </a:lnTo>
                  <a:lnTo>
                    <a:pt x="880" y="282"/>
                  </a:lnTo>
                  <a:lnTo>
                    <a:pt x="879" y="279"/>
                  </a:lnTo>
                  <a:lnTo>
                    <a:pt x="876" y="274"/>
                  </a:lnTo>
                  <a:lnTo>
                    <a:pt x="870" y="272"/>
                  </a:lnTo>
                  <a:lnTo>
                    <a:pt x="868" y="271"/>
                  </a:lnTo>
                  <a:lnTo>
                    <a:pt x="866" y="269"/>
                  </a:lnTo>
                  <a:lnTo>
                    <a:pt x="868" y="268"/>
                  </a:lnTo>
                  <a:lnTo>
                    <a:pt x="874" y="263"/>
                  </a:lnTo>
                  <a:lnTo>
                    <a:pt x="875" y="261"/>
                  </a:lnTo>
                  <a:lnTo>
                    <a:pt x="884" y="259"/>
                  </a:lnTo>
                  <a:lnTo>
                    <a:pt x="888" y="259"/>
                  </a:lnTo>
                  <a:lnTo>
                    <a:pt x="891" y="259"/>
                  </a:lnTo>
                  <a:lnTo>
                    <a:pt x="891" y="256"/>
                  </a:lnTo>
                  <a:lnTo>
                    <a:pt x="888" y="253"/>
                  </a:lnTo>
                  <a:lnTo>
                    <a:pt x="884" y="248"/>
                  </a:lnTo>
                  <a:lnTo>
                    <a:pt x="880" y="244"/>
                  </a:lnTo>
                  <a:lnTo>
                    <a:pt x="875" y="243"/>
                  </a:lnTo>
                  <a:lnTo>
                    <a:pt x="869" y="242"/>
                  </a:lnTo>
                  <a:lnTo>
                    <a:pt x="856" y="243"/>
                  </a:lnTo>
                  <a:lnTo>
                    <a:pt x="855" y="243"/>
                  </a:lnTo>
                  <a:lnTo>
                    <a:pt x="846" y="239"/>
                  </a:lnTo>
                  <a:lnTo>
                    <a:pt x="846" y="239"/>
                  </a:lnTo>
                  <a:lnTo>
                    <a:pt x="845" y="239"/>
                  </a:lnTo>
                  <a:lnTo>
                    <a:pt x="845" y="240"/>
                  </a:lnTo>
                  <a:lnTo>
                    <a:pt x="846" y="240"/>
                  </a:lnTo>
                  <a:lnTo>
                    <a:pt x="856" y="248"/>
                  </a:lnTo>
                  <a:lnTo>
                    <a:pt x="858" y="249"/>
                  </a:lnTo>
                  <a:lnTo>
                    <a:pt x="858" y="252"/>
                  </a:lnTo>
                  <a:lnTo>
                    <a:pt x="858" y="253"/>
                  </a:lnTo>
                  <a:lnTo>
                    <a:pt x="858" y="254"/>
                  </a:lnTo>
                  <a:lnTo>
                    <a:pt x="858" y="256"/>
                  </a:lnTo>
                  <a:lnTo>
                    <a:pt x="855" y="263"/>
                  </a:lnTo>
                  <a:lnTo>
                    <a:pt x="853" y="268"/>
                  </a:lnTo>
                  <a:lnTo>
                    <a:pt x="851" y="271"/>
                  </a:lnTo>
                  <a:lnTo>
                    <a:pt x="851" y="273"/>
                  </a:lnTo>
                  <a:lnTo>
                    <a:pt x="853" y="274"/>
                  </a:lnTo>
                  <a:lnTo>
                    <a:pt x="855" y="276"/>
                  </a:lnTo>
                  <a:lnTo>
                    <a:pt x="859" y="277"/>
                  </a:lnTo>
                  <a:lnTo>
                    <a:pt x="860" y="279"/>
                  </a:lnTo>
                  <a:lnTo>
                    <a:pt x="860" y="281"/>
                  </a:lnTo>
                  <a:lnTo>
                    <a:pt x="860" y="283"/>
                  </a:lnTo>
                  <a:lnTo>
                    <a:pt x="861" y="287"/>
                  </a:lnTo>
                  <a:lnTo>
                    <a:pt x="859" y="291"/>
                  </a:lnTo>
                  <a:lnTo>
                    <a:pt x="858" y="293"/>
                  </a:lnTo>
                  <a:lnTo>
                    <a:pt x="855" y="297"/>
                  </a:lnTo>
                  <a:lnTo>
                    <a:pt x="856" y="299"/>
                  </a:lnTo>
                  <a:lnTo>
                    <a:pt x="856" y="301"/>
                  </a:lnTo>
                  <a:lnTo>
                    <a:pt x="855" y="302"/>
                  </a:lnTo>
                  <a:lnTo>
                    <a:pt x="854" y="301"/>
                  </a:lnTo>
                  <a:lnTo>
                    <a:pt x="854" y="299"/>
                  </a:lnTo>
                  <a:lnTo>
                    <a:pt x="853" y="298"/>
                  </a:lnTo>
                  <a:lnTo>
                    <a:pt x="850" y="298"/>
                  </a:lnTo>
                  <a:lnTo>
                    <a:pt x="849" y="298"/>
                  </a:lnTo>
                  <a:lnTo>
                    <a:pt x="848" y="299"/>
                  </a:lnTo>
                  <a:lnTo>
                    <a:pt x="848" y="298"/>
                  </a:lnTo>
                  <a:lnTo>
                    <a:pt x="849" y="296"/>
                  </a:lnTo>
                  <a:lnTo>
                    <a:pt x="849" y="296"/>
                  </a:lnTo>
                  <a:lnTo>
                    <a:pt x="848" y="294"/>
                  </a:lnTo>
                  <a:lnTo>
                    <a:pt x="844" y="292"/>
                  </a:lnTo>
                  <a:lnTo>
                    <a:pt x="840" y="292"/>
                  </a:lnTo>
                  <a:lnTo>
                    <a:pt x="838" y="292"/>
                  </a:lnTo>
                  <a:lnTo>
                    <a:pt x="835" y="292"/>
                  </a:lnTo>
                  <a:lnTo>
                    <a:pt x="833" y="291"/>
                  </a:lnTo>
                  <a:lnTo>
                    <a:pt x="831" y="291"/>
                  </a:lnTo>
                  <a:lnTo>
                    <a:pt x="829" y="289"/>
                  </a:lnTo>
                  <a:lnTo>
                    <a:pt x="828" y="291"/>
                  </a:lnTo>
                  <a:lnTo>
                    <a:pt x="824" y="296"/>
                  </a:lnTo>
                  <a:lnTo>
                    <a:pt x="819" y="299"/>
                  </a:lnTo>
                  <a:lnTo>
                    <a:pt x="814" y="302"/>
                  </a:lnTo>
                  <a:lnTo>
                    <a:pt x="809" y="302"/>
                  </a:lnTo>
                  <a:lnTo>
                    <a:pt x="809" y="303"/>
                  </a:lnTo>
                  <a:lnTo>
                    <a:pt x="806" y="306"/>
                  </a:lnTo>
                  <a:lnTo>
                    <a:pt x="804" y="307"/>
                  </a:lnTo>
                  <a:lnTo>
                    <a:pt x="796" y="311"/>
                  </a:lnTo>
                  <a:lnTo>
                    <a:pt x="795" y="312"/>
                  </a:lnTo>
                  <a:lnTo>
                    <a:pt x="795" y="314"/>
                  </a:lnTo>
                  <a:lnTo>
                    <a:pt x="796" y="317"/>
                  </a:lnTo>
                  <a:lnTo>
                    <a:pt x="797" y="318"/>
                  </a:lnTo>
                  <a:lnTo>
                    <a:pt x="800" y="323"/>
                  </a:lnTo>
                  <a:lnTo>
                    <a:pt x="802" y="324"/>
                  </a:lnTo>
                  <a:lnTo>
                    <a:pt x="804" y="327"/>
                  </a:lnTo>
                  <a:lnTo>
                    <a:pt x="805" y="329"/>
                  </a:lnTo>
                  <a:lnTo>
                    <a:pt x="804" y="329"/>
                  </a:lnTo>
                  <a:lnTo>
                    <a:pt x="801" y="329"/>
                  </a:lnTo>
                  <a:lnTo>
                    <a:pt x="800" y="329"/>
                  </a:lnTo>
                  <a:lnTo>
                    <a:pt x="796" y="331"/>
                  </a:lnTo>
                  <a:lnTo>
                    <a:pt x="796" y="332"/>
                  </a:lnTo>
                  <a:lnTo>
                    <a:pt x="795" y="333"/>
                  </a:lnTo>
                  <a:lnTo>
                    <a:pt x="792" y="334"/>
                  </a:lnTo>
                  <a:lnTo>
                    <a:pt x="785" y="331"/>
                  </a:lnTo>
                  <a:lnTo>
                    <a:pt x="780" y="329"/>
                  </a:lnTo>
                  <a:lnTo>
                    <a:pt x="779" y="329"/>
                  </a:lnTo>
                  <a:lnTo>
                    <a:pt x="777" y="328"/>
                  </a:lnTo>
                  <a:lnTo>
                    <a:pt x="776" y="328"/>
                  </a:lnTo>
                  <a:lnTo>
                    <a:pt x="774" y="328"/>
                  </a:lnTo>
                  <a:lnTo>
                    <a:pt x="772" y="328"/>
                  </a:lnTo>
                  <a:lnTo>
                    <a:pt x="771" y="327"/>
                  </a:lnTo>
                  <a:lnTo>
                    <a:pt x="764" y="322"/>
                  </a:lnTo>
                  <a:lnTo>
                    <a:pt x="759" y="319"/>
                  </a:lnTo>
                  <a:lnTo>
                    <a:pt x="757" y="319"/>
                  </a:lnTo>
                  <a:lnTo>
                    <a:pt x="755" y="321"/>
                  </a:lnTo>
                  <a:lnTo>
                    <a:pt x="754" y="324"/>
                  </a:lnTo>
                  <a:lnTo>
                    <a:pt x="752" y="326"/>
                  </a:lnTo>
                  <a:lnTo>
                    <a:pt x="750" y="326"/>
                  </a:lnTo>
                  <a:lnTo>
                    <a:pt x="750" y="328"/>
                  </a:lnTo>
                  <a:lnTo>
                    <a:pt x="751" y="329"/>
                  </a:lnTo>
                  <a:lnTo>
                    <a:pt x="751" y="329"/>
                  </a:lnTo>
                  <a:lnTo>
                    <a:pt x="754" y="332"/>
                  </a:lnTo>
                  <a:lnTo>
                    <a:pt x="757" y="336"/>
                  </a:lnTo>
                  <a:lnTo>
                    <a:pt x="760" y="337"/>
                  </a:lnTo>
                  <a:lnTo>
                    <a:pt x="761" y="338"/>
                  </a:lnTo>
                  <a:lnTo>
                    <a:pt x="762" y="338"/>
                  </a:lnTo>
                  <a:lnTo>
                    <a:pt x="767" y="338"/>
                  </a:lnTo>
                  <a:lnTo>
                    <a:pt x="769" y="338"/>
                  </a:lnTo>
                  <a:lnTo>
                    <a:pt x="770" y="339"/>
                  </a:lnTo>
                  <a:lnTo>
                    <a:pt x="770" y="342"/>
                  </a:lnTo>
                  <a:lnTo>
                    <a:pt x="771" y="344"/>
                  </a:lnTo>
                  <a:lnTo>
                    <a:pt x="772" y="346"/>
                  </a:lnTo>
                  <a:lnTo>
                    <a:pt x="770" y="348"/>
                  </a:lnTo>
                  <a:lnTo>
                    <a:pt x="766" y="349"/>
                  </a:lnTo>
                  <a:lnTo>
                    <a:pt x="764" y="351"/>
                  </a:lnTo>
                  <a:lnTo>
                    <a:pt x="762" y="351"/>
                  </a:lnTo>
                  <a:lnTo>
                    <a:pt x="756" y="348"/>
                  </a:lnTo>
                  <a:lnTo>
                    <a:pt x="752" y="348"/>
                  </a:lnTo>
                  <a:lnTo>
                    <a:pt x="749" y="347"/>
                  </a:lnTo>
                  <a:lnTo>
                    <a:pt x="747" y="346"/>
                  </a:lnTo>
                  <a:lnTo>
                    <a:pt x="745" y="342"/>
                  </a:lnTo>
                  <a:lnTo>
                    <a:pt x="740" y="339"/>
                  </a:lnTo>
                  <a:lnTo>
                    <a:pt x="739" y="338"/>
                  </a:lnTo>
                  <a:lnTo>
                    <a:pt x="735" y="339"/>
                  </a:lnTo>
                  <a:lnTo>
                    <a:pt x="734" y="338"/>
                  </a:lnTo>
                  <a:lnTo>
                    <a:pt x="730" y="337"/>
                  </a:lnTo>
                  <a:lnTo>
                    <a:pt x="727" y="334"/>
                  </a:lnTo>
                  <a:lnTo>
                    <a:pt x="727" y="331"/>
                  </a:lnTo>
                  <a:lnTo>
                    <a:pt x="727" y="331"/>
                  </a:lnTo>
                  <a:lnTo>
                    <a:pt x="729" y="329"/>
                  </a:lnTo>
                  <a:lnTo>
                    <a:pt x="727" y="329"/>
                  </a:lnTo>
                  <a:lnTo>
                    <a:pt x="727" y="327"/>
                  </a:lnTo>
                  <a:lnTo>
                    <a:pt x="726" y="324"/>
                  </a:lnTo>
                  <a:lnTo>
                    <a:pt x="725" y="321"/>
                  </a:lnTo>
                  <a:lnTo>
                    <a:pt x="722" y="318"/>
                  </a:lnTo>
                  <a:lnTo>
                    <a:pt x="721" y="316"/>
                  </a:lnTo>
                  <a:lnTo>
                    <a:pt x="722" y="314"/>
                  </a:lnTo>
                  <a:lnTo>
                    <a:pt x="724" y="313"/>
                  </a:lnTo>
                  <a:lnTo>
                    <a:pt x="725" y="309"/>
                  </a:lnTo>
                  <a:lnTo>
                    <a:pt x="725" y="308"/>
                  </a:lnTo>
                  <a:lnTo>
                    <a:pt x="726" y="307"/>
                  </a:lnTo>
                  <a:lnTo>
                    <a:pt x="726" y="306"/>
                  </a:lnTo>
                  <a:lnTo>
                    <a:pt x="726" y="304"/>
                  </a:lnTo>
                  <a:lnTo>
                    <a:pt x="725" y="303"/>
                  </a:lnTo>
                  <a:lnTo>
                    <a:pt x="721" y="299"/>
                  </a:lnTo>
                  <a:lnTo>
                    <a:pt x="717" y="297"/>
                  </a:lnTo>
                  <a:lnTo>
                    <a:pt x="710" y="294"/>
                  </a:lnTo>
                  <a:lnTo>
                    <a:pt x="707" y="294"/>
                  </a:lnTo>
                  <a:lnTo>
                    <a:pt x="706" y="294"/>
                  </a:lnTo>
                  <a:lnTo>
                    <a:pt x="709" y="294"/>
                  </a:lnTo>
                  <a:lnTo>
                    <a:pt x="710" y="293"/>
                  </a:lnTo>
                  <a:lnTo>
                    <a:pt x="711" y="292"/>
                  </a:lnTo>
                  <a:lnTo>
                    <a:pt x="709" y="291"/>
                  </a:lnTo>
                  <a:lnTo>
                    <a:pt x="707" y="291"/>
                  </a:lnTo>
                  <a:lnTo>
                    <a:pt x="705" y="289"/>
                  </a:lnTo>
                  <a:lnTo>
                    <a:pt x="704" y="288"/>
                  </a:lnTo>
                  <a:lnTo>
                    <a:pt x="705" y="288"/>
                  </a:lnTo>
                  <a:lnTo>
                    <a:pt x="704" y="287"/>
                  </a:lnTo>
                  <a:lnTo>
                    <a:pt x="700" y="286"/>
                  </a:lnTo>
                  <a:lnTo>
                    <a:pt x="700" y="286"/>
                  </a:lnTo>
                  <a:lnTo>
                    <a:pt x="700" y="284"/>
                  </a:lnTo>
                  <a:lnTo>
                    <a:pt x="697" y="283"/>
                  </a:lnTo>
                  <a:lnTo>
                    <a:pt x="694" y="281"/>
                  </a:lnTo>
                  <a:lnTo>
                    <a:pt x="695" y="279"/>
                  </a:lnTo>
                  <a:lnTo>
                    <a:pt x="692" y="277"/>
                  </a:lnTo>
                  <a:lnTo>
                    <a:pt x="690" y="277"/>
                  </a:lnTo>
                  <a:lnTo>
                    <a:pt x="687" y="276"/>
                  </a:lnTo>
                  <a:lnTo>
                    <a:pt x="686" y="276"/>
                  </a:lnTo>
                  <a:lnTo>
                    <a:pt x="694" y="276"/>
                  </a:lnTo>
                  <a:lnTo>
                    <a:pt x="700" y="277"/>
                  </a:lnTo>
                  <a:lnTo>
                    <a:pt x="700" y="277"/>
                  </a:lnTo>
                  <a:lnTo>
                    <a:pt x="700" y="278"/>
                  </a:lnTo>
                  <a:lnTo>
                    <a:pt x="701" y="281"/>
                  </a:lnTo>
                  <a:lnTo>
                    <a:pt x="704" y="282"/>
                  </a:lnTo>
                  <a:lnTo>
                    <a:pt x="709" y="284"/>
                  </a:lnTo>
                  <a:lnTo>
                    <a:pt x="709" y="284"/>
                  </a:lnTo>
                  <a:lnTo>
                    <a:pt x="710" y="284"/>
                  </a:lnTo>
                  <a:lnTo>
                    <a:pt x="712" y="284"/>
                  </a:lnTo>
                  <a:lnTo>
                    <a:pt x="714" y="286"/>
                  </a:lnTo>
                  <a:lnTo>
                    <a:pt x="717" y="286"/>
                  </a:lnTo>
                  <a:lnTo>
                    <a:pt x="721" y="287"/>
                  </a:lnTo>
                  <a:lnTo>
                    <a:pt x="721" y="287"/>
                  </a:lnTo>
                  <a:lnTo>
                    <a:pt x="721" y="288"/>
                  </a:lnTo>
                  <a:lnTo>
                    <a:pt x="722" y="289"/>
                  </a:lnTo>
                  <a:lnTo>
                    <a:pt x="724" y="289"/>
                  </a:lnTo>
                  <a:lnTo>
                    <a:pt x="726" y="288"/>
                  </a:lnTo>
                  <a:lnTo>
                    <a:pt x="734" y="292"/>
                  </a:lnTo>
                  <a:lnTo>
                    <a:pt x="736" y="293"/>
                  </a:lnTo>
                  <a:lnTo>
                    <a:pt x="749" y="294"/>
                  </a:lnTo>
                  <a:lnTo>
                    <a:pt x="754" y="296"/>
                  </a:lnTo>
                  <a:lnTo>
                    <a:pt x="756" y="296"/>
                  </a:lnTo>
                  <a:lnTo>
                    <a:pt x="761" y="297"/>
                  </a:lnTo>
                  <a:lnTo>
                    <a:pt x="766" y="299"/>
                  </a:lnTo>
                  <a:lnTo>
                    <a:pt x="770" y="299"/>
                  </a:lnTo>
                  <a:lnTo>
                    <a:pt x="776" y="301"/>
                  </a:lnTo>
                  <a:lnTo>
                    <a:pt x="780" y="301"/>
                  </a:lnTo>
                  <a:lnTo>
                    <a:pt x="789" y="299"/>
                  </a:lnTo>
                  <a:lnTo>
                    <a:pt x="800" y="294"/>
                  </a:lnTo>
                  <a:lnTo>
                    <a:pt x="806" y="292"/>
                  </a:lnTo>
                  <a:lnTo>
                    <a:pt x="815" y="283"/>
                  </a:lnTo>
                  <a:lnTo>
                    <a:pt x="816" y="281"/>
                  </a:lnTo>
                  <a:lnTo>
                    <a:pt x="818" y="276"/>
                  </a:lnTo>
                  <a:lnTo>
                    <a:pt x="818" y="274"/>
                  </a:lnTo>
                  <a:lnTo>
                    <a:pt x="816" y="274"/>
                  </a:lnTo>
                  <a:lnTo>
                    <a:pt x="814" y="273"/>
                  </a:lnTo>
                  <a:lnTo>
                    <a:pt x="814" y="269"/>
                  </a:lnTo>
                  <a:lnTo>
                    <a:pt x="814" y="268"/>
                  </a:lnTo>
                  <a:lnTo>
                    <a:pt x="813" y="262"/>
                  </a:lnTo>
                  <a:lnTo>
                    <a:pt x="809" y="262"/>
                  </a:lnTo>
                  <a:lnTo>
                    <a:pt x="807" y="261"/>
                  </a:lnTo>
                  <a:lnTo>
                    <a:pt x="806" y="261"/>
                  </a:lnTo>
                  <a:lnTo>
                    <a:pt x="804" y="259"/>
                  </a:lnTo>
                  <a:lnTo>
                    <a:pt x="801" y="257"/>
                  </a:lnTo>
                  <a:lnTo>
                    <a:pt x="799" y="256"/>
                  </a:lnTo>
                  <a:lnTo>
                    <a:pt x="797" y="253"/>
                  </a:lnTo>
                  <a:lnTo>
                    <a:pt x="796" y="252"/>
                  </a:lnTo>
                  <a:lnTo>
                    <a:pt x="795" y="252"/>
                  </a:lnTo>
                  <a:lnTo>
                    <a:pt x="796" y="253"/>
                  </a:lnTo>
                  <a:lnTo>
                    <a:pt x="796" y="254"/>
                  </a:lnTo>
                  <a:lnTo>
                    <a:pt x="792" y="254"/>
                  </a:lnTo>
                  <a:lnTo>
                    <a:pt x="782" y="248"/>
                  </a:lnTo>
                  <a:lnTo>
                    <a:pt x="781" y="247"/>
                  </a:lnTo>
                  <a:lnTo>
                    <a:pt x="780" y="248"/>
                  </a:lnTo>
                  <a:lnTo>
                    <a:pt x="776" y="247"/>
                  </a:lnTo>
                  <a:lnTo>
                    <a:pt x="776" y="245"/>
                  </a:lnTo>
                  <a:lnTo>
                    <a:pt x="767" y="239"/>
                  </a:lnTo>
                  <a:lnTo>
                    <a:pt x="751" y="232"/>
                  </a:lnTo>
                  <a:lnTo>
                    <a:pt x="741" y="227"/>
                  </a:lnTo>
                  <a:lnTo>
                    <a:pt x="734" y="225"/>
                  </a:lnTo>
                  <a:lnTo>
                    <a:pt x="732" y="225"/>
                  </a:lnTo>
                  <a:lnTo>
                    <a:pt x="731" y="225"/>
                  </a:lnTo>
                  <a:lnTo>
                    <a:pt x="730" y="227"/>
                  </a:lnTo>
                  <a:lnTo>
                    <a:pt x="727" y="225"/>
                  </a:lnTo>
                  <a:lnTo>
                    <a:pt x="720" y="224"/>
                  </a:lnTo>
                  <a:lnTo>
                    <a:pt x="719" y="224"/>
                  </a:lnTo>
                  <a:lnTo>
                    <a:pt x="711" y="224"/>
                  </a:lnTo>
                  <a:lnTo>
                    <a:pt x="710" y="224"/>
                  </a:lnTo>
                  <a:lnTo>
                    <a:pt x="707" y="228"/>
                  </a:lnTo>
                  <a:lnTo>
                    <a:pt x="706" y="229"/>
                  </a:lnTo>
                  <a:lnTo>
                    <a:pt x="704" y="230"/>
                  </a:lnTo>
                  <a:lnTo>
                    <a:pt x="704" y="229"/>
                  </a:lnTo>
                  <a:lnTo>
                    <a:pt x="706" y="228"/>
                  </a:lnTo>
                  <a:lnTo>
                    <a:pt x="707" y="225"/>
                  </a:lnTo>
                  <a:lnTo>
                    <a:pt x="707" y="224"/>
                  </a:lnTo>
                  <a:lnTo>
                    <a:pt x="707" y="223"/>
                  </a:lnTo>
                  <a:lnTo>
                    <a:pt x="707" y="222"/>
                  </a:lnTo>
                  <a:lnTo>
                    <a:pt x="707" y="220"/>
                  </a:lnTo>
                  <a:lnTo>
                    <a:pt x="705" y="222"/>
                  </a:lnTo>
                  <a:lnTo>
                    <a:pt x="701" y="223"/>
                  </a:lnTo>
                  <a:lnTo>
                    <a:pt x="701" y="222"/>
                  </a:lnTo>
                  <a:lnTo>
                    <a:pt x="701" y="220"/>
                  </a:lnTo>
                  <a:lnTo>
                    <a:pt x="701" y="220"/>
                  </a:lnTo>
                  <a:lnTo>
                    <a:pt x="700" y="220"/>
                  </a:lnTo>
                  <a:lnTo>
                    <a:pt x="696" y="219"/>
                  </a:lnTo>
                  <a:lnTo>
                    <a:pt x="692" y="220"/>
                  </a:lnTo>
                  <a:lnTo>
                    <a:pt x="692" y="218"/>
                  </a:lnTo>
                  <a:lnTo>
                    <a:pt x="690" y="217"/>
                  </a:lnTo>
                  <a:lnTo>
                    <a:pt x="689" y="217"/>
                  </a:lnTo>
                  <a:lnTo>
                    <a:pt x="690" y="215"/>
                  </a:lnTo>
                  <a:lnTo>
                    <a:pt x="699" y="217"/>
                  </a:lnTo>
                  <a:lnTo>
                    <a:pt x="700" y="217"/>
                  </a:lnTo>
                  <a:lnTo>
                    <a:pt x="701" y="217"/>
                  </a:lnTo>
                  <a:lnTo>
                    <a:pt x="701" y="215"/>
                  </a:lnTo>
                  <a:lnTo>
                    <a:pt x="701" y="214"/>
                  </a:lnTo>
                  <a:lnTo>
                    <a:pt x="701" y="213"/>
                  </a:lnTo>
                  <a:lnTo>
                    <a:pt x="695" y="212"/>
                  </a:lnTo>
                  <a:lnTo>
                    <a:pt x="692" y="210"/>
                  </a:lnTo>
                  <a:lnTo>
                    <a:pt x="687" y="208"/>
                  </a:lnTo>
                  <a:lnTo>
                    <a:pt x="687" y="209"/>
                  </a:lnTo>
                  <a:lnTo>
                    <a:pt x="687" y="212"/>
                  </a:lnTo>
                  <a:lnTo>
                    <a:pt x="687" y="212"/>
                  </a:lnTo>
                  <a:lnTo>
                    <a:pt x="686" y="212"/>
                  </a:lnTo>
                  <a:lnTo>
                    <a:pt x="685" y="212"/>
                  </a:lnTo>
                  <a:lnTo>
                    <a:pt x="682" y="214"/>
                  </a:lnTo>
                  <a:lnTo>
                    <a:pt x="681" y="214"/>
                  </a:lnTo>
                  <a:lnTo>
                    <a:pt x="680" y="214"/>
                  </a:lnTo>
                  <a:lnTo>
                    <a:pt x="675" y="213"/>
                  </a:lnTo>
                  <a:lnTo>
                    <a:pt x="672" y="213"/>
                  </a:lnTo>
                  <a:lnTo>
                    <a:pt x="670" y="212"/>
                  </a:lnTo>
                  <a:lnTo>
                    <a:pt x="668" y="213"/>
                  </a:lnTo>
                  <a:lnTo>
                    <a:pt x="666" y="212"/>
                  </a:lnTo>
                  <a:lnTo>
                    <a:pt x="666" y="214"/>
                  </a:lnTo>
                  <a:lnTo>
                    <a:pt x="665" y="214"/>
                  </a:lnTo>
                  <a:lnTo>
                    <a:pt x="665" y="212"/>
                  </a:lnTo>
                  <a:lnTo>
                    <a:pt x="663" y="210"/>
                  </a:lnTo>
                  <a:lnTo>
                    <a:pt x="662" y="212"/>
                  </a:lnTo>
                  <a:lnTo>
                    <a:pt x="662" y="213"/>
                  </a:lnTo>
                  <a:lnTo>
                    <a:pt x="661" y="214"/>
                  </a:lnTo>
                  <a:lnTo>
                    <a:pt x="660" y="214"/>
                  </a:lnTo>
                  <a:lnTo>
                    <a:pt x="657" y="214"/>
                  </a:lnTo>
                  <a:lnTo>
                    <a:pt x="656" y="213"/>
                  </a:lnTo>
                  <a:lnTo>
                    <a:pt x="655" y="213"/>
                  </a:lnTo>
                  <a:lnTo>
                    <a:pt x="655" y="212"/>
                  </a:lnTo>
                  <a:lnTo>
                    <a:pt x="655" y="210"/>
                  </a:lnTo>
                  <a:lnTo>
                    <a:pt x="655" y="209"/>
                  </a:lnTo>
                  <a:lnTo>
                    <a:pt x="655" y="208"/>
                  </a:lnTo>
                  <a:lnTo>
                    <a:pt x="643" y="205"/>
                  </a:lnTo>
                  <a:lnTo>
                    <a:pt x="642" y="204"/>
                  </a:lnTo>
                  <a:lnTo>
                    <a:pt x="658" y="205"/>
                  </a:lnTo>
                  <a:lnTo>
                    <a:pt x="663" y="204"/>
                  </a:lnTo>
                  <a:lnTo>
                    <a:pt x="666" y="203"/>
                  </a:lnTo>
                  <a:lnTo>
                    <a:pt x="672" y="200"/>
                  </a:lnTo>
                  <a:lnTo>
                    <a:pt x="674" y="199"/>
                  </a:lnTo>
                  <a:lnTo>
                    <a:pt x="672" y="197"/>
                  </a:lnTo>
                  <a:lnTo>
                    <a:pt x="668" y="194"/>
                  </a:lnTo>
                  <a:lnTo>
                    <a:pt x="666" y="194"/>
                  </a:lnTo>
                  <a:lnTo>
                    <a:pt x="662" y="194"/>
                  </a:lnTo>
                  <a:lnTo>
                    <a:pt x="662" y="193"/>
                  </a:lnTo>
                  <a:lnTo>
                    <a:pt x="663" y="192"/>
                  </a:lnTo>
                  <a:lnTo>
                    <a:pt x="661" y="189"/>
                  </a:lnTo>
                  <a:lnTo>
                    <a:pt x="660" y="190"/>
                  </a:lnTo>
                  <a:lnTo>
                    <a:pt x="657" y="192"/>
                  </a:lnTo>
                  <a:lnTo>
                    <a:pt x="656" y="192"/>
                  </a:lnTo>
                  <a:lnTo>
                    <a:pt x="656" y="190"/>
                  </a:lnTo>
                  <a:lnTo>
                    <a:pt x="655" y="189"/>
                  </a:lnTo>
                  <a:lnTo>
                    <a:pt x="651" y="189"/>
                  </a:lnTo>
                  <a:lnTo>
                    <a:pt x="650" y="188"/>
                  </a:lnTo>
                  <a:lnTo>
                    <a:pt x="648" y="187"/>
                  </a:lnTo>
                  <a:lnTo>
                    <a:pt x="647" y="185"/>
                  </a:lnTo>
                  <a:lnTo>
                    <a:pt x="643" y="185"/>
                  </a:lnTo>
                  <a:lnTo>
                    <a:pt x="642" y="187"/>
                  </a:lnTo>
                  <a:lnTo>
                    <a:pt x="641" y="188"/>
                  </a:lnTo>
                  <a:lnTo>
                    <a:pt x="638" y="192"/>
                  </a:lnTo>
                  <a:lnTo>
                    <a:pt x="638" y="195"/>
                  </a:lnTo>
                  <a:lnTo>
                    <a:pt x="636" y="197"/>
                  </a:lnTo>
                  <a:lnTo>
                    <a:pt x="636" y="197"/>
                  </a:lnTo>
                  <a:lnTo>
                    <a:pt x="635" y="202"/>
                  </a:lnTo>
                  <a:lnTo>
                    <a:pt x="635" y="200"/>
                  </a:lnTo>
                  <a:lnTo>
                    <a:pt x="635" y="198"/>
                  </a:lnTo>
                  <a:lnTo>
                    <a:pt x="635" y="197"/>
                  </a:lnTo>
                  <a:lnTo>
                    <a:pt x="635" y="193"/>
                  </a:lnTo>
                  <a:lnTo>
                    <a:pt x="636" y="190"/>
                  </a:lnTo>
                  <a:lnTo>
                    <a:pt x="635" y="189"/>
                  </a:lnTo>
                  <a:lnTo>
                    <a:pt x="632" y="190"/>
                  </a:lnTo>
                  <a:lnTo>
                    <a:pt x="631" y="190"/>
                  </a:lnTo>
                  <a:lnTo>
                    <a:pt x="631" y="189"/>
                  </a:lnTo>
                  <a:lnTo>
                    <a:pt x="636" y="188"/>
                  </a:lnTo>
                  <a:lnTo>
                    <a:pt x="636" y="187"/>
                  </a:lnTo>
                  <a:lnTo>
                    <a:pt x="637" y="185"/>
                  </a:lnTo>
                  <a:lnTo>
                    <a:pt x="637" y="183"/>
                  </a:lnTo>
                  <a:lnTo>
                    <a:pt x="633" y="182"/>
                  </a:lnTo>
                  <a:lnTo>
                    <a:pt x="630" y="180"/>
                  </a:lnTo>
                  <a:lnTo>
                    <a:pt x="628" y="180"/>
                  </a:lnTo>
                  <a:lnTo>
                    <a:pt x="626" y="180"/>
                  </a:lnTo>
                  <a:lnTo>
                    <a:pt x="622" y="183"/>
                  </a:lnTo>
                  <a:lnTo>
                    <a:pt x="621" y="184"/>
                  </a:lnTo>
                  <a:lnTo>
                    <a:pt x="622" y="184"/>
                  </a:lnTo>
                  <a:lnTo>
                    <a:pt x="626" y="187"/>
                  </a:lnTo>
                  <a:lnTo>
                    <a:pt x="626" y="187"/>
                  </a:lnTo>
                  <a:lnTo>
                    <a:pt x="622" y="187"/>
                  </a:lnTo>
                  <a:lnTo>
                    <a:pt x="621" y="189"/>
                  </a:lnTo>
                  <a:lnTo>
                    <a:pt x="620" y="190"/>
                  </a:lnTo>
                  <a:lnTo>
                    <a:pt x="618" y="192"/>
                  </a:lnTo>
                  <a:lnTo>
                    <a:pt x="618" y="194"/>
                  </a:lnTo>
                  <a:lnTo>
                    <a:pt x="613" y="197"/>
                  </a:lnTo>
                  <a:lnTo>
                    <a:pt x="612" y="197"/>
                  </a:lnTo>
                  <a:lnTo>
                    <a:pt x="612" y="195"/>
                  </a:lnTo>
                  <a:lnTo>
                    <a:pt x="612" y="194"/>
                  </a:lnTo>
                  <a:lnTo>
                    <a:pt x="613" y="194"/>
                  </a:lnTo>
                  <a:lnTo>
                    <a:pt x="613" y="192"/>
                  </a:lnTo>
                  <a:lnTo>
                    <a:pt x="612" y="190"/>
                  </a:lnTo>
                  <a:lnTo>
                    <a:pt x="613" y="189"/>
                  </a:lnTo>
                  <a:lnTo>
                    <a:pt x="615" y="185"/>
                  </a:lnTo>
                  <a:lnTo>
                    <a:pt x="613" y="184"/>
                  </a:lnTo>
                  <a:lnTo>
                    <a:pt x="611" y="184"/>
                  </a:lnTo>
                  <a:lnTo>
                    <a:pt x="607" y="188"/>
                  </a:lnTo>
                  <a:lnTo>
                    <a:pt x="603" y="192"/>
                  </a:lnTo>
                  <a:lnTo>
                    <a:pt x="597" y="199"/>
                  </a:lnTo>
                  <a:lnTo>
                    <a:pt x="596" y="202"/>
                  </a:lnTo>
                  <a:lnTo>
                    <a:pt x="593" y="204"/>
                  </a:lnTo>
                  <a:lnTo>
                    <a:pt x="591" y="204"/>
                  </a:lnTo>
                  <a:lnTo>
                    <a:pt x="590" y="204"/>
                  </a:lnTo>
                  <a:lnTo>
                    <a:pt x="590" y="202"/>
                  </a:lnTo>
                  <a:lnTo>
                    <a:pt x="592" y="199"/>
                  </a:lnTo>
                  <a:lnTo>
                    <a:pt x="593" y="195"/>
                  </a:lnTo>
                  <a:lnTo>
                    <a:pt x="595" y="193"/>
                  </a:lnTo>
                  <a:lnTo>
                    <a:pt x="597" y="190"/>
                  </a:lnTo>
                  <a:lnTo>
                    <a:pt x="600" y="188"/>
                  </a:lnTo>
                  <a:lnTo>
                    <a:pt x="601" y="187"/>
                  </a:lnTo>
                  <a:lnTo>
                    <a:pt x="601" y="185"/>
                  </a:lnTo>
                  <a:lnTo>
                    <a:pt x="600" y="185"/>
                  </a:lnTo>
                  <a:lnTo>
                    <a:pt x="600" y="185"/>
                  </a:lnTo>
                  <a:lnTo>
                    <a:pt x="598" y="185"/>
                  </a:lnTo>
                  <a:lnTo>
                    <a:pt x="596" y="184"/>
                  </a:lnTo>
                  <a:lnTo>
                    <a:pt x="596" y="185"/>
                  </a:lnTo>
                  <a:lnTo>
                    <a:pt x="595" y="187"/>
                  </a:lnTo>
                  <a:lnTo>
                    <a:pt x="593" y="187"/>
                  </a:lnTo>
                  <a:lnTo>
                    <a:pt x="592" y="185"/>
                  </a:lnTo>
                  <a:lnTo>
                    <a:pt x="591" y="184"/>
                  </a:lnTo>
                  <a:lnTo>
                    <a:pt x="588" y="183"/>
                  </a:lnTo>
                  <a:lnTo>
                    <a:pt x="587" y="182"/>
                  </a:lnTo>
                  <a:lnTo>
                    <a:pt x="586" y="183"/>
                  </a:lnTo>
                  <a:lnTo>
                    <a:pt x="582" y="185"/>
                  </a:lnTo>
                  <a:lnTo>
                    <a:pt x="580" y="187"/>
                  </a:lnTo>
                  <a:lnTo>
                    <a:pt x="580" y="188"/>
                  </a:lnTo>
                  <a:lnTo>
                    <a:pt x="582" y="189"/>
                  </a:lnTo>
                  <a:lnTo>
                    <a:pt x="582" y="190"/>
                  </a:lnTo>
                  <a:lnTo>
                    <a:pt x="581" y="190"/>
                  </a:lnTo>
                  <a:lnTo>
                    <a:pt x="581" y="190"/>
                  </a:lnTo>
                  <a:lnTo>
                    <a:pt x="577" y="195"/>
                  </a:lnTo>
                  <a:lnTo>
                    <a:pt x="575" y="195"/>
                  </a:lnTo>
                  <a:lnTo>
                    <a:pt x="572" y="198"/>
                  </a:lnTo>
                  <a:lnTo>
                    <a:pt x="567" y="202"/>
                  </a:lnTo>
                  <a:lnTo>
                    <a:pt x="567" y="202"/>
                  </a:lnTo>
                  <a:lnTo>
                    <a:pt x="566" y="204"/>
                  </a:lnTo>
                  <a:lnTo>
                    <a:pt x="567" y="205"/>
                  </a:lnTo>
                  <a:lnTo>
                    <a:pt x="568" y="207"/>
                  </a:lnTo>
                  <a:lnTo>
                    <a:pt x="567" y="208"/>
                  </a:lnTo>
                  <a:lnTo>
                    <a:pt x="566" y="208"/>
                  </a:lnTo>
                  <a:lnTo>
                    <a:pt x="565" y="207"/>
                  </a:lnTo>
                  <a:lnTo>
                    <a:pt x="563" y="204"/>
                  </a:lnTo>
                  <a:lnTo>
                    <a:pt x="562" y="202"/>
                  </a:lnTo>
                  <a:lnTo>
                    <a:pt x="562" y="199"/>
                  </a:lnTo>
                  <a:lnTo>
                    <a:pt x="561" y="199"/>
                  </a:lnTo>
                  <a:lnTo>
                    <a:pt x="558" y="198"/>
                  </a:lnTo>
                  <a:lnTo>
                    <a:pt x="555" y="199"/>
                  </a:lnTo>
                  <a:lnTo>
                    <a:pt x="553" y="200"/>
                  </a:lnTo>
                  <a:lnTo>
                    <a:pt x="553" y="200"/>
                  </a:lnTo>
                  <a:lnTo>
                    <a:pt x="552" y="199"/>
                  </a:lnTo>
                  <a:lnTo>
                    <a:pt x="550" y="200"/>
                  </a:lnTo>
                  <a:lnTo>
                    <a:pt x="548" y="200"/>
                  </a:lnTo>
                  <a:lnTo>
                    <a:pt x="546" y="202"/>
                  </a:lnTo>
                  <a:lnTo>
                    <a:pt x="542" y="200"/>
                  </a:lnTo>
                  <a:lnTo>
                    <a:pt x="540" y="202"/>
                  </a:lnTo>
                  <a:lnTo>
                    <a:pt x="540" y="202"/>
                  </a:lnTo>
                  <a:lnTo>
                    <a:pt x="541" y="203"/>
                  </a:lnTo>
                  <a:lnTo>
                    <a:pt x="543" y="204"/>
                  </a:lnTo>
                  <a:lnTo>
                    <a:pt x="546" y="205"/>
                  </a:lnTo>
                  <a:lnTo>
                    <a:pt x="547" y="207"/>
                  </a:lnTo>
                  <a:lnTo>
                    <a:pt x="548" y="212"/>
                  </a:lnTo>
                  <a:lnTo>
                    <a:pt x="547" y="212"/>
                  </a:lnTo>
                  <a:lnTo>
                    <a:pt x="546" y="210"/>
                  </a:lnTo>
                  <a:lnTo>
                    <a:pt x="543" y="209"/>
                  </a:lnTo>
                  <a:lnTo>
                    <a:pt x="541" y="207"/>
                  </a:lnTo>
                  <a:lnTo>
                    <a:pt x="538" y="207"/>
                  </a:lnTo>
                  <a:lnTo>
                    <a:pt x="537" y="210"/>
                  </a:lnTo>
                  <a:lnTo>
                    <a:pt x="535" y="210"/>
                  </a:lnTo>
                  <a:lnTo>
                    <a:pt x="535" y="209"/>
                  </a:lnTo>
                  <a:lnTo>
                    <a:pt x="532" y="209"/>
                  </a:lnTo>
                  <a:lnTo>
                    <a:pt x="529" y="209"/>
                  </a:lnTo>
                  <a:lnTo>
                    <a:pt x="528" y="210"/>
                  </a:lnTo>
                  <a:lnTo>
                    <a:pt x="528" y="214"/>
                  </a:lnTo>
                  <a:lnTo>
                    <a:pt x="528" y="217"/>
                  </a:lnTo>
                  <a:lnTo>
                    <a:pt x="529" y="218"/>
                  </a:lnTo>
                  <a:lnTo>
                    <a:pt x="531" y="219"/>
                  </a:lnTo>
                  <a:lnTo>
                    <a:pt x="531" y="219"/>
                  </a:lnTo>
                  <a:lnTo>
                    <a:pt x="527" y="218"/>
                  </a:lnTo>
                  <a:lnTo>
                    <a:pt x="523" y="223"/>
                  </a:lnTo>
                  <a:lnTo>
                    <a:pt x="522" y="223"/>
                  </a:lnTo>
                  <a:lnTo>
                    <a:pt x="522" y="223"/>
                  </a:lnTo>
                  <a:lnTo>
                    <a:pt x="521" y="223"/>
                  </a:lnTo>
                  <a:lnTo>
                    <a:pt x="524" y="218"/>
                  </a:lnTo>
                  <a:lnTo>
                    <a:pt x="526" y="217"/>
                  </a:lnTo>
                  <a:lnTo>
                    <a:pt x="526" y="215"/>
                  </a:lnTo>
                  <a:lnTo>
                    <a:pt x="526" y="210"/>
                  </a:lnTo>
                  <a:lnTo>
                    <a:pt x="526" y="209"/>
                  </a:lnTo>
                  <a:lnTo>
                    <a:pt x="526" y="208"/>
                  </a:lnTo>
                  <a:lnTo>
                    <a:pt x="523" y="209"/>
                  </a:lnTo>
                  <a:lnTo>
                    <a:pt x="523" y="209"/>
                  </a:lnTo>
                  <a:lnTo>
                    <a:pt x="522" y="210"/>
                  </a:lnTo>
                  <a:lnTo>
                    <a:pt x="521" y="212"/>
                  </a:lnTo>
                  <a:lnTo>
                    <a:pt x="519" y="214"/>
                  </a:lnTo>
                  <a:lnTo>
                    <a:pt x="517" y="219"/>
                  </a:lnTo>
                  <a:lnTo>
                    <a:pt x="516" y="222"/>
                  </a:lnTo>
                  <a:lnTo>
                    <a:pt x="516" y="219"/>
                  </a:lnTo>
                  <a:lnTo>
                    <a:pt x="517" y="217"/>
                  </a:lnTo>
                  <a:lnTo>
                    <a:pt x="517" y="213"/>
                  </a:lnTo>
                  <a:lnTo>
                    <a:pt x="517" y="212"/>
                  </a:lnTo>
                  <a:lnTo>
                    <a:pt x="509" y="213"/>
                  </a:lnTo>
                  <a:lnTo>
                    <a:pt x="507" y="215"/>
                  </a:lnTo>
                  <a:lnTo>
                    <a:pt x="507" y="217"/>
                  </a:lnTo>
                  <a:lnTo>
                    <a:pt x="507" y="217"/>
                  </a:lnTo>
                  <a:lnTo>
                    <a:pt x="507" y="218"/>
                  </a:lnTo>
                  <a:lnTo>
                    <a:pt x="506" y="219"/>
                  </a:lnTo>
                  <a:lnTo>
                    <a:pt x="503" y="219"/>
                  </a:lnTo>
                  <a:lnTo>
                    <a:pt x="502" y="219"/>
                  </a:lnTo>
                  <a:lnTo>
                    <a:pt x="502" y="219"/>
                  </a:lnTo>
                  <a:lnTo>
                    <a:pt x="502" y="220"/>
                  </a:lnTo>
                  <a:lnTo>
                    <a:pt x="503" y="223"/>
                  </a:lnTo>
                  <a:lnTo>
                    <a:pt x="506" y="223"/>
                  </a:lnTo>
                  <a:lnTo>
                    <a:pt x="504" y="224"/>
                  </a:lnTo>
                  <a:lnTo>
                    <a:pt x="502" y="224"/>
                  </a:lnTo>
                  <a:lnTo>
                    <a:pt x="499" y="223"/>
                  </a:lnTo>
                  <a:lnTo>
                    <a:pt x="498" y="220"/>
                  </a:lnTo>
                  <a:lnTo>
                    <a:pt x="497" y="220"/>
                  </a:lnTo>
                  <a:lnTo>
                    <a:pt x="497" y="220"/>
                  </a:lnTo>
                  <a:lnTo>
                    <a:pt x="496" y="220"/>
                  </a:lnTo>
                  <a:lnTo>
                    <a:pt x="494" y="224"/>
                  </a:lnTo>
                  <a:lnTo>
                    <a:pt x="494" y="225"/>
                  </a:lnTo>
                  <a:lnTo>
                    <a:pt x="494" y="227"/>
                  </a:lnTo>
                  <a:lnTo>
                    <a:pt x="494" y="228"/>
                  </a:lnTo>
                  <a:lnTo>
                    <a:pt x="489" y="229"/>
                  </a:lnTo>
                  <a:lnTo>
                    <a:pt x="487" y="232"/>
                  </a:lnTo>
                  <a:lnTo>
                    <a:pt x="486" y="234"/>
                  </a:lnTo>
                  <a:lnTo>
                    <a:pt x="484" y="237"/>
                  </a:lnTo>
                  <a:lnTo>
                    <a:pt x="481" y="239"/>
                  </a:lnTo>
                  <a:lnTo>
                    <a:pt x="477" y="239"/>
                  </a:lnTo>
                  <a:lnTo>
                    <a:pt x="474" y="240"/>
                  </a:lnTo>
                  <a:lnTo>
                    <a:pt x="473" y="242"/>
                  </a:lnTo>
                  <a:lnTo>
                    <a:pt x="472" y="243"/>
                  </a:lnTo>
                  <a:lnTo>
                    <a:pt x="472" y="244"/>
                  </a:lnTo>
                  <a:lnTo>
                    <a:pt x="473" y="244"/>
                  </a:lnTo>
                  <a:lnTo>
                    <a:pt x="482" y="244"/>
                  </a:lnTo>
                  <a:lnTo>
                    <a:pt x="484" y="244"/>
                  </a:lnTo>
                  <a:lnTo>
                    <a:pt x="486" y="244"/>
                  </a:lnTo>
                  <a:lnTo>
                    <a:pt x="486" y="244"/>
                  </a:lnTo>
                  <a:lnTo>
                    <a:pt x="487" y="244"/>
                  </a:lnTo>
                  <a:lnTo>
                    <a:pt x="487" y="245"/>
                  </a:lnTo>
                  <a:lnTo>
                    <a:pt x="486" y="245"/>
                  </a:lnTo>
                  <a:lnTo>
                    <a:pt x="483" y="245"/>
                  </a:lnTo>
                  <a:lnTo>
                    <a:pt x="481" y="247"/>
                  </a:lnTo>
                  <a:lnTo>
                    <a:pt x="478" y="247"/>
                  </a:lnTo>
                  <a:lnTo>
                    <a:pt x="477" y="247"/>
                  </a:lnTo>
                  <a:lnTo>
                    <a:pt x="473" y="245"/>
                  </a:lnTo>
                  <a:lnTo>
                    <a:pt x="471" y="247"/>
                  </a:lnTo>
                  <a:lnTo>
                    <a:pt x="468" y="248"/>
                  </a:lnTo>
                  <a:lnTo>
                    <a:pt x="468" y="249"/>
                  </a:lnTo>
                  <a:lnTo>
                    <a:pt x="469" y="252"/>
                  </a:lnTo>
                  <a:lnTo>
                    <a:pt x="469" y="253"/>
                  </a:lnTo>
                  <a:lnTo>
                    <a:pt x="471" y="253"/>
                  </a:lnTo>
                  <a:lnTo>
                    <a:pt x="471" y="254"/>
                  </a:lnTo>
                  <a:lnTo>
                    <a:pt x="469" y="254"/>
                  </a:lnTo>
                  <a:lnTo>
                    <a:pt x="468" y="256"/>
                  </a:lnTo>
                  <a:lnTo>
                    <a:pt x="469" y="258"/>
                  </a:lnTo>
                  <a:lnTo>
                    <a:pt x="469" y="258"/>
                  </a:lnTo>
                  <a:lnTo>
                    <a:pt x="467" y="254"/>
                  </a:lnTo>
                  <a:lnTo>
                    <a:pt x="466" y="250"/>
                  </a:lnTo>
                  <a:lnTo>
                    <a:pt x="466" y="250"/>
                  </a:lnTo>
                  <a:lnTo>
                    <a:pt x="466" y="250"/>
                  </a:lnTo>
                  <a:lnTo>
                    <a:pt x="463" y="250"/>
                  </a:lnTo>
                  <a:lnTo>
                    <a:pt x="461" y="252"/>
                  </a:lnTo>
                  <a:lnTo>
                    <a:pt x="458" y="253"/>
                  </a:lnTo>
                  <a:lnTo>
                    <a:pt x="456" y="254"/>
                  </a:lnTo>
                  <a:lnTo>
                    <a:pt x="456" y="254"/>
                  </a:lnTo>
                  <a:lnTo>
                    <a:pt x="456" y="256"/>
                  </a:lnTo>
                  <a:lnTo>
                    <a:pt x="459" y="256"/>
                  </a:lnTo>
                  <a:lnTo>
                    <a:pt x="459" y="257"/>
                  </a:lnTo>
                  <a:lnTo>
                    <a:pt x="458" y="257"/>
                  </a:lnTo>
                  <a:lnTo>
                    <a:pt x="457" y="257"/>
                  </a:lnTo>
                  <a:lnTo>
                    <a:pt x="456" y="257"/>
                  </a:lnTo>
                  <a:lnTo>
                    <a:pt x="453" y="256"/>
                  </a:lnTo>
                  <a:lnTo>
                    <a:pt x="452" y="257"/>
                  </a:lnTo>
                  <a:lnTo>
                    <a:pt x="448" y="261"/>
                  </a:lnTo>
                  <a:lnTo>
                    <a:pt x="449" y="262"/>
                  </a:lnTo>
                  <a:lnTo>
                    <a:pt x="448" y="263"/>
                  </a:lnTo>
                  <a:lnTo>
                    <a:pt x="449" y="263"/>
                  </a:lnTo>
                  <a:lnTo>
                    <a:pt x="452" y="263"/>
                  </a:lnTo>
                  <a:lnTo>
                    <a:pt x="456" y="261"/>
                  </a:lnTo>
                  <a:lnTo>
                    <a:pt x="456" y="262"/>
                  </a:lnTo>
                  <a:lnTo>
                    <a:pt x="456" y="262"/>
                  </a:lnTo>
                  <a:lnTo>
                    <a:pt x="454" y="263"/>
                  </a:lnTo>
                  <a:lnTo>
                    <a:pt x="454" y="264"/>
                  </a:lnTo>
                  <a:lnTo>
                    <a:pt x="456" y="266"/>
                  </a:lnTo>
                  <a:lnTo>
                    <a:pt x="458" y="267"/>
                  </a:lnTo>
                  <a:lnTo>
                    <a:pt x="461" y="267"/>
                  </a:lnTo>
                  <a:lnTo>
                    <a:pt x="461" y="267"/>
                  </a:lnTo>
                  <a:lnTo>
                    <a:pt x="459" y="268"/>
                  </a:lnTo>
                  <a:lnTo>
                    <a:pt x="459" y="271"/>
                  </a:lnTo>
                  <a:lnTo>
                    <a:pt x="459" y="271"/>
                  </a:lnTo>
                  <a:lnTo>
                    <a:pt x="458" y="268"/>
                  </a:lnTo>
                  <a:lnTo>
                    <a:pt x="457" y="268"/>
                  </a:lnTo>
                  <a:lnTo>
                    <a:pt x="456" y="268"/>
                  </a:lnTo>
                  <a:lnTo>
                    <a:pt x="453" y="266"/>
                  </a:lnTo>
                  <a:lnTo>
                    <a:pt x="451" y="266"/>
                  </a:lnTo>
                  <a:lnTo>
                    <a:pt x="448" y="267"/>
                  </a:lnTo>
                  <a:lnTo>
                    <a:pt x="446" y="269"/>
                  </a:lnTo>
                  <a:lnTo>
                    <a:pt x="444" y="271"/>
                  </a:lnTo>
                  <a:lnTo>
                    <a:pt x="443" y="272"/>
                  </a:lnTo>
                  <a:lnTo>
                    <a:pt x="443" y="273"/>
                  </a:lnTo>
                  <a:lnTo>
                    <a:pt x="444" y="273"/>
                  </a:lnTo>
                  <a:lnTo>
                    <a:pt x="446" y="273"/>
                  </a:lnTo>
                  <a:lnTo>
                    <a:pt x="449" y="273"/>
                  </a:lnTo>
                  <a:lnTo>
                    <a:pt x="456" y="273"/>
                  </a:lnTo>
                  <a:lnTo>
                    <a:pt x="457" y="273"/>
                  </a:lnTo>
                  <a:lnTo>
                    <a:pt x="457" y="274"/>
                  </a:lnTo>
                  <a:lnTo>
                    <a:pt x="448" y="274"/>
                  </a:lnTo>
                  <a:lnTo>
                    <a:pt x="446" y="274"/>
                  </a:lnTo>
                  <a:lnTo>
                    <a:pt x="444" y="276"/>
                  </a:lnTo>
                  <a:lnTo>
                    <a:pt x="442" y="276"/>
                  </a:lnTo>
                  <a:lnTo>
                    <a:pt x="441" y="277"/>
                  </a:lnTo>
                  <a:lnTo>
                    <a:pt x="439" y="276"/>
                  </a:lnTo>
                  <a:lnTo>
                    <a:pt x="438" y="277"/>
                  </a:lnTo>
                  <a:lnTo>
                    <a:pt x="436" y="279"/>
                  </a:lnTo>
                  <a:lnTo>
                    <a:pt x="434" y="279"/>
                  </a:lnTo>
                  <a:lnTo>
                    <a:pt x="433" y="281"/>
                  </a:lnTo>
                  <a:lnTo>
                    <a:pt x="433" y="281"/>
                  </a:lnTo>
                  <a:lnTo>
                    <a:pt x="433" y="282"/>
                  </a:lnTo>
                  <a:lnTo>
                    <a:pt x="437" y="283"/>
                  </a:lnTo>
                  <a:lnTo>
                    <a:pt x="437" y="283"/>
                  </a:lnTo>
                  <a:lnTo>
                    <a:pt x="434" y="284"/>
                  </a:lnTo>
                  <a:lnTo>
                    <a:pt x="432" y="283"/>
                  </a:lnTo>
                  <a:lnTo>
                    <a:pt x="431" y="284"/>
                  </a:lnTo>
                  <a:lnTo>
                    <a:pt x="429" y="286"/>
                  </a:lnTo>
                  <a:lnTo>
                    <a:pt x="428" y="286"/>
                  </a:lnTo>
                  <a:lnTo>
                    <a:pt x="427" y="287"/>
                  </a:lnTo>
                  <a:lnTo>
                    <a:pt x="426" y="289"/>
                  </a:lnTo>
                  <a:lnTo>
                    <a:pt x="424" y="289"/>
                  </a:lnTo>
                  <a:lnTo>
                    <a:pt x="424" y="292"/>
                  </a:lnTo>
                  <a:lnTo>
                    <a:pt x="426" y="297"/>
                  </a:lnTo>
                  <a:lnTo>
                    <a:pt x="428" y="297"/>
                  </a:lnTo>
                  <a:lnTo>
                    <a:pt x="429" y="296"/>
                  </a:lnTo>
                  <a:lnTo>
                    <a:pt x="431" y="296"/>
                  </a:lnTo>
                  <a:lnTo>
                    <a:pt x="433" y="296"/>
                  </a:lnTo>
                  <a:lnTo>
                    <a:pt x="437" y="294"/>
                  </a:lnTo>
                  <a:lnTo>
                    <a:pt x="438" y="296"/>
                  </a:lnTo>
                  <a:lnTo>
                    <a:pt x="437" y="296"/>
                  </a:lnTo>
                  <a:lnTo>
                    <a:pt x="434" y="297"/>
                  </a:lnTo>
                  <a:lnTo>
                    <a:pt x="433" y="298"/>
                  </a:lnTo>
                  <a:lnTo>
                    <a:pt x="429" y="298"/>
                  </a:lnTo>
                  <a:lnTo>
                    <a:pt x="421" y="299"/>
                  </a:lnTo>
                  <a:lnTo>
                    <a:pt x="421" y="301"/>
                  </a:lnTo>
                  <a:lnTo>
                    <a:pt x="423" y="302"/>
                  </a:lnTo>
                  <a:lnTo>
                    <a:pt x="424" y="303"/>
                  </a:lnTo>
                  <a:lnTo>
                    <a:pt x="423" y="303"/>
                  </a:lnTo>
                  <a:lnTo>
                    <a:pt x="421" y="303"/>
                  </a:lnTo>
                  <a:lnTo>
                    <a:pt x="419" y="304"/>
                  </a:lnTo>
                  <a:lnTo>
                    <a:pt x="418" y="306"/>
                  </a:lnTo>
                  <a:lnTo>
                    <a:pt x="414" y="311"/>
                  </a:lnTo>
                  <a:lnTo>
                    <a:pt x="413" y="312"/>
                  </a:lnTo>
                  <a:lnTo>
                    <a:pt x="413" y="313"/>
                  </a:lnTo>
                  <a:lnTo>
                    <a:pt x="412" y="316"/>
                  </a:lnTo>
                  <a:lnTo>
                    <a:pt x="412" y="318"/>
                  </a:lnTo>
                  <a:lnTo>
                    <a:pt x="412" y="319"/>
                  </a:lnTo>
                  <a:lnTo>
                    <a:pt x="413" y="318"/>
                  </a:lnTo>
                  <a:lnTo>
                    <a:pt x="414" y="319"/>
                  </a:lnTo>
                  <a:lnTo>
                    <a:pt x="414" y="321"/>
                  </a:lnTo>
                  <a:lnTo>
                    <a:pt x="416" y="321"/>
                  </a:lnTo>
                  <a:lnTo>
                    <a:pt x="417" y="319"/>
                  </a:lnTo>
                  <a:lnTo>
                    <a:pt x="419" y="318"/>
                  </a:lnTo>
                  <a:lnTo>
                    <a:pt x="421" y="317"/>
                  </a:lnTo>
                  <a:lnTo>
                    <a:pt x="422" y="317"/>
                  </a:lnTo>
                  <a:lnTo>
                    <a:pt x="419" y="319"/>
                  </a:lnTo>
                  <a:lnTo>
                    <a:pt x="417" y="322"/>
                  </a:lnTo>
                  <a:lnTo>
                    <a:pt x="414" y="322"/>
                  </a:lnTo>
                  <a:lnTo>
                    <a:pt x="413" y="321"/>
                  </a:lnTo>
                  <a:lnTo>
                    <a:pt x="412" y="321"/>
                  </a:lnTo>
                  <a:lnTo>
                    <a:pt x="403" y="324"/>
                  </a:lnTo>
                  <a:lnTo>
                    <a:pt x="401" y="327"/>
                  </a:lnTo>
                  <a:lnTo>
                    <a:pt x="401" y="328"/>
                  </a:lnTo>
                  <a:lnTo>
                    <a:pt x="399" y="329"/>
                  </a:lnTo>
                  <a:lnTo>
                    <a:pt x="401" y="329"/>
                  </a:lnTo>
                  <a:lnTo>
                    <a:pt x="403" y="328"/>
                  </a:lnTo>
                  <a:lnTo>
                    <a:pt x="404" y="328"/>
                  </a:lnTo>
                  <a:lnTo>
                    <a:pt x="403" y="331"/>
                  </a:lnTo>
                  <a:lnTo>
                    <a:pt x="401" y="332"/>
                  </a:lnTo>
                  <a:lnTo>
                    <a:pt x="399" y="332"/>
                  </a:lnTo>
                  <a:lnTo>
                    <a:pt x="397" y="333"/>
                  </a:lnTo>
                  <a:lnTo>
                    <a:pt x="394" y="333"/>
                  </a:lnTo>
                  <a:lnTo>
                    <a:pt x="393" y="336"/>
                  </a:lnTo>
                  <a:lnTo>
                    <a:pt x="389" y="337"/>
                  </a:lnTo>
                  <a:lnTo>
                    <a:pt x="385" y="342"/>
                  </a:lnTo>
                  <a:lnTo>
                    <a:pt x="382" y="344"/>
                  </a:lnTo>
                  <a:lnTo>
                    <a:pt x="380" y="347"/>
                  </a:lnTo>
                  <a:lnTo>
                    <a:pt x="380" y="348"/>
                  </a:lnTo>
                  <a:lnTo>
                    <a:pt x="378" y="349"/>
                  </a:lnTo>
                  <a:lnTo>
                    <a:pt x="377" y="351"/>
                  </a:lnTo>
                  <a:lnTo>
                    <a:pt x="375" y="353"/>
                  </a:lnTo>
                  <a:lnTo>
                    <a:pt x="377" y="353"/>
                  </a:lnTo>
                  <a:lnTo>
                    <a:pt x="377" y="353"/>
                  </a:lnTo>
                  <a:lnTo>
                    <a:pt x="378" y="353"/>
                  </a:lnTo>
                  <a:lnTo>
                    <a:pt x="379" y="354"/>
                  </a:lnTo>
                  <a:lnTo>
                    <a:pt x="380" y="356"/>
                  </a:lnTo>
                  <a:lnTo>
                    <a:pt x="380" y="357"/>
                  </a:lnTo>
                  <a:lnTo>
                    <a:pt x="383" y="357"/>
                  </a:lnTo>
                  <a:lnTo>
                    <a:pt x="387" y="356"/>
                  </a:lnTo>
                  <a:lnTo>
                    <a:pt x="394" y="352"/>
                  </a:lnTo>
                  <a:lnTo>
                    <a:pt x="397" y="349"/>
                  </a:lnTo>
                  <a:lnTo>
                    <a:pt x="396" y="348"/>
                  </a:lnTo>
                  <a:lnTo>
                    <a:pt x="394" y="348"/>
                  </a:lnTo>
                  <a:lnTo>
                    <a:pt x="397" y="347"/>
                  </a:lnTo>
                  <a:lnTo>
                    <a:pt x="399" y="346"/>
                  </a:lnTo>
                  <a:lnTo>
                    <a:pt x="401" y="346"/>
                  </a:lnTo>
                  <a:lnTo>
                    <a:pt x="402" y="346"/>
                  </a:lnTo>
                  <a:lnTo>
                    <a:pt x="402" y="347"/>
                  </a:lnTo>
                  <a:lnTo>
                    <a:pt x="399" y="348"/>
                  </a:lnTo>
                  <a:lnTo>
                    <a:pt x="398" y="348"/>
                  </a:lnTo>
                  <a:lnTo>
                    <a:pt x="399" y="349"/>
                  </a:lnTo>
                  <a:lnTo>
                    <a:pt x="401" y="349"/>
                  </a:lnTo>
                  <a:lnTo>
                    <a:pt x="401" y="349"/>
                  </a:lnTo>
                  <a:lnTo>
                    <a:pt x="401" y="351"/>
                  </a:lnTo>
                  <a:lnTo>
                    <a:pt x="399" y="352"/>
                  </a:lnTo>
                  <a:lnTo>
                    <a:pt x="397" y="353"/>
                  </a:lnTo>
                  <a:lnTo>
                    <a:pt x="396" y="353"/>
                  </a:lnTo>
                  <a:lnTo>
                    <a:pt x="393" y="354"/>
                  </a:lnTo>
                  <a:lnTo>
                    <a:pt x="392" y="354"/>
                  </a:lnTo>
                  <a:lnTo>
                    <a:pt x="392" y="356"/>
                  </a:lnTo>
                  <a:lnTo>
                    <a:pt x="392" y="357"/>
                  </a:lnTo>
                  <a:lnTo>
                    <a:pt x="392" y="358"/>
                  </a:lnTo>
                  <a:lnTo>
                    <a:pt x="392" y="358"/>
                  </a:lnTo>
                  <a:lnTo>
                    <a:pt x="390" y="358"/>
                  </a:lnTo>
                  <a:lnTo>
                    <a:pt x="387" y="358"/>
                  </a:lnTo>
                  <a:lnTo>
                    <a:pt x="384" y="358"/>
                  </a:lnTo>
                  <a:lnTo>
                    <a:pt x="383" y="359"/>
                  </a:lnTo>
                  <a:lnTo>
                    <a:pt x="382" y="359"/>
                  </a:lnTo>
                  <a:lnTo>
                    <a:pt x="382" y="359"/>
                  </a:lnTo>
                  <a:lnTo>
                    <a:pt x="380" y="358"/>
                  </a:lnTo>
                  <a:lnTo>
                    <a:pt x="380" y="358"/>
                  </a:lnTo>
                  <a:lnTo>
                    <a:pt x="379" y="357"/>
                  </a:lnTo>
                  <a:lnTo>
                    <a:pt x="378" y="354"/>
                  </a:lnTo>
                  <a:lnTo>
                    <a:pt x="377" y="354"/>
                  </a:lnTo>
                  <a:lnTo>
                    <a:pt x="375" y="356"/>
                  </a:lnTo>
                  <a:lnTo>
                    <a:pt x="373" y="356"/>
                  </a:lnTo>
                  <a:lnTo>
                    <a:pt x="370" y="358"/>
                  </a:lnTo>
                  <a:lnTo>
                    <a:pt x="369" y="358"/>
                  </a:lnTo>
                  <a:lnTo>
                    <a:pt x="369" y="357"/>
                  </a:lnTo>
                  <a:lnTo>
                    <a:pt x="370" y="356"/>
                  </a:lnTo>
                  <a:lnTo>
                    <a:pt x="369" y="356"/>
                  </a:lnTo>
                  <a:lnTo>
                    <a:pt x="365" y="354"/>
                  </a:lnTo>
                  <a:lnTo>
                    <a:pt x="363" y="354"/>
                  </a:lnTo>
                  <a:lnTo>
                    <a:pt x="362" y="356"/>
                  </a:lnTo>
                  <a:lnTo>
                    <a:pt x="359" y="357"/>
                  </a:lnTo>
                  <a:lnTo>
                    <a:pt x="359" y="357"/>
                  </a:lnTo>
                  <a:lnTo>
                    <a:pt x="359" y="358"/>
                  </a:lnTo>
                  <a:lnTo>
                    <a:pt x="360" y="359"/>
                  </a:lnTo>
                  <a:lnTo>
                    <a:pt x="362" y="359"/>
                  </a:lnTo>
                  <a:lnTo>
                    <a:pt x="363" y="359"/>
                  </a:lnTo>
                  <a:lnTo>
                    <a:pt x="363" y="361"/>
                  </a:lnTo>
                  <a:lnTo>
                    <a:pt x="362" y="362"/>
                  </a:lnTo>
                  <a:lnTo>
                    <a:pt x="358" y="362"/>
                  </a:lnTo>
                  <a:lnTo>
                    <a:pt x="357" y="363"/>
                  </a:lnTo>
                  <a:lnTo>
                    <a:pt x="357" y="364"/>
                  </a:lnTo>
                  <a:lnTo>
                    <a:pt x="357" y="367"/>
                  </a:lnTo>
                  <a:lnTo>
                    <a:pt x="359" y="367"/>
                  </a:lnTo>
                  <a:lnTo>
                    <a:pt x="363" y="371"/>
                  </a:lnTo>
                  <a:lnTo>
                    <a:pt x="363" y="372"/>
                  </a:lnTo>
                  <a:lnTo>
                    <a:pt x="358" y="369"/>
                  </a:lnTo>
                  <a:lnTo>
                    <a:pt x="357" y="368"/>
                  </a:lnTo>
                  <a:lnTo>
                    <a:pt x="355" y="366"/>
                  </a:lnTo>
                  <a:lnTo>
                    <a:pt x="352" y="366"/>
                  </a:lnTo>
                  <a:lnTo>
                    <a:pt x="350" y="366"/>
                  </a:lnTo>
                  <a:lnTo>
                    <a:pt x="349" y="366"/>
                  </a:lnTo>
                  <a:lnTo>
                    <a:pt x="348" y="366"/>
                  </a:lnTo>
                  <a:lnTo>
                    <a:pt x="345" y="368"/>
                  </a:lnTo>
                  <a:lnTo>
                    <a:pt x="340" y="369"/>
                  </a:lnTo>
                  <a:lnTo>
                    <a:pt x="339" y="369"/>
                  </a:lnTo>
                  <a:lnTo>
                    <a:pt x="339" y="371"/>
                  </a:lnTo>
                  <a:lnTo>
                    <a:pt x="337" y="373"/>
                  </a:lnTo>
                  <a:lnTo>
                    <a:pt x="337" y="374"/>
                  </a:lnTo>
                  <a:lnTo>
                    <a:pt x="337" y="374"/>
                  </a:lnTo>
                  <a:lnTo>
                    <a:pt x="340" y="374"/>
                  </a:lnTo>
                  <a:lnTo>
                    <a:pt x="342" y="373"/>
                  </a:lnTo>
                  <a:lnTo>
                    <a:pt x="343" y="373"/>
                  </a:lnTo>
                  <a:lnTo>
                    <a:pt x="345" y="374"/>
                  </a:lnTo>
                  <a:lnTo>
                    <a:pt x="354" y="373"/>
                  </a:lnTo>
                  <a:lnTo>
                    <a:pt x="355" y="374"/>
                  </a:lnTo>
                  <a:lnTo>
                    <a:pt x="352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8" y="377"/>
                  </a:lnTo>
                  <a:lnTo>
                    <a:pt x="349" y="377"/>
                  </a:lnTo>
                  <a:lnTo>
                    <a:pt x="349" y="378"/>
                  </a:lnTo>
                  <a:lnTo>
                    <a:pt x="348" y="378"/>
                  </a:lnTo>
                  <a:lnTo>
                    <a:pt x="347" y="378"/>
                  </a:lnTo>
                  <a:lnTo>
                    <a:pt x="344" y="377"/>
                  </a:lnTo>
                  <a:lnTo>
                    <a:pt x="339" y="376"/>
                  </a:lnTo>
                  <a:lnTo>
                    <a:pt x="337" y="376"/>
                  </a:lnTo>
                  <a:lnTo>
                    <a:pt x="335" y="377"/>
                  </a:lnTo>
                  <a:lnTo>
                    <a:pt x="333" y="377"/>
                  </a:lnTo>
                  <a:lnTo>
                    <a:pt x="332" y="377"/>
                  </a:lnTo>
                  <a:lnTo>
                    <a:pt x="330" y="377"/>
                  </a:lnTo>
                  <a:lnTo>
                    <a:pt x="329" y="378"/>
                  </a:lnTo>
                  <a:lnTo>
                    <a:pt x="329" y="379"/>
                  </a:lnTo>
                  <a:lnTo>
                    <a:pt x="328" y="381"/>
                  </a:lnTo>
                  <a:lnTo>
                    <a:pt x="328" y="381"/>
                  </a:lnTo>
                  <a:lnTo>
                    <a:pt x="330" y="381"/>
                  </a:lnTo>
                  <a:lnTo>
                    <a:pt x="333" y="381"/>
                  </a:lnTo>
                  <a:lnTo>
                    <a:pt x="335" y="379"/>
                  </a:lnTo>
                  <a:lnTo>
                    <a:pt x="335" y="381"/>
                  </a:lnTo>
                  <a:lnTo>
                    <a:pt x="334" y="381"/>
                  </a:lnTo>
                  <a:lnTo>
                    <a:pt x="329" y="382"/>
                  </a:lnTo>
                  <a:lnTo>
                    <a:pt x="328" y="382"/>
                  </a:lnTo>
                  <a:lnTo>
                    <a:pt x="327" y="382"/>
                  </a:lnTo>
                  <a:lnTo>
                    <a:pt x="325" y="381"/>
                  </a:lnTo>
                  <a:lnTo>
                    <a:pt x="325" y="381"/>
                  </a:lnTo>
                  <a:lnTo>
                    <a:pt x="323" y="382"/>
                  </a:lnTo>
                  <a:lnTo>
                    <a:pt x="323" y="382"/>
                  </a:lnTo>
                  <a:lnTo>
                    <a:pt x="319" y="383"/>
                  </a:lnTo>
                  <a:lnTo>
                    <a:pt x="319" y="384"/>
                  </a:lnTo>
                  <a:lnTo>
                    <a:pt x="318" y="386"/>
                  </a:lnTo>
                  <a:lnTo>
                    <a:pt x="318" y="387"/>
                  </a:lnTo>
                  <a:lnTo>
                    <a:pt x="317" y="387"/>
                  </a:lnTo>
                  <a:lnTo>
                    <a:pt x="315" y="386"/>
                  </a:lnTo>
                  <a:lnTo>
                    <a:pt x="314" y="386"/>
                  </a:lnTo>
                  <a:lnTo>
                    <a:pt x="314" y="389"/>
                  </a:lnTo>
                  <a:lnTo>
                    <a:pt x="314" y="391"/>
                  </a:lnTo>
                  <a:lnTo>
                    <a:pt x="317" y="391"/>
                  </a:lnTo>
                  <a:lnTo>
                    <a:pt x="319" y="391"/>
                  </a:lnTo>
                  <a:lnTo>
                    <a:pt x="322" y="391"/>
                  </a:lnTo>
                  <a:lnTo>
                    <a:pt x="328" y="393"/>
                  </a:lnTo>
                  <a:lnTo>
                    <a:pt x="332" y="393"/>
                  </a:lnTo>
                  <a:lnTo>
                    <a:pt x="335" y="392"/>
                  </a:lnTo>
                  <a:lnTo>
                    <a:pt x="337" y="392"/>
                  </a:lnTo>
                  <a:lnTo>
                    <a:pt x="333" y="393"/>
                  </a:lnTo>
                  <a:lnTo>
                    <a:pt x="327" y="394"/>
                  </a:lnTo>
                  <a:lnTo>
                    <a:pt x="323" y="393"/>
                  </a:lnTo>
                  <a:lnTo>
                    <a:pt x="319" y="392"/>
                  </a:lnTo>
                  <a:lnTo>
                    <a:pt x="314" y="392"/>
                  </a:lnTo>
                  <a:lnTo>
                    <a:pt x="312" y="392"/>
                  </a:lnTo>
                  <a:lnTo>
                    <a:pt x="312" y="392"/>
                  </a:lnTo>
                  <a:lnTo>
                    <a:pt x="312" y="393"/>
                  </a:lnTo>
                  <a:lnTo>
                    <a:pt x="312" y="396"/>
                  </a:lnTo>
                  <a:lnTo>
                    <a:pt x="313" y="397"/>
                  </a:lnTo>
                  <a:lnTo>
                    <a:pt x="314" y="398"/>
                  </a:lnTo>
                  <a:lnTo>
                    <a:pt x="314" y="399"/>
                  </a:lnTo>
                  <a:lnTo>
                    <a:pt x="317" y="399"/>
                  </a:lnTo>
                  <a:lnTo>
                    <a:pt x="317" y="401"/>
                  </a:lnTo>
                  <a:lnTo>
                    <a:pt x="315" y="401"/>
                  </a:lnTo>
                  <a:lnTo>
                    <a:pt x="314" y="401"/>
                  </a:lnTo>
                  <a:lnTo>
                    <a:pt x="313" y="402"/>
                  </a:lnTo>
                  <a:lnTo>
                    <a:pt x="312" y="403"/>
                  </a:lnTo>
                  <a:lnTo>
                    <a:pt x="313" y="406"/>
                  </a:lnTo>
                  <a:lnTo>
                    <a:pt x="314" y="407"/>
                  </a:lnTo>
                  <a:lnTo>
                    <a:pt x="317" y="408"/>
                  </a:lnTo>
                  <a:lnTo>
                    <a:pt x="319" y="408"/>
                  </a:lnTo>
                  <a:lnTo>
                    <a:pt x="322" y="407"/>
                  </a:lnTo>
                  <a:lnTo>
                    <a:pt x="328" y="407"/>
                  </a:lnTo>
                  <a:lnTo>
                    <a:pt x="332" y="408"/>
                  </a:lnTo>
                  <a:lnTo>
                    <a:pt x="333" y="407"/>
                  </a:lnTo>
                  <a:lnTo>
                    <a:pt x="334" y="406"/>
                  </a:lnTo>
                  <a:lnTo>
                    <a:pt x="334" y="404"/>
                  </a:lnTo>
                  <a:lnTo>
                    <a:pt x="335" y="404"/>
                  </a:lnTo>
                  <a:lnTo>
                    <a:pt x="334" y="406"/>
                  </a:lnTo>
                  <a:lnTo>
                    <a:pt x="335" y="406"/>
                  </a:lnTo>
                  <a:lnTo>
                    <a:pt x="337" y="407"/>
                  </a:lnTo>
                  <a:lnTo>
                    <a:pt x="339" y="407"/>
                  </a:lnTo>
                  <a:lnTo>
                    <a:pt x="343" y="407"/>
                  </a:lnTo>
                  <a:lnTo>
                    <a:pt x="344" y="407"/>
                  </a:lnTo>
                  <a:lnTo>
                    <a:pt x="344" y="406"/>
                  </a:lnTo>
                  <a:lnTo>
                    <a:pt x="344" y="404"/>
                  </a:lnTo>
                  <a:lnTo>
                    <a:pt x="344" y="403"/>
                  </a:lnTo>
                  <a:lnTo>
                    <a:pt x="347" y="402"/>
                  </a:lnTo>
                  <a:lnTo>
                    <a:pt x="347" y="402"/>
                  </a:lnTo>
                  <a:lnTo>
                    <a:pt x="345" y="404"/>
                  </a:lnTo>
                  <a:lnTo>
                    <a:pt x="345" y="406"/>
                  </a:lnTo>
                  <a:lnTo>
                    <a:pt x="348" y="406"/>
                  </a:lnTo>
                  <a:lnTo>
                    <a:pt x="348" y="407"/>
                  </a:lnTo>
                  <a:lnTo>
                    <a:pt x="340" y="408"/>
                  </a:lnTo>
                  <a:lnTo>
                    <a:pt x="340" y="411"/>
                  </a:lnTo>
                  <a:lnTo>
                    <a:pt x="342" y="412"/>
                  </a:lnTo>
                  <a:lnTo>
                    <a:pt x="340" y="412"/>
                  </a:lnTo>
                  <a:lnTo>
                    <a:pt x="340" y="411"/>
                  </a:lnTo>
                  <a:lnTo>
                    <a:pt x="339" y="409"/>
                  </a:lnTo>
                  <a:lnTo>
                    <a:pt x="339" y="408"/>
                  </a:lnTo>
                  <a:lnTo>
                    <a:pt x="337" y="408"/>
                  </a:lnTo>
                  <a:lnTo>
                    <a:pt x="334" y="408"/>
                  </a:lnTo>
                  <a:lnTo>
                    <a:pt x="332" y="409"/>
                  </a:lnTo>
                  <a:lnTo>
                    <a:pt x="330" y="409"/>
                  </a:lnTo>
                  <a:lnTo>
                    <a:pt x="325" y="408"/>
                  </a:lnTo>
                  <a:lnTo>
                    <a:pt x="319" y="409"/>
                  </a:lnTo>
                  <a:lnTo>
                    <a:pt x="317" y="409"/>
                  </a:lnTo>
                  <a:lnTo>
                    <a:pt x="315" y="409"/>
                  </a:lnTo>
                  <a:lnTo>
                    <a:pt x="314" y="409"/>
                  </a:lnTo>
                  <a:lnTo>
                    <a:pt x="313" y="409"/>
                  </a:lnTo>
                  <a:lnTo>
                    <a:pt x="313" y="412"/>
                  </a:lnTo>
                  <a:lnTo>
                    <a:pt x="313" y="413"/>
                  </a:lnTo>
                  <a:lnTo>
                    <a:pt x="313" y="417"/>
                  </a:lnTo>
                  <a:lnTo>
                    <a:pt x="314" y="418"/>
                  </a:lnTo>
                  <a:lnTo>
                    <a:pt x="315" y="420"/>
                  </a:lnTo>
                  <a:lnTo>
                    <a:pt x="319" y="418"/>
                  </a:lnTo>
                  <a:lnTo>
                    <a:pt x="320" y="417"/>
                  </a:lnTo>
                  <a:lnTo>
                    <a:pt x="322" y="417"/>
                  </a:lnTo>
                  <a:lnTo>
                    <a:pt x="320" y="418"/>
                  </a:lnTo>
                  <a:lnTo>
                    <a:pt x="314" y="421"/>
                  </a:lnTo>
                  <a:lnTo>
                    <a:pt x="314" y="422"/>
                  </a:lnTo>
                  <a:lnTo>
                    <a:pt x="315" y="425"/>
                  </a:lnTo>
                  <a:lnTo>
                    <a:pt x="317" y="427"/>
                  </a:lnTo>
                  <a:lnTo>
                    <a:pt x="318" y="428"/>
                  </a:lnTo>
                  <a:lnTo>
                    <a:pt x="320" y="428"/>
                  </a:lnTo>
                  <a:lnTo>
                    <a:pt x="322" y="428"/>
                  </a:lnTo>
                  <a:lnTo>
                    <a:pt x="322" y="428"/>
                  </a:lnTo>
                  <a:lnTo>
                    <a:pt x="319" y="430"/>
                  </a:lnTo>
                  <a:lnTo>
                    <a:pt x="318" y="430"/>
                  </a:lnTo>
                  <a:lnTo>
                    <a:pt x="317" y="430"/>
                  </a:lnTo>
                  <a:lnTo>
                    <a:pt x="315" y="430"/>
                  </a:lnTo>
                  <a:lnTo>
                    <a:pt x="315" y="431"/>
                  </a:lnTo>
                  <a:lnTo>
                    <a:pt x="315" y="432"/>
                  </a:lnTo>
                  <a:lnTo>
                    <a:pt x="315" y="433"/>
                  </a:lnTo>
                  <a:lnTo>
                    <a:pt x="314" y="435"/>
                  </a:lnTo>
                  <a:lnTo>
                    <a:pt x="314" y="437"/>
                  </a:lnTo>
                  <a:lnTo>
                    <a:pt x="314" y="438"/>
                  </a:lnTo>
                  <a:lnTo>
                    <a:pt x="314" y="438"/>
                  </a:lnTo>
                  <a:lnTo>
                    <a:pt x="315" y="438"/>
                  </a:lnTo>
                  <a:lnTo>
                    <a:pt x="315" y="438"/>
                  </a:lnTo>
                  <a:lnTo>
                    <a:pt x="317" y="437"/>
                  </a:lnTo>
                  <a:lnTo>
                    <a:pt x="318" y="436"/>
                  </a:lnTo>
                  <a:lnTo>
                    <a:pt x="319" y="435"/>
                  </a:lnTo>
                  <a:lnTo>
                    <a:pt x="320" y="433"/>
                  </a:lnTo>
                  <a:lnTo>
                    <a:pt x="322" y="431"/>
                  </a:lnTo>
                  <a:lnTo>
                    <a:pt x="323" y="431"/>
                  </a:lnTo>
                  <a:lnTo>
                    <a:pt x="324" y="430"/>
                  </a:lnTo>
                  <a:lnTo>
                    <a:pt x="325" y="428"/>
                  </a:lnTo>
                  <a:lnTo>
                    <a:pt x="325" y="427"/>
                  </a:lnTo>
                  <a:lnTo>
                    <a:pt x="328" y="426"/>
                  </a:lnTo>
                  <a:lnTo>
                    <a:pt x="328" y="425"/>
                  </a:lnTo>
                  <a:lnTo>
                    <a:pt x="332" y="423"/>
                  </a:lnTo>
                  <a:lnTo>
                    <a:pt x="338" y="421"/>
                  </a:lnTo>
                  <a:lnTo>
                    <a:pt x="340" y="421"/>
                  </a:lnTo>
                  <a:lnTo>
                    <a:pt x="339" y="422"/>
                  </a:lnTo>
                  <a:lnTo>
                    <a:pt x="337" y="422"/>
                  </a:lnTo>
                  <a:lnTo>
                    <a:pt x="337" y="423"/>
                  </a:lnTo>
                  <a:lnTo>
                    <a:pt x="335" y="423"/>
                  </a:lnTo>
                  <a:lnTo>
                    <a:pt x="334" y="428"/>
                  </a:lnTo>
                  <a:lnTo>
                    <a:pt x="334" y="427"/>
                  </a:lnTo>
                  <a:lnTo>
                    <a:pt x="334" y="425"/>
                  </a:lnTo>
                  <a:lnTo>
                    <a:pt x="333" y="423"/>
                  </a:lnTo>
                  <a:lnTo>
                    <a:pt x="332" y="425"/>
                  </a:lnTo>
                  <a:lnTo>
                    <a:pt x="328" y="427"/>
                  </a:lnTo>
                  <a:lnTo>
                    <a:pt x="328" y="428"/>
                  </a:lnTo>
                  <a:lnTo>
                    <a:pt x="328" y="428"/>
                  </a:lnTo>
                  <a:lnTo>
                    <a:pt x="327" y="430"/>
                  </a:lnTo>
                  <a:lnTo>
                    <a:pt x="327" y="431"/>
                  </a:lnTo>
                  <a:lnTo>
                    <a:pt x="323" y="433"/>
                  </a:lnTo>
                  <a:lnTo>
                    <a:pt x="323" y="435"/>
                  </a:lnTo>
                  <a:lnTo>
                    <a:pt x="323" y="436"/>
                  </a:lnTo>
                  <a:lnTo>
                    <a:pt x="324" y="436"/>
                  </a:lnTo>
                  <a:lnTo>
                    <a:pt x="325" y="436"/>
                  </a:lnTo>
                  <a:lnTo>
                    <a:pt x="327" y="436"/>
                  </a:lnTo>
                  <a:lnTo>
                    <a:pt x="329" y="435"/>
                  </a:lnTo>
                  <a:lnTo>
                    <a:pt x="329" y="435"/>
                  </a:lnTo>
                  <a:lnTo>
                    <a:pt x="327" y="437"/>
                  </a:lnTo>
                  <a:lnTo>
                    <a:pt x="324" y="437"/>
                  </a:lnTo>
                  <a:lnTo>
                    <a:pt x="323" y="438"/>
                  </a:lnTo>
                  <a:lnTo>
                    <a:pt x="320" y="438"/>
                  </a:lnTo>
                  <a:lnTo>
                    <a:pt x="319" y="437"/>
                  </a:lnTo>
                  <a:lnTo>
                    <a:pt x="319" y="437"/>
                  </a:lnTo>
                  <a:lnTo>
                    <a:pt x="318" y="438"/>
                  </a:lnTo>
                  <a:lnTo>
                    <a:pt x="317" y="438"/>
                  </a:lnTo>
                  <a:lnTo>
                    <a:pt x="315" y="441"/>
                  </a:lnTo>
                  <a:lnTo>
                    <a:pt x="315" y="442"/>
                  </a:lnTo>
                  <a:lnTo>
                    <a:pt x="314" y="447"/>
                  </a:lnTo>
                  <a:lnTo>
                    <a:pt x="315" y="448"/>
                  </a:lnTo>
                  <a:lnTo>
                    <a:pt x="318" y="448"/>
                  </a:lnTo>
                  <a:lnTo>
                    <a:pt x="319" y="447"/>
                  </a:lnTo>
                  <a:lnTo>
                    <a:pt x="320" y="446"/>
                  </a:lnTo>
                  <a:lnTo>
                    <a:pt x="322" y="446"/>
                  </a:lnTo>
                  <a:lnTo>
                    <a:pt x="323" y="445"/>
                  </a:lnTo>
                  <a:lnTo>
                    <a:pt x="324" y="445"/>
                  </a:lnTo>
                  <a:lnTo>
                    <a:pt x="327" y="443"/>
                  </a:lnTo>
                  <a:lnTo>
                    <a:pt x="328" y="442"/>
                  </a:lnTo>
                  <a:lnTo>
                    <a:pt x="330" y="441"/>
                  </a:lnTo>
                  <a:lnTo>
                    <a:pt x="332" y="441"/>
                  </a:lnTo>
                  <a:lnTo>
                    <a:pt x="332" y="441"/>
                  </a:lnTo>
                  <a:lnTo>
                    <a:pt x="330" y="442"/>
                  </a:lnTo>
                  <a:lnTo>
                    <a:pt x="329" y="443"/>
                  </a:lnTo>
                  <a:lnTo>
                    <a:pt x="327" y="445"/>
                  </a:lnTo>
                  <a:lnTo>
                    <a:pt x="325" y="446"/>
                  </a:lnTo>
                  <a:lnTo>
                    <a:pt x="325" y="447"/>
                  </a:lnTo>
                  <a:lnTo>
                    <a:pt x="325" y="448"/>
                  </a:lnTo>
                  <a:lnTo>
                    <a:pt x="325" y="450"/>
                  </a:lnTo>
                  <a:lnTo>
                    <a:pt x="324" y="450"/>
                  </a:lnTo>
                  <a:lnTo>
                    <a:pt x="324" y="451"/>
                  </a:lnTo>
                  <a:lnTo>
                    <a:pt x="327" y="452"/>
                  </a:lnTo>
                  <a:lnTo>
                    <a:pt x="328" y="453"/>
                  </a:lnTo>
                  <a:lnTo>
                    <a:pt x="330" y="452"/>
                  </a:lnTo>
                  <a:lnTo>
                    <a:pt x="332" y="452"/>
                  </a:lnTo>
                  <a:lnTo>
                    <a:pt x="329" y="453"/>
                  </a:lnTo>
                  <a:lnTo>
                    <a:pt x="328" y="455"/>
                  </a:lnTo>
                  <a:lnTo>
                    <a:pt x="328" y="455"/>
                  </a:lnTo>
                  <a:lnTo>
                    <a:pt x="324" y="452"/>
                  </a:lnTo>
                  <a:lnTo>
                    <a:pt x="320" y="452"/>
                  </a:lnTo>
                  <a:lnTo>
                    <a:pt x="320" y="452"/>
                  </a:lnTo>
                  <a:lnTo>
                    <a:pt x="319" y="456"/>
                  </a:lnTo>
                  <a:lnTo>
                    <a:pt x="319" y="457"/>
                  </a:lnTo>
                  <a:lnTo>
                    <a:pt x="320" y="460"/>
                  </a:lnTo>
                  <a:lnTo>
                    <a:pt x="322" y="461"/>
                  </a:lnTo>
                  <a:lnTo>
                    <a:pt x="325" y="463"/>
                  </a:lnTo>
                  <a:lnTo>
                    <a:pt x="327" y="465"/>
                  </a:lnTo>
                  <a:lnTo>
                    <a:pt x="332" y="467"/>
                  </a:lnTo>
                  <a:lnTo>
                    <a:pt x="333" y="467"/>
                  </a:lnTo>
                  <a:lnTo>
                    <a:pt x="335" y="467"/>
                  </a:lnTo>
                  <a:lnTo>
                    <a:pt x="335" y="467"/>
                  </a:lnTo>
                  <a:lnTo>
                    <a:pt x="335" y="467"/>
                  </a:lnTo>
                  <a:lnTo>
                    <a:pt x="335" y="467"/>
                  </a:lnTo>
                  <a:lnTo>
                    <a:pt x="334" y="468"/>
                  </a:lnTo>
                  <a:lnTo>
                    <a:pt x="334" y="470"/>
                  </a:lnTo>
                  <a:lnTo>
                    <a:pt x="334" y="470"/>
                  </a:lnTo>
                  <a:lnTo>
                    <a:pt x="337" y="471"/>
                  </a:lnTo>
                  <a:lnTo>
                    <a:pt x="337" y="471"/>
                  </a:lnTo>
                  <a:lnTo>
                    <a:pt x="337" y="470"/>
                  </a:lnTo>
                  <a:lnTo>
                    <a:pt x="338" y="468"/>
                  </a:lnTo>
                  <a:lnTo>
                    <a:pt x="338" y="468"/>
                  </a:lnTo>
                  <a:lnTo>
                    <a:pt x="339" y="470"/>
                  </a:lnTo>
                  <a:lnTo>
                    <a:pt x="339" y="470"/>
                  </a:lnTo>
                  <a:lnTo>
                    <a:pt x="339" y="470"/>
                  </a:lnTo>
                  <a:lnTo>
                    <a:pt x="339" y="471"/>
                  </a:lnTo>
                  <a:lnTo>
                    <a:pt x="340" y="471"/>
                  </a:lnTo>
                  <a:lnTo>
                    <a:pt x="343" y="471"/>
                  </a:lnTo>
                  <a:lnTo>
                    <a:pt x="347" y="472"/>
                  </a:lnTo>
                  <a:lnTo>
                    <a:pt x="352" y="471"/>
                  </a:lnTo>
                  <a:lnTo>
                    <a:pt x="354" y="468"/>
                  </a:lnTo>
                  <a:lnTo>
                    <a:pt x="357" y="470"/>
                  </a:lnTo>
                  <a:lnTo>
                    <a:pt x="358" y="467"/>
                  </a:lnTo>
                  <a:lnTo>
                    <a:pt x="362" y="466"/>
                  </a:lnTo>
                  <a:lnTo>
                    <a:pt x="367" y="461"/>
                  </a:lnTo>
                  <a:lnTo>
                    <a:pt x="370" y="458"/>
                  </a:lnTo>
                  <a:lnTo>
                    <a:pt x="370" y="457"/>
                  </a:lnTo>
                  <a:lnTo>
                    <a:pt x="372" y="457"/>
                  </a:lnTo>
                  <a:lnTo>
                    <a:pt x="373" y="457"/>
                  </a:lnTo>
                  <a:lnTo>
                    <a:pt x="373" y="456"/>
                  </a:lnTo>
                  <a:lnTo>
                    <a:pt x="372" y="455"/>
                  </a:lnTo>
                  <a:lnTo>
                    <a:pt x="375" y="453"/>
                  </a:lnTo>
                  <a:lnTo>
                    <a:pt x="377" y="453"/>
                  </a:lnTo>
                  <a:lnTo>
                    <a:pt x="377" y="452"/>
                  </a:lnTo>
                  <a:lnTo>
                    <a:pt x="378" y="452"/>
                  </a:lnTo>
                  <a:lnTo>
                    <a:pt x="377" y="451"/>
                  </a:lnTo>
                  <a:lnTo>
                    <a:pt x="375" y="450"/>
                  </a:lnTo>
                  <a:lnTo>
                    <a:pt x="377" y="450"/>
                  </a:lnTo>
                  <a:lnTo>
                    <a:pt x="379" y="451"/>
                  </a:lnTo>
                  <a:lnTo>
                    <a:pt x="379" y="452"/>
                  </a:lnTo>
                  <a:lnTo>
                    <a:pt x="382" y="452"/>
                  </a:lnTo>
                  <a:lnTo>
                    <a:pt x="383" y="451"/>
                  </a:lnTo>
                  <a:lnTo>
                    <a:pt x="384" y="452"/>
                  </a:lnTo>
                  <a:lnTo>
                    <a:pt x="384" y="451"/>
                  </a:lnTo>
                  <a:lnTo>
                    <a:pt x="385" y="451"/>
                  </a:lnTo>
                  <a:lnTo>
                    <a:pt x="388" y="446"/>
                  </a:lnTo>
                  <a:lnTo>
                    <a:pt x="388" y="445"/>
                  </a:lnTo>
                  <a:lnTo>
                    <a:pt x="388" y="443"/>
                  </a:lnTo>
                  <a:lnTo>
                    <a:pt x="388" y="442"/>
                  </a:lnTo>
                  <a:lnTo>
                    <a:pt x="387" y="441"/>
                  </a:lnTo>
                  <a:lnTo>
                    <a:pt x="389" y="441"/>
                  </a:lnTo>
                  <a:lnTo>
                    <a:pt x="389" y="440"/>
                  </a:lnTo>
                  <a:lnTo>
                    <a:pt x="389" y="437"/>
                  </a:lnTo>
                  <a:lnTo>
                    <a:pt x="390" y="436"/>
                  </a:lnTo>
                  <a:lnTo>
                    <a:pt x="390" y="438"/>
                  </a:lnTo>
                  <a:lnTo>
                    <a:pt x="390" y="440"/>
                  </a:lnTo>
                  <a:lnTo>
                    <a:pt x="390" y="443"/>
                  </a:lnTo>
                  <a:lnTo>
                    <a:pt x="390" y="443"/>
                  </a:lnTo>
                  <a:lnTo>
                    <a:pt x="392" y="446"/>
                  </a:lnTo>
                  <a:lnTo>
                    <a:pt x="393" y="448"/>
                  </a:lnTo>
                  <a:lnTo>
                    <a:pt x="396" y="448"/>
                  </a:lnTo>
                  <a:lnTo>
                    <a:pt x="396" y="448"/>
                  </a:lnTo>
                  <a:lnTo>
                    <a:pt x="397" y="448"/>
                  </a:lnTo>
                  <a:lnTo>
                    <a:pt x="398" y="448"/>
                  </a:lnTo>
                  <a:lnTo>
                    <a:pt x="401" y="450"/>
                  </a:lnTo>
                  <a:lnTo>
                    <a:pt x="401" y="451"/>
                  </a:lnTo>
                  <a:lnTo>
                    <a:pt x="401" y="451"/>
                  </a:lnTo>
                  <a:lnTo>
                    <a:pt x="399" y="450"/>
                  </a:lnTo>
                  <a:lnTo>
                    <a:pt x="398" y="451"/>
                  </a:lnTo>
                  <a:lnTo>
                    <a:pt x="398" y="451"/>
                  </a:lnTo>
                  <a:lnTo>
                    <a:pt x="398" y="452"/>
                  </a:lnTo>
                  <a:lnTo>
                    <a:pt x="398" y="453"/>
                  </a:lnTo>
                  <a:lnTo>
                    <a:pt x="398" y="455"/>
                  </a:lnTo>
                  <a:lnTo>
                    <a:pt x="399" y="458"/>
                  </a:lnTo>
                  <a:lnTo>
                    <a:pt x="399" y="462"/>
                  </a:lnTo>
                  <a:lnTo>
                    <a:pt x="399" y="463"/>
                  </a:lnTo>
                  <a:lnTo>
                    <a:pt x="399" y="465"/>
                  </a:lnTo>
                  <a:lnTo>
                    <a:pt x="401" y="465"/>
                  </a:lnTo>
                  <a:lnTo>
                    <a:pt x="402" y="465"/>
                  </a:lnTo>
                  <a:lnTo>
                    <a:pt x="402" y="470"/>
                  </a:lnTo>
                  <a:lnTo>
                    <a:pt x="403" y="472"/>
                  </a:lnTo>
                  <a:lnTo>
                    <a:pt x="406" y="472"/>
                  </a:lnTo>
                  <a:lnTo>
                    <a:pt x="406" y="477"/>
                  </a:lnTo>
                  <a:lnTo>
                    <a:pt x="406" y="477"/>
                  </a:lnTo>
                  <a:lnTo>
                    <a:pt x="408" y="478"/>
                  </a:lnTo>
                  <a:lnTo>
                    <a:pt x="408" y="480"/>
                  </a:lnTo>
                  <a:lnTo>
                    <a:pt x="408" y="481"/>
                  </a:lnTo>
                  <a:lnTo>
                    <a:pt x="409" y="483"/>
                  </a:lnTo>
                  <a:lnTo>
                    <a:pt x="411" y="483"/>
                  </a:lnTo>
                  <a:lnTo>
                    <a:pt x="412" y="487"/>
                  </a:lnTo>
                  <a:lnTo>
                    <a:pt x="416" y="493"/>
                  </a:lnTo>
                  <a:lnTo>
                    <a:pt x="418" y="495"/>
                  </a:lnTo>
                  <a:lnTo>
                    <a:pt x="419" y="498"/>
                  </a:lnTo>
                  <a:lnTo>
                    <a:pt x="421" y="498"/>
                  </a:lnTo>
                  <a:lnTo>
                    <a:pt x="422" y="500"/>
                  </a:lnTo>
                  <a:lnTo>
                    <a:pt x="422" y="501"/>
                  </a:lnTo>
                  <a:lnTo>
                    <a:pt x="422" y="502"/>
                  </a:lnTo>
                  <a:lnTo>
                    <a:pt x="421" y="502"/>
                  </a:lnTo>
                  <a:lnTo>
                    <a:pt x="419" y="502"/>
                  </a:lnTo>
                  <a:lnTo>
                    <a:pt x="419" y="503"/>
                  </a:lnTo>
                  <a:lnTo>
                    <a:pt x="419" y="505"/>
                  </a:lnTo>
                  <a:lnTo>
                    <a:pt x="421" y="506"/>
                  </a:lnTo>
                  <a:lnTo>
                    <a:pt x="421" y="506"/>
                  </a:lnTo>
                  <a:lnTo>
                    <a:pt x="419" y="507"/>
                  </a:lnTo>
                  <a:lnTo>
                    <a:pt x="417" y="506"/>
                  </a:lnTo>
                  <a:lnTo>
                    <a:pt x="416" y="506"/>
                  </a:lnTo>
                  <a:lnTo>
                    <a:pt x="417" y="506"/>
                  </a:lnTo>
                  <a:lnTo>
                    <a:pt x="418" y="508"/>
                  </a:lnTo>
                  <a:lnTo>
                    <a:pt x="422" y="513"/>
                  </a:lnTo>
                  <a:lnTo>
                    <a:pt x="423" y="515"/>
                  </a:lnTo>
                  <a:lnTo>
                    <a:pt x="423" y="516"/>
                  </a:lnTo>
                  <a:lnTo>
                    <a:pt x="423" y="517"/>
                  </a:lnTo>
                  <a:lnTo>
                    <a:pt x="423" y="518"/>
                  </a:lnTo>
                  <a:lnTo>
                    <a:pt x="423" y="520"/>
                  </a:lnTo>
                  <a:lnTo>
                    <a:pt x="423" y="521"/>
                  </a:lnTo>
                  <a:lnTo>
                    <a:pt x="422" y="522"/>
                  </a:lnTo>
                  <a:lnTo>
                    <a:pt x="428" y="523"/>
                  </a:lnTo>
                  <a:lnTo>
                    <a:pt x="434" y="522"/>
                  </a:lnTo>
                  <a:lnTo>
                    <a:pt x="438" y="523"/>
                  </a:lnTo>
                  <a:lnTo>
                    <a:pt x="439" y="523"/>
                  </a:lnTo>
                  <a:lnTo>
                    <a:pt x="442" y="521"/>
                  </a:lnTo>
                  <a:lnTo>
                    <a:pt x="442" y="518"/>
                  </a:lnTo>
                  <a:lnTo>
                    <a:pt x="441" y="516"/>
                  </a:lnTo>
                  <a:lnTo>
                    <a:pt x="441" y="515"/>
                  </a:lnTo>
                  <a:lnTo>
                    <a:pt x="441" y="513"/>
                  </a:lnTo>
                  <a:lnTo>
                    <a:pt x="443" y="512"/>
                  </a:lnTo>
                  <a:lnTo>
                    <a:pt x="444" y="511"/>
                  </a:lnTo>
                  <a:lnTo>
                    <a:pt x="446" y="510"/>
                  </a:lnTo>
                  <a:lnTo>
                    <a:pt x="447" y="511"/>
                  </a:lnTo>
                  <a:lnTo>
                    <a:pt x="448" y="511"/>
                  </a:lnTo>
                  <a:lnTo>
                    <a:pt x="447" y="508"/>
                  </a:lnTo>
                  <a:lnTo>
                    <a:pt x="448" y="508"/>
                  </a:lnTo>
                  <a:lnTo>
                    <a:pt x="452" y="508"/>
                  </a:lnTo>
                  <a:lnTo>
                    <a:pt x="456" y="508"/>
                  </a:lnTo>
                  <a:lnTo>
                    <a:pt x="458" y="507"/>
                  </a:lnTo>
                  <a:lnTo>
                    <a:pt x="459" y="507"/>
                  </a:lnTo>
                  <a:lnTo>
                    <a:pt x="462" y="508"/>
                  </a:lnTo>
                  <a:lnTo>
                    <a:pt x="463" y="508"/>
                  </a:lnTo>
                  <a:lnTo>
                    <a:pt x="464" y="508"/>
                  </a:lnTo>
                  <a:lnTo>
                    <a:pt x="466" y="507"/>
                  </a:lnTo>
                  <a:lnTo>
                    <a:pt x="467" y="501"/>
                  </a:lnTo>
                  <a:lnTo>
                    <a:pt x="468" y="500"/>
                  </a:lnTo>
                  <a:lnTo>
                    <a:pt x="469" y="497"/>
                  </a:lnTo>
                  <a:lnTo>
                    <a:pt x="471" y="496"/>
                  </a:lnTo>
                  <a:lnTo>
                    <a:pt x="472" y="493"/>
                  </a:lnTo>
                  <a:lnTo>
                    <a:pt x="472" y="491"/>
                  </a:lnTo>
                  <a:lnTo>
                    <a:pt x="472" y="488"/>
                  </a:lnTo>
                  <a:lnTo>
                    <a:pt x="472" y="488"/>
                  </a:lnTo>
                  <a:lnTo>
                    <a:pt x="472" y="486"/>
                  </a:lnTo>
                  <a:lnTo>
                    <a:pt x="474" y="483"/>
                  </a:lnTo>
                  <a:lnTo>
                    <a:pt x="474" y="482"/>
                  </a:lnTo>
                  <a:lnTo>
                    <a:pt x="473" y="481"/>
                  </a:lnTo>
                  <a:lnTo>
                    <a:pt x="473" y="480"/>
                  </a:lnTo>
                  <a:lnTo>
                    <a:pt x="473" y="477"/>
                  </a:lnTo>
                  <a:lnTo>
                    <a:pt x="473" y="476"/>
                  </a:lnTo>
                  <a:lnTo>
                    <a:pt x="473" y="473"/>
                  </a:lnTo>
                  <a:lnTo>
                    <a:pt x="474" y="473"/>
                  </a:lnTo>
                  <a:lnTo>
                    <a:pt x="474" y="468"/>
                  </a:lnTo>
                  <a:lnTo>
                    <a:pt x="476" y="467"/>
                  </a:lnTo>
                  <a:lnTo>
                    <a:pt x="476" y="466"/>
                  </a:lnTo>
                  <a:lnTo>
                    <a:pt x="474" y="463"/>
                  </a:lnTo>
                  <a:lnTo>
                    <a:pt x="477" y="462"/>
                  </a:lnTo>
                  <a:lnTo>
                    <a:pt x="478" y="462"/>
                  </a:lnTo>
                  <a:lnTo>
                    <a:pt x="476" y="460"/>
                  </a:lnTo>
                  <a:lnTo>
                    <a:pt x="474" y="460"/>
                  </a:lnTo>
                  <a:lnTo>
                    <a:pt x="472" y="460"/>
                  </a:lnTo>
                  <a:lnTo>
                    <a:pt x="471" y="460"/>
                  </a:lnTo>
                  <a:lnTo>
                    <a:pt x="469" y="460"/>
                  </a:lnTo>
                  <a:lnTo>
                    <a:pt x="468" y="460"/>
                  </a:lnTo>
                  <a:lnTo>
                    <a:pt x="469" y="458"/>
                  </a:lnTo>
                  <a:lnTo>
                    <a:pt x="474" y="458"/>
                  </a:lnTo>
                  <a:lnTo>
                    <a:pt x="478" y="458"/>
                  </a:lnTo>
                  <a:lnTo>
                    <a:pt x="481" y="457"/>
                  </a:lnTo>
                  <a:lnTo>
                    <a:pt x="484" y="456"/>
                  </a:lnTo>
                  <a:lnTo>
                    <a:pt x="486" y="455"/>
                  </a:lnTo>
                  <a:lnTo>
                    <a:pt x="488" y="453"/>
                  </a:lnTo>
                  <a:lnTo>
                    <a:pt x="489" y="452"/>
                  </a:lnTo>
                  <a:lnTo>
                    <a:pt x="491" y="453"/>
                  </a:lnTo>
                  <a:lnTo>
                    <a:pt x="493" y="452"/>
                  </a:lnTo>
                  <a:lnTo>
                    <a:pt x="494" y="451"/>
                  </a:lnTo>
                  <a:lnTo>
                    <a:pt x="497" y="450"/>
                  </a:lnTo>
                  <a:lnTo>
                    <a:pt x="497" y="450"/>
                  </a:lnTo>
                  <a:lnTo>
                    <a:pt x="498" y="448"/>
                  </a:lnTo>
                  <a:lnTo>
                    <a:pt x="498" y="446"/>
                  </a:lnTo>
                  <a:lnTo>
                    <a:pt x="499" y="446"/>
                  </a:lnTo>
                  <a:lnTo>
                    <a:pt x="502" y="445"/>
                  </a:lnTo>
                  <a:lnTo>
                    <a:pt x="501" y="443"/>
                  </a:lnTo>
                  <a:lnTo>
                    <a:pt x="499" y="443"/>
                  </a:lnTo>
                  <a:lnTo>
                    <a:pt x="499" y="443"/>
                  </a:lnTo>
                  <a:lnTo>
                    <a:pt x="498" y="445"/>
                  </a:lnTo>
                  <a:lnTo>
                    <a:pt x="498" y="445"/>
                  </a:lnTo>
                  <a:lnTo>
                    <a:pt x="497" y="445"/>
                  </a:lnTo>
                  <a:lnTo>
                    <a:pt x="496" y="445"/>
                  </a:lnTo>
                  <a:lnTo>
                    <a:pt x="494" y="446"/>
                  </a:lnTo>
                  <a:lnTo>
                    <a:pt x="493" y="445"/>
                  </a:lnTo>
                  <a:lnTo>
                    <a:pt x="492" y="445"/>
                  </a:lnTo>
                  <a:lnTo>
                    <a:pt x="496" y="443"/>
                  </a:lnTo>
                  <a:lnTo>
                    <a:pt x="496" y="443"/>
                  </a:lnTo>
                  <a:lnTo>
                    <a:pt x="497" y="443"/>
                  </a:lnTo>
                  <a:lnTo>
                    <a:pt x="498" y="442"/>
                  </a:lnTo>
                  <a:lnTo>
                    <a:pt x="498" y="442"/>
                  </a:lnTo>
                  <a:lnTo>
                    <a:pt x="501" y="441"/>
                  </a:lnTo>
                  <a:lnTo>
                    <a:pt x="502" y="440"/>
                  </a:lnTo>
                  <a:lnTo>
                    <a:pt x="503" y="438"/>
                  </a:lnTo>
                  <a:lnTo>
                    <a:pt x="506" y="437"/>
                  </a:lnTo>
                  <a:lnTo>
                    <a:pt x="507" y="436"/>
                  </a:lnTo>
                  <a:lnTo>
                    <a:pt x="507" y="435"/>
                  </a:lnTo>
                  <a:lnTo>
                    <a:pt x="506" y="432"/>
                  </a:lnTo>
                  <a:lnTo>
                    <a:pt x="506" y="432"/>
                  </a:lnTo>
                  <a:lnTo>
                    <a:pt x="504" y="431"/>
                  </a:lnTo>
                  <a:lnTo>
                    <a:pt x="504" y="430"/>
                  </a:lnTo>
                  <a:lnTo>
                    <a:pt x="501" y="430"/>
                  </a:lnTo>
                  <a:lnTo>
                    <a:pt x="501" y="428"/>
                  </a:lnTo>
                  <a:lnTo>
                    <a:pt x="501" y="426"/>
                  </a:lnTo>
                  <a:lnTo>
                    <a:pt x="498" y="425"/>
                  </a:lnTo>
                  <a:lnTo>
                    <a:pt x="497" y="425"/>
                  </a:lnTo>
                  <a:lnTo>
                    <a:pt x="496" y="423"/>
                  </a:lnTo>
                  <a:lnTo>
                    <a:pt x="493" y="421"/>
                  </a:lnTo>
                  <a:lnTo>
                    <a:pt x="492" y="420"/>
                  </a:lnTo>
                  <a:lnTo>
                    <a:pt x="491" y="420"/>
                  </a:lnTo>
                  <a:lnTo>
                    <a:pt x="489" y="421"/>
                  </a:lnTo>
                  <a:lnTo>
                    <a:pt x="488" y="421"/>
                  </a:lnTo>
                  <a:lnTo>
                    <a:pt x="488" y="420"/>
                  </a:lnTo>
                  <a:lnTo>
                    <a:pt x="487" y="418"/>
                  </a:lnTo>
                  <a:lnTo>
                    <a:pt x="487" y="418"/>
                  </a:lnTo>
                  <a:lnTo>
                    <a:pt x="486" y="418"/>
                  </a:lnTo>
                  <a:lnTo>
                    <a:pt x="484" y="418"/>
                  </a:lnTo>
                  <a:lnTo>
                    <a:pt x="483" y="417"/>
                  </a:lnTo>
                  <a:lnTo>
                    <a:pt x="483" y="416"/>
                  </a:lnTo>
                  <a:lnTo>
                    <a:pt x="483" y="414"/>
                  </a:lnTo>
                  <a:lnTo>
                    <a:pt x="482" y="412"/>
                  </a:lnTo>
                  <a:lnTo>
                    <a:pt x="482" y="411"/>
                  </a:lnTo>
                  <a:lnTo>
                    <a:pt x="482" y="407"/>
                  </a:lnTo>
                  <a:lnTo>
                    <a:pt x="482" y="406"/>
                  </a:lnTo>
                  <a:lnTo>
                    <a:pt x="482" y="404"/>
                  </a:lnTo>
                  <a:lnTo>
                    <a:pt x="482" y="404"/>
                  </a:lnTo>
                  <a:lnTo>
                    <a:pt x="482" y="403"/>
                  </a:lnTo>
                  <a:lnTo>
                    <a:pt x="481" y="403"/>
                  </a:lnTo>
                  <a:lnTo>
                    <a:pt x="482" y="401"/>
                  </a:lnTo>
                  <a:lnTo>
                    <a:pt x="481" y="399"/>
                  </a:lnTo>
                  <a:lnTo>
                    <a:pt x="481" y="398"/>
                  </a:lnTo>
                  <a:lnTo>
                    <a:pt x="482" y="397"/>
                  </a:lnTo>
                  <a:lnTo>
                    <a:pt x="482" y="396"/>
                  </a:lnTo>
                  <a:lnTo>
                    <a:pt x="483" y="396"/>
                  </a:lnTo>
                  <a:lnTo>
                    <a:pt x="486" y="396"/>
                  </a:lnTo>
                  <a:lnTo>
                    <a:pt x="484" y="396"/>
                  </a:lnTo>
                  <a:lnTo>
                    <a:pt x="484" y="394"/>
                  </a:lnTo>
                  <a:lnTo>
                    <a:pt x="484" y="392"/>
                  </a:lnTo>
                  <a:lnTo>
                    <a:pt x="484" y="391"/>
                  </a:lnTo>
                  <a:lnTo>
                    <a:pt x="486" y="389"/>
                  </a:lnTo>
                  <a:lnTo>
                    <a:pt x="486" y="386"/>
                  </a:lnTo>
                  <a:lnTo>
                    <a:pt x="487" y="386"/>
                  </a:lnTo>
                  <a:lnTo>
                    <a:pt x="488" y="384"/>
                  </a:lnTo>
                  <a:lnTo>
                    <a:pt x="487" y="384"/>
                  </a:lnTo>
                  <a:lnTo>
                    <a:pt x="484" y="382"/>
                  </a:lnTo>
                  <a:lnTo>
                    <a:pt x="484" y="381"/>
                  </a:lnTo>
                  <a:lnTo>
                    <a:pt x="484" y="379"/>
                  </a:lnTo>
                  <a:lnTo>
                    <a:pt x="484" y="378"/>
                  </a:lnTo>
                  <a:lnTo>
                    <a:pt x="486" y="379"/>
                  </a:lnTo>
                  <a:lnTo>
                    <a:pt x="487" y="379"/>
                  </a:lnTo>
                  <a:lnTo>
                    <a:pt x="488" y="379"/>
                  </a:lnTo>
                  <a:lnTo>
                    <a:pt x="489" y="379"/>
                  </a:lnTo>
                  <a:lnTo>
                    <a:pt x="491" y="379"/>
                  </a:lnTo>
                  <a:lnTo>
                    <a:pt x="492" y="377"/>
                  </a:lnTo>
                  <a:lnTo>
                    <a:pt x="493" y="377"/>
                  </a:lnTo>
                  <a:lnTo>
                    <a:pt x="493" y="376"/>
                  </a:lnTo>
                  <a:lnTo>
                    <a:pt x="492" y="376"/>
                  </a:lnTo>
                  <a:lnTo>
                    <a:pt x="492" y="376"/>
                  </a:lnTo>
                  <a:lnTo>
                    <a:pt x="492" y="376"/>
                  </a:lnTo>
                  <a:lnTo>
                    <a:pt x="493" y="374"/>
                  </a:lnTo>
                  <a:lnTo>
                    <a:pt x="492" y="373"/>
                  </a:lnTo>
                  <a:lnTo>
                    <a:pt x="492" y="372"/>
                  </a:lnTo>
                  <a:lnTo>
                    <a:pt x="491" y="371"/>
                  </a:lnTo>
                  <a:lnTo>
                    <a:pt x="492" y="371"/>
                  </a:lnTo>
                  <a:lnTo>
                    <a:pt x="492" y="372"/>
                  </a:lnTo>
                  <a:lnTo>
                    <a:pt x="494" y="372"/>
                  </a:lnTo>
                  <a:lnTo>
                    <a:pt x="494" y="372"/>
                  </a:lnTo>
                  <a:lnTo>
                    <a:pt x="494" y="373"/>
                  </a:lnTo>
                  <a:lnTo>
                    <a:pt x="496" y="373"/>
                  </a:lnTo>
                  <a:lnTo>
                    <a:pt x="496" y="372"/>
                  </a:lnTo>
                  <a:lnTo>
                    <a:pt x="497" y="372"/>
                  </a:lnTo>
                  <a:lnTo>
                    <a:pt x="499" y="371"/>
                  </a:lnTo>
                  <a:lnTo>
                    <a:pt x="499" y="369"/>
                  </a:lnTo>
                  <a:lnTo>
                    <a:pt x="499" y="369"/>
                  </a:lnTo>
                  <a:lnTo>
                    <a:pt x="499" y="368"/>
                  </a:lnTo>
                  <a:lnTo>
                    <a:pt x="497" y="368"/>
                  </a:lnTo>
                  <a:lnTo>
                    <a:pt x="498" y="367"/>
                  </a:lnTo>
                  <a:lnTo>
                    <a:pt x="498" y="367"/>
                  </a:lnTo>
                  <a:lnTo>
                    <a:pt x="501" y="367"/>
                  </a:lnTo>
                  <a:lnTo>
                    <a:pt x="501" y="366"/>
                  </a:lnTo>
                  <a:lnTo>
                    <a:pt x="502" y="364"/>
                  </a:lnTo>
                  <a:lnTo>
                    <a:pt x="502" y="364"/>
                  </a:lnTo>
                  <a:lnTo>
                    <a:pt x="503" y="364"/>
                  </a:lnTo>
                  <a:lnTo>
                    <a:pt x="504" y="364"/>
                  </a:lnTo>
                  <a:lnTo>
                    <a:pt x="504" y="363"/>
                  </a:lnTo>
                  <a:lnTo>
                    <a:pt x="504" y="363"/>
                  </a:lnTo>
                  <a:lnTo>
                    <a:pt x="504" y="363"/>
                  </a:lnTo>
                  <a:lnTo>
                    <a:pt x="504" y="363"/>
                  </a:lnTo>
                  <a:lnTo>
                    <a:pt x="507" y="363"/>
                  </a:lnTo>
                  <a:lnTo>
                    <a:pt x="511" y="361"/>
                  </a:lnTo>
                  <a:lnTo>
                    <a:pt x="511" y="359"/>
                  </a:lnTo>
                  <a:lnTo>
                    <a:pt x="512" y="358"/>
                  </a:lnTo>
                  <a:lnTo>
                    <a:pt x="513" y="359"/>
                  </a:lnTo>
                  <a:lnTo>
                    <a:pt x="513" y="358"/>
                  </a:lnTo>
                  <a:lnTo>
                    <a:pt x="513" y="357"/>
                  </a:lnTo>
                  <a:lnTo>
                    <a:pt x="514" y="358"/>
                  </a:lnTo>
                  <a:lnTo>
                    <a:pt x="516" y="358"/>
                  </a:lnTo>
                  <a:lnTo>
                    <a:pt x="517" y="358"/>
                  </a:lnTo>
                  <a:lnTo>
                    <a:pt x="518" y="357"/>
                  </a:lnTo>
                  <a:lnTo>
                    <a:pt x="519" y="354"/>
                  </a:lnTo>
                  <a:lnTo>
                    <a:pt x="523" y="354"/>
                  </a:lnTo>
                  <a:lnTo>
                    <a:pt x="526" y="353"/>
                  </a:lnTo>
                  <a:lnTo>
                    <a:pt x="527" y="352"/>
                  </a:lnTo>
                  <a:lnTo>
                    <a:pt x="531" y="351"/>
                  </a:lnTo>
                  <a:lnTo>
                    <a:pt x="531" y="349"/>
                  </a:lnTo>
                  <a:lnTo>
                    <a:pt x="535" y="343"/>
                  </a:lnTo>
                  <a:lnTo>
                    <a:pt x="538" y="339"/>
                  </a:lnTo>
                  <a:lnTo>
                    <a:pt x="541" y="338"/>
                  </a:lnTo>
                  <a:lnTo>
                    <a:pt x="542" y="337"/>
                  </a:lnTo>
                  <a:lnTo>
                    <a:pt x="542" y="337"/>
                  </a:lnTo>
                  <a:lnTo>
                    <a:pt x="540" y="334"/>
                  </a:lnTo>
                  <a:lnTo>
                    <a:pt x="540" y="333"/>
                  </a:lnTo>
                  <a:lnTo>
                    <a:pt x="538" y="331"/>
                  </a:lnTo>
                  <a:lnTo>
                    <a:pt x="537" y="329"/>
                  </a:lnTo>
                  <a:lnTo>
                    <a:pt x="537" y="328"/>
                  </a:lnTo>
                  <a:lnTo>
                    <a:pt x="537" y="327"/>
                  </a:lnTo>
                  <a:lnTo>
                    <a:pt x="538" y="326"/>
                  </a:lnTo>
                  <a:lnTo>
                    <a:pt x="541" y="324"/>
                  </a:lnTo>
                  <a:lnTo>
                    <a:pt x="542" y="322"/>
                  </a:lnTo>
                  <a:lnTo>
                    <a:pt x="543" y="321"/>
                  </a:lnTo>
                  <a:lnTo>
                    <a:pt x="542" y="319"/>
                  </a:lnTo>
                  <a:lnTo>
                    <a:pt x="542" y="319"/>
                  </a:lnTo>
                  <a:lnTo>
                    <a:pt x="541" y="318"/>
                  </a:lnTo>
                  <a:lnTo>
                    <a:pt x="541" y="317"/>
                  </a:lnTo>
                  <a:lnTo>
                    <a:pt x="541" y="317"/>
                  </a:lnTo>
                  <a:lnTo>
                    <a:pt x="542" y="318"/>
                  </a:lnTo>
                  <a:lnTo>
                    <a:pt x="543" y="318"/>
                  </a:lnTo>
                  <a:lnTo>
                    <a:pt x="543" y="318"/>
                  </a:lnTo>
                  <a:lnTo>
                    <a:pt x="543" y="317"/>
                  </a:lnTo>
                  <a:lnTo>
                    <a:pt x="542" y="317"/>
                  </a:lnTo>
                  <a:lnTo>
                    <a:pt x="542" y="317"/>
                  </a:lnTo>
                  <a:lnTo>
                    <a:pt x="542" y="316"/>
                  </a:lnTo>
                  <a:lnTo>
                    <a:pt x="542" y="316"/>
                  </a:lnTo>
                  <a:lnTo>
                    <a:pt x="545" y="316"/>
                  </a:lnTo>
                  <a:lnTo>
                    <a:pt x="547" y="314"/>
                  </a:lnTo>
                  <a:lnTo>
                    <a:pt x="547" y="314"/>
                  </a:lnTo>
                  <a:lnTo>
                    <a:pt x="548" y="314"/>
                  </a:lnTo>
                  <a:lnTo>
                    <a:pt x="547" y="313"/>
                  </a:lnTo>
                  <a:lnTo>
                    <a:pt x="547" y="312"/>
                  </a:lnTo>
                  <a:lnTo>
                    <a:pt x="550" y="312"/>
                  </a:lnTo>
                  <a:lnTo>
                    <a:pt x="551" y="312"/>
                  </a:lnTo>
                  <a:lnTo>
                    <a:pt x="551" y="312"/>
                  </a:lnTo>
                  <a:lnTo>
                    <a:pt x="550" y="311"/>
                  </a:lnTo>
                  <a:lnTo>
                    <a:pt x="550" y="311"/>
                  </a:lnTo>
                  <a:lnTo>
                    <a:pt x="552" y="311"/>
                  </a:lnTo>
                  <a:lnTo>
                    <a:pt x="552" y="311"/>
                  </a:lnTo>
                  <a:lnTo>
                    <a:pt x="552" y="308"/>
                  </a:lnTo>
                  <a:lnTo>
                    <a:pt x="552" y="307"/>
                  </a:lnTo>
                  <a:lnTo>
                    <a:pt x="553" y="307"/>
                  </a:lnTo>
                  <a:lnTo>
                    <a:pt x="553" y="306"/>
                  </a:lnTo>
                  <a:lnTo>
                    <a:pt x="555" y="304"/>
                  </a:lnTo>
                  <a:lnTo>
                    <a:pt x="555" y="306"/>
                  </a:lnTo>
                  <a:lnTo>
                    <a:pt x="556" y="307"/>
                  </a:lnTo>
                  <a:lnTo>
                    <a:pt x="557" y="306"/>
                  </a:lnTo>
                  <a:lnTo>
                    <a:pt x="558" y="304"/>
                  </a:lnTo>
                  <a:lnTo>
                    <a:pt x="561" y="307"/>
                  </a:lnTo>
                  <a:lnTo>
                    <a:pt x="563" y="308"/>
                  </a:lnTo>
                  <a:lnTo>
                    <a:pt x="565" y="307"/>
                  </a:lnTo>
                  <a:lnTo>
                    <a:pt x="566" y="307"/>
                  </a:lnTo>
                  <a:lnTo>
                    <a:pt x="568" y="306"/>
                  </a:lnTo>
                  <a:lnTo>
                    <a:pt x="571" y="306"/>
                  </a:lnTo>
                  <a:lnTo>
                    <a:pt x="572" y="306"/>
                  </a:lnTo>
                  <a:lnTo>
                    <a:pt x="575" y="307"/>
                  </a:lnTo>
                  <a:lnTo>
                    <a:pt x="578" y="306"/>
                  </a:lnTo>
                  <a:lnTo>
                    <a:pt x="580" y="306"/>
                  </a:lnTo>
                  <a:lnTo>
                    <a:pt x="582" y="307"/>
                  </a:lnTo>
                  <a:lnTo>
                    <a:pt x="583" y="306"/>
                  </a:lnTo>
                  <a:lnTo>
                    <a:pt x="585" y="306"/>
                  </a:lnTo>
                  <a:lnTo>
                    <a:pt x="585" y="306"/>
                  </a:lnTo>
                  <a:lnTo>
                    <a:pt x="585" y="306"/>
                  </a:lnTo>
                  <a:lnTo>
                    <a:pt x="585" y="307"/>
                  </a:lnTo>
                  <a:lnTo>
                    <a:pt x="586" y="309"/>
                  </a:lnTo>
                  <a:lnTo>
                    <a:pt x="587" y="309"/>
                  </a:lnTo>
                  <a:lnTo>
                    <a:pt x="588" y="309"/>
                  </a:lnTo>
                  <a:lnTo>
                    <a:pt x="593" y="312"/>
                  </a:lnTo>
                  <a:lnTo>
                    <a:pt x="595" y="313"/>
                  </a:lnTo>
                  <a:lnTo>
                    <a:pt x="595" y="317"/>
                  </a:lnTo>
                  <a:lnTo>
                    <a:pt x="595" y="319"/>
                  </a:lnTo>
                  <a:lnTo>
                    <a:pt x="593" y="321"/>
                  </a:lnTo>
                  <a:lnTo>
                    <a:pt x="595" y="322"/>
                  </a:lnTo>
                  <a:lnTo>
                    <a:pt x="595" y="323"/>
                  </a:lnTo>
                  <a:lnTo>
                    <a:pt x="596" y="324"/>
                  </a:lnTo>
                  <a:lnTo>
                    <a:pt x="593" y="324"/>
                  </a:lnTo>
                  <a:lnTo>
                    <a:pt x="593" y="326"/>
                  </a:lnTo>
                  <a:lnTo>
                    <a:pt x="595" y="326"/>
                  </a:lnTo>
                  <a:lnTo>
                    <a:pt x="595" y="327"/>
                  </a:lnTo>
                  <a:lnTo>
                    <a:pt x="593" y="328"/>
                  </a:lnTo>
                  <a:lnTo>
                    <a:pt x="592" y="327"/>
                  </a:lnTo>
                  <a:lnTo>
                    <a:pt x="590" y="327"/>
                  </a:lnTo>
                  <a:lnTo>
                    <a:pt x="587" y="328"/>
                  </a:lnTo>
                  <a:lnTo>
                    <a:pt x="586" y="328"/>
                  </a:lnTo>
                  <a:lnTo>
                    <a:pt x="585" y="329"/>
                  </a:lnTo>
                  <a:lnTo>
                    <a:pt x="583" y="331"/>
                  </a:lnTo>
                  <a:lnTo>
                    <a:pt x="582" y="332"/>
                  </a:lnTo>
                  <a:lnTo>
                    <a:pt x="580" y="336"/>
                  </a:lnTo>
                  <a:lnTo>
                    <a:pt x="577" y="338"/>
                  </a:lnTo>
                  <a:lnTo>
                    <a:pt x="576" y="341"/>
                  </a:lnTo>
                  <a:lnTo>
                    <a:pt x="575" y="341"/>
                  </a:lnTo>
                  <a:lnTo>
                    <a:pt x="572" y="343"/>
                  </a:lnTo>
                  <a:lnTo>
                    <a:pt x="571" y="346"/>
                  </a:lnTo>
                  <a:lnTo>
                    <a:pt x="570" y="346"/>
                  </a:lnTo>
                  <a:lnTo>
                    <a:pt x="566" y="348"/>
                  </a:lnTo>
                  <a:lnTo>
                    <a:pt x="565" y="349"/>
                  </a:lnTo>
                  <a:lnTo>
                    <a:pt x="562" y="351"/>
                  </a:lnTo>
                  <a:lnTo>
                    <a:pt x="560" y="353"/>
                  </a:lnTo>
                  <a:lnTo>
                    <a:pt x="556" y="354"/>
                  </a:lnTo>
                  <a:lnTo>
                    <a:pt x="556" y="356"/>
                  </a:lnTo>
                  <a:lnTo>
                    <a:pt x="555" y="358"/>
                  </a:lnTo>
                  <a:lnTo>
                    <a:pt x="553" y="357"/>
                  </a:lnTo>
                  <a:lnTo>
                    <a:pt x="553" y="358"/>
                  </a:lnTo>
                  <a:lnTo>
                    <a:pt x="553" y="358"/>
                  </a:lnTo>
                  <a:lnTo>
                    <a:pt x="552" y="358"/>
                  </a:lnTo>
                  <a:lnTo>
                    <a:pt x="552" y="358"/>
                  </a:lnTo>
                  <a:lnTo>
                    <a:pt x="552" y="361"/>
                  </a:lnTo>
                  <a:lnTo>
                    <a:pt x="553" y="361"/>
                  </a:lnTo>
                  <a:lnTo>
                    <a:pt x="553" y="362"/>
                  </a:lnTo>
                  <a:lnTo>
                    <a:pt x="551" y="363"/>
                  </a:lnTo>
                  <a:lnTo>
                    <a:pt x="547" y="363"/>
                  </a:lnTo>
                  <a:lnTo>
                    <a:pt x="546" y="363"/>
                  </a:lnTo>
                  <a:lnTo>
                    <a:pt x="542" y="364"/>
                  </a:lnTo>
                  <a:lnTo>
                    <a:pt x="542" y="364"/>
                  </a:lnTo>
                  <a:lnTo>
                    <a:pt x="542" y="366"/>
                  </a:lnTo>
                  <a:lnTo>
                    <a:pt x="543" y="367"/>
                  </a:lnTo>
                  <a:lnTo>
                    <a:pt x="541" y="367"/>
                  </a:lnTo>
                  <a:lnTo>
                    <a:pt x="541" y="369"/>
                  </a:lnTo>
                  <a:lnTo>
                    <a:pt x="537" y="373"/>
                  </a:lnTo>
                  <a:lnTo>
                    <a:pt x="537" y="374"/>
                  </a:lnTo>
                  <a:lnTo>
                    <a:pt x="536" y="374"/>
                  </a:lnTo>
                  <a:lnTo>
                    <a:pt x="536" y="377"/>
                  </a:lnTo>
                  <a:lnTo>
                    <a:pt x="537" y="378"/>
                  </a:lnTo>
                  <a:lnTo>
                    <a:pt x="537" y="381"/>
                  </a:lnTo>
                  <a:lnTo>
                    <a:pt x="540" y="382"/>
                  </a:lnTo>
                  <a:lnTo>
                    <a:pt x="540" y="383"/>
                  </a:lnTo>
                  <a:lnTo>
                    <a:pt x="540" y="384"/>
                  </a:lnTo>
                  <a:lnTo>
                    <a:pt x="538" y="387"/>
                  </a:lnTo>
                  <a:lnTo>
                    <a:pt x="538" y="389"/>
                  </a:lnTo>
                  <a:lnTo>
                    <a:pt x="540" y="392"/>
                  </a:lnTo>
                  <a:lnTo>
                    <a:pt x="541" y="393"/>
                  </a:lnTo>
                  <a:lnTo>
                    <a:pt x="542" y="396"/>
                  </a:lnTo>
                  <a:lnTo>
                    <a:pt x="542" y="397"/>
                  </a:lnTo>
                  <a:lnTo>
                    <a:pt x="543" y="398"/>
                  </a:lnTo>
                  <a:lnTo>
                    <a:pt x="543" y="398"/>
                  </a:lnTo>
                  <a:lnTo>
                    <a:pt x="543" y="398"/>
                  </a:lnTo>
                  <a:lnTo>
                    <a:pt x="542" y="398"/>
                  </a:lnTo>
                  <a:lnTo>
                    <a:pt x="542" y="399"/>
                  </a:lnTo>
                  <a:lnTo>
                    <a:pt x="542" y="399"/>
                  </a:lnTo>
                  <a:lnTo>
                    <a:pt x="542" y="399"/>
                  </a:lnTo>
                  <a:lnTo>
                    <a:pt x="542" y="401"/>
                  </a:lnTo>
                  <a:lnTo>
                    <a:pt x="542" y="401"/>
                  </a:lnTo>
                  <a:lnTo>
                    <a:pt x="542" y="401"/>
                  </a:lnTo>
                  <a:lnTo>
                    <a:pt x="542" y="402"/>
                  </a:lnTo>
                  <a:lnTo>
                    <a:pt x="542" y="404"/>
                  </a:lnTo>
                  <a:lnTo>
                    <a:pt x="541" y="407"/>
                  </a:lnTo>
                  <a:lnTo>
                    <a:pt x="541" y="408"/>
                  </a:lnTo>
                  <a:lnTo>
                    <a:pt x="540" y="409"/>
                  </a:lnTo>
                  <a:lnTo>
                    <a:pt x="540" y="411"/>
                  </a:lnTo>
                  <a:lnTo>
                    <a:pt x="540" y="413"/>
                  </a:lnTo>
                  <a:lnTo>
                    <a:pt x="541" y="416"/>
                  </a:lnTo>
                  <a:lnTo>
                    <a:pt x="541" y="417"/>
                  </a:lnTo>
                  <a:lnTo>
                    <a:pt x="541" y="418"/>
                  </a:lnTo>
                  <a:lnTo>
                    <a:pt x="541" y="420"/>
                  </a:lnTo>
                  <a:lnTo>
                    <a:pt x="542" y="420"/>
                  </a:lnTo>
                  <a:lnTo>
                    <a:pt x="543" y="421"/>
                  </a:lnTo>
                  <a:lnTo>
                    <a:pt x="545" y="420"/>
                  </a:lnTo>
                  <a:lnTo>
                    <a:pt x="546" y="420"/>
                  </a:lnTo>
                  <a:lnTo>
                    <a:pt x="547" y="421"/>
                  </a:lnTo>
                  <a:lnTo>
                    <a:pt x="547" y="421"/>
                  </a:lnTo>
                  <a:lnTo>
                    <a:pt x="552" y="423"/>
                  </a:lnTo>
                  <a:lnTo>
                    <a:pt x="556" y="423"/>
                  </a:lnTo>
                  <a:lnTo>
                    <a:pt x="556" y="423"/>
                  </a:lnTo>
                  <a:lnTo>
                    <a:pt x="557" y="423"/>
                  </a:lnTo>
                  <a:lnTo>
                    <a:pt x="557" y="425"/>
                  </a:lnTo>
                  <a:lnTo>
                    <a:pt x="556" y="426"/>
                  </a:lnTo>
                  <a:lnTo>
                    <a:pt x="556" y="426"/>
                  </a:lnTo>
                  <a:lnTo>
                    <a:pt x="557" y="426"/>
                  </a:lnTo>
                  <a:lnTo>
                    <a:pt x="557" y="427"/>
                  </a:lnTo>
                  <a:lnTo>
                    <a:pt x="556" y="427"/>
                  </a:lnTo>
                  <a:lnTo>
                    <a:pt x="556" y="427"/>
                  </a:lnTo>
                  <a:lnTo>
                    <a:pt x="555" y="427"/>
                  </a:lnTo>
                  <a:lnTo>
                    <a:pt x="555" y="428"/>
                  </a:lnTo>
                  <a:lnTo>
                    <a:pt x="555" y="428"/>
                  </a:lnTo>
                  <a:lnTo>
                    <a:pt x="555" y="430"/>
                  </a:lnTo>
                  <a:lnTo>
                    <a:pt x="555" y="430"/>
                  </a:lnTo>
                  <a:lnTo>
                    <a:pt x="555" y="431"/>
                  </a:lnTo>
                  <a:lnTo>
                    <a:pt x="557" y="431"/>
                  </a:lnTo>
                  <a:lnTo>
                    <a:pt x="558" y="431"/>
                  </a:lnTo>
                  <a:lnTo>
                    <a:pt x="560" y="431"/>
                  </a:lnTo>
                  <a:lnTo>
                    <a:pt x="560" y="430"/>
                  </a:lnTo>
                  <a:lnTo>
                    <a:pt x="560" y="430"/>
                  </a:lnTo>
                  <a:lnTo>
                    <a:pt x="561" y="427"/>
                  </a:lnTo>
                  <a:lnTo>
                    <a:pt x="561" y="427"/>
                  </a:lnTo>
                  <a:lnTo>
                    <a:pt x="561" y="427"/>
                  </a:lnTo>
                  <a:lnTo>
                    <a:pt x="562" y="430"/>
                  </a:lnTo>
                  <a:lnTo>
                    <a:pt x="563" y="431"/>
                  </a:lnTo>
                  <a:lnTo>
                    <a:pt x="565" y="431"/>
                  </a:lnTo>
                  <a:lnTo>
                    <a:pt x="565" y="431"/>
                  </a:lnTo>
                  <a:lnTo>
                    <a:pt x="565" y="432"/>
                  </a:lnTo>
                  <a:lnTo>
                    <a:pt x="565" y="433"/>
                  </a:lnTo>
                  <a:lnTo>
                    <a:pt x="562" y="435"/>
                  </a:lnTo>
                  <a:lnTo>
                    <a:pt x="562" y="435"/>
                  </a:lnTo>
                  <a:lnTo>
                    <a:pt x="563" y="436"/>
                  </a:lnTo>
                  <a:lnTo>
                    <a:pt x="565" y="435"/>
                  </a:lnTo>
                  <a:lnTo>
                    <a:pt x="567" y="433"/>
                  </a:lnTo>
                  <a:lnTo>
                    <a:pt x="568" y="432"/>
                  </a:lnTo>
                  <a:lnTo>
                    <a:pt x="571" y="432"/>
                  </a:lnTo>
                  <a:lnTo>
                    <a:pt x="572" y="432"/>
                  </a:lnTo>
                  <a:lnTo>
                    <a:pt x="577" y="431"/>
                  </a:lnTo>
                  <a:lnTo>
                    <a:pt x="581" y="431"/>
                  </a:lnTo>
                  <a:lnTo>
                    <a:pt x="582" y="431"/>
                  </a:lnTo>
                  <a:lnTo>
                    <a:pt x="583" y="431"/>
                  </a:lnTo>
                  <a:lnTo>
                    <a:pt x="585" y="430"/>
                  </a:lnTo>
                  <a:lnTo>
                    <a:pt x="588" y="428"/>
                  </a:lnTo>
                  <a:lnTo>
                    <a:pt x="590" y="428"/>
                  </a:lnTo>
                  <a:lnTo>
                    <a:pt x="592" y="427"/>
                  </a:lnTo>
                  <a:lnTo>
                    <a:pt x="593" y="426"/>
                  </a:lnTo>
                  <a:lnTo>
                    <a:pt x="597" y="426"/>
                  </a:lnTo>
                  <a:lnTo>
                    <a:pt x="598" y="426"/>
                  </a:lnTo>
                  <a:lnTo>
                    <a:pt x="600" y="425"/>
                  </a:lnTo>
                  <a:lnTo>
                    <a:pt x="600" y="426"/>
                  </a:lnTo>
                  <a:lnTo>
                    <a:pt x="601" y="426"/>
                  </a:lnTo>
                  <a:lnTo>
                    <a:pt x="602" y="425"/>
                  </a:lnTo>
                  <a:lnTo>
                    <a:pt x="603" y="425"/>
                  </a:lnTo>
                  <a:lnTo>
                    <a:pt x="605" y="425"/>
                  </a:lnTo>
                  <a:lnTo>
                    <a:pt x="605" y="423"/>
                  </a:lnTo>
                  <a:lnTo>
                    <a:pt x="605" y="422"/>
                  </a:lnTo>
                  <a:lnTo>
                    <a:pt x="603" y="422"/>
                  </a:lnTo>
                  <a:lnTo>
                    <a:pt x="605" y="422"/>
                  </a:lnTo>
                  <a:lnTo>
                    <a:pt x="607" y="423"/>
                  </a:lnTo>
                  <a:lnTo>
                    <a:pt x="610" y="423"/>
                  </a:lnTo>
                  <a:lnTo>
                    <a:pt x="611" y="422"/>
                  </a:lnTo>
                  <a:lnTo>
                    <a:pt x="611" y="420"/>
                  </a:lnTo>
                  <a:lnTo>
                    <a:pt x="612" y="418"/>
                  </a:lnTo>
                  <a:lnTo>
                    <a:pt x="612" y="418"/>
                  </a:lnTo>
                  <a:lnTo>
                    <a:pt x="612" y="420"/>
                  </a:lnTo>
                  <a:lnTo>
                    <a:pt x="612" y="420"/>
                  </a:lnTo>
                  <a:lnTo>
                    <a:pt x="611" y="422"/>
                  </a:lnTo>
                  <a:lnTo>
                    <a:pt x="612" y="423"/>
                  </a:lnTo>
                  <a:lnTo>
                    <a:pt x="612" y="422"/>
                  </a:lnTo>
                  <a:lnTo>
                    <a:pt x="615" y="422"/>
                  </a:lnTo>
                  <a:lnTo>
                    <a:pt x="617" y="422"/>
                  </a:lnTo>
                  <a:lnTo>
                    <a:pt x="620" y="421"/>
                  </a:lnTo>
                  <a:lnTo>
                    <a:pt x="621" y="421"/>
                  </a:lnTo>
                  <a:lnTo>
                    <a:pt x="621" y="421"/>
                  </a:lnTo>
                  <a:lnTo>
                    <a:pt x="625" y="422"/>
                  </a:lnTo>
                  <a:lnTo>
                    <a:pt x="625" y="421"/>
                  </a:lnTo>
                  <a:lnTo>
                    <a:pt x="627" y="421"/>
                  </a:lnTo>
                  <a:lnTo>
                    <a:pt x="628" y="421"/>
                  </a:lnTo>
                  <a:lnTo>
                    <a:pt x="630" y="421"/>
                  </a:lnTo>
                  <a:lnTo>
                    <a:pt x="635" y="420"/>
                  </a:lnTo>
                  <a:lnTo>
                    <a:pt x="638" y="417"/>
                  </a:lnTo>
                  <a:lnTo>
                    <a:pt x="640" y="418"/>
                  </a:lnTo>
                  <a:lnTo>
                    <a:pt x="641" y="418"/>
                  </a:lnTo>
                  <a:lnTo>
                    <a:pt x="641" y="421"/>
                  </a:lnTo>
                  <a:lnTo>
                    <a:pt x="641" y="421"/>
                  </a:lnTo>
                  <a:lnTo>
                    <a:pt x="638" y="421"/>
                  </a:lnTo>
                  <a:lnTo>
                    <a:pt x="640" y="422"/>
                  </a:lnTo>
                  <a:lnTo>
                    <a:pt x="641" y="423"/>
                  </a:lnTo>
                  <a:lnTo>
                    <a:pt x="643" y="425"/>
                  </a:lnTo>
                  <a:lnTo>
                    <a:pt x="647" y="427"/>
                  </a:lnTo>
                  <a:lnTo>
                    <a:pt x="651" y="428"/>
                  </a:lnTo>
                  <a:lnTo>
                    <a:pt x="653" y="427"/>
                  </a:lnTo>
                  <a:lnTo>
                    <a:pt x="656" y="427"/>
                  </a:lnTo>
                  <a:lnTo>
                    <a:pt x="658" y="430"/>
                  </a:lnTo>
                  <a:lnTo>
                    <a:pt x="660" y="431"/>
                  </a:lnTo>
                  <a:lnTo>
                    <a:pt x="661" y="431"/>
                  </a:lnTo>
                  <a:lnTo>
                    <a:pt x="662" y="432"/>
                  </a:lnTo>
                  <a:lnTo>
                    <a:pt x="662" y="433"/>
                  </a:lnTo>
                  <a:lnTo>
                    <a:pt x="661" y="435"/>
                  </a:lnTo>
                  <a:lnTo>
                    <a:pt x="655" y="432"/>
                  </a:lnTo>
                  <a:lnTo>
                    <a:pt x="647" y="431"/>
                  </a:lnTo>
                  <a:lnTo>
                    <a:pt x="647" y="432"/>
                  </a:lnTo>
                  <a:lnTo>
                    <a:pt x="646" y="433"/>
                  </a:lnTo>
                  <a:lnTo>
                    <a:pt x="646" y="435"/>
                  </a:lnTo>
                  <a:lnTo>
                    <a:pt x="645" y="435"/>
                  </a:lnTo>
                  <a:lnTo>
                    <a:pt x="643" y="436"/>
                  </a:lnTo>
                  <a:lnTo>
                    <a:pt x="642" y="436"/>
                  </a:lnTo>
                  <a:lnTo>
                    <a:pt x="640" y="435"/>
                  </a:lnTo>
                  <a:lnTo>
                    <a:pt x="640" y="435"/>
                  </a:lnTo>
                  <a:lnTo>
                    <a:pt x="638" y="436"/>
                  </a:lnTo>
                  <a:lnTo>
                    <a:pt x="637" y="437"/>
                  </a:lnTo>
                  <a:lnTo>
                    <a:pt x="636" y="438"/>
                  </a:lnTo>
                  <a:lnTo>
                    <a:pt x="635" y="437"/>
                  </a:lnTo>
                  <a:lnTo>
                    <a:pt x="633" y="436"/>
                  </a:lnTo>
                  <a:lnTo>
                    <a:pt x="632" y="436"/>
                  </a:lnTo>
                  <a:lnTo>
                    <a:pt x="632" y="437"/>
                  </a:lnTo>
                  <a:lnTo>
                    <a:pt x="632" y="438"/>
                  </a:lnTo>
                  <a:lnTo>
                    <a:pt x="632" y="441"/>
                  </a:lnTo>
                  <a:lnTo>
                    <a:pt x="632" y="442"/>
                  </a:lnTo>
                  <a:lnTo>
                    <a:pt x="632" y="442"/>
                  </a:lnTo>
                  <a:lnTo>
                    <a:pt x="631" y="443"/>
                  </a:lnTo>
                  <a:lnTo>
                    <a:pt x="622" y="442"/>
                  </a:lnTo>
                  <a:lnTo>
                    <a:pt x="617" y="442"/>
                  </a:lnTo>
                  <a:lnTo>
                    <a:pt x="616" y="442"/>
                  </a:lnTo>
                  <a:lnTo>
                    <a:pt x="613" y="441"/>
                  </a:lnTo>
                  <a:lnTo>
                    <a:pt x="611" y="441"/>
                  </a:lnTo>
                  <a:lnTo>
                    <a:pt x="601" y="438"/>
                  </a:lnTo>
                  <a:lnTo>
                    <a:pt x="598" y="440"/>
                  </a:lnTo>
                  <a:lnTo>
                    <a:pt x="597" y="438"/>
                  </a:lnTo>
                  <a:lnTo>
                    <a:pt x="597" y="440"/>
                  </a:lnTo>
                  <a:lnTo>
                    <a:pt x="597" y="441"/>
                  </a:lnTo>
                  <a:lnTo>
                    <a:pt x="596" y="441"/>
                  </a:lnTo>
                  <a:lnTo>
                    <a:pt x="588" y="441"/>
                  </a:lnTo>
                  <a:lnTo>
                    <a:pt x="585" y="442"/>
                  </a:lnTo>
                  <a:lnTo>
                    <a:pt x="582" y="442"/>
                  </a:lnTo>
                  <a:lnTo>
                    <a:pt x="578" y="445"/>
                  </a:lnTo>
                  <a:lnTo>
                    <a:pt x="577" y="445"/>
                  </a:lnTo>
                  <a:lnTo>
                    <a:pt x="577" y="446"/>
                  </a:lnTo>
                  <a:lnTo>
                    <a:pt x="573" y="446"/>
                  </a:lnTo>
                  <a:lnTo>
                    <a:pt x="571" y="447"/>
                  </a:lnTo>
                  <a:lnTo>
                    <a:pt x="570" y="448"/>
                  </a:lnTo>
                  <a:lnTo>
                    <a:pt x="570" y="450"/>
                  </a:lnTo>
                  <a:lnTo>
                    <a:pt x="570" y="451"/>
                  </a:lnTo>
                  <a:lnTo>
                    <a:pt x="568" y="451"/>
                  </a:lnTo>
                  <a:lnTo>
                    <a:pt x="570" y="452"/>
                  </a:lnTo>
                  <a:lnTo>
                    <a:pt x="570" y="452"/>
                  </a:lnTo>
                  <a:lnTo>
                    <a:pt x="568" y="453"/>
                  </a:lnTo>
                  <a:lnTo>
                    <a:pt x="570" y="456"/>
                  </a:lnTo>
                  <a:lnTo>
                    <a:pt x="570" y="456"/>
                  </a:lnTo>
                  <a:lnTo>
                    <a:pt x="570" y="456"/>
                  </a:lnTo>
                  <a:lnTo>
                    <a:pt x="572" y="456"/>
                  </a:lnTo>
                  <a:lnTo>
                    <a:pt x="571" y="457"/>
                  </a:lnTo>
                  <a:lnTo>
                    <a:pt x="570" y="457"/>
                  </a:lnTo>
                  <a:lnTo>
                    <a:pt x="570" y="458"/>
                  </a:lnTo>
                  <a:lnTo>
                    <a:pt x="571" y="461"/>
                  </a:lnTo>
                  <a:lnTo>
                    <a:pt x="572" y="462"/>
                  </a:lnTo>
                  <a:lnTo>
                    <a:pt x="572" y="463"/>
                  </a:lnTo>
                  <a:lnTo>
                    <a:pt x="573" y="465"/>
                  </a:lnTo>
                  <a:lnTo>
                    <a:pt x="577" y="466"/>
                  </a:lnTo>
                  <a:lnTo>
                    <a:pt x="578" y="467"/>
                  </a:lnTo>
                  <a:lnTo>
                    <a:pt x="580" y="466"/>
                  </a:lnTo>
                  <a:lnTo>
                    <a:pt x="581" y="466"/>
                  </a:lnTo>
                  <a:lnTo>
                    <a:pt x="581" y="465"/>
                  </a:lnTo>
                  <a:lnTo>
                    <a:pt x="582" y="465"/>
                  </a:lnTo>
                  <a:lnTo>
                    <a:pt x="583" y="465"/>
                  </a:lnTo>
                  <a:lnTo>
                    <a:pt x="583" y="466"/>
                  </a:lnTo>
                  <a:lnTo>
                    <a:pt x="583" y="466"/>
                  </a:lnTo>
                  <a:lnTo>
                    <a:pt x="583" y="467"/>
                  </a:lnTo>
                  <a:lnTo>
                    <a:pt x="583" y="470"/>
                  </a:lnTo>
                  <a:lnTo>
                    <a:pt x="581" y="473"/>
                  </a:lnTo>
                  <a:lnTo>
                    <a:pt x="581" y="475"/>
                  </a:lnTo>
                  <a:lnTo>
                    <a:pt x="581" y="476"/>
                  </a:lnTo>
                  <a:lnTo>
                    <a:pt x="581" y="478"/>
                  </a:lnTo>
                  <a:lnTo>
                    <a:pt x="582" y="486"/>
                  </a:lnTo>
                  <a:lnTo>
                    <a:pt x="582" y="487"/>
                  </a:lnTo>
                  <a:lnTo>
                    <a:pt x="581" y="488"/>
                  </a:lnTo>
                  <a:lnTo>
                    <a:pt x="577" y="491"/>
                  </a:lnTo>
                  <a:lnTo>
                    <a:pt x="576" y="492"/>
                  </a:lnTo>
                  <a:lnTo>
                    <a:pt x="571" y="492"/>
                  </a:lnTo>
                  <a:lnTo>
                    <a:pt x="566" y="490"/>
                  </a:lnTo>
                  <a:lnTo>
                    <a:pt x="565" y="486"/>
                  </a:lnTo>
                  <a:lnTo>
                    <a:pt x="563" y="483"/>
                  </a:lnTo>
                  <a:lnTo>
                    <a:pt x="557" y="480"/>
                  </a:lnTo>
                  <a:lnTo>
                    <a:pt x="557" y="478"/>
                  </a:lnTo>
                  <a:lnTo>
                    <a:pt x="556" y="477"/>
                  </a:lnTo>
                  <a:lnTo>
                    <a:pt x="552" y="478"/>
                  </a:lnTo>
                  <a:lnTo>
                    <a:pt x="548" y="480"/>
                  </a:lnTo>
                  <a:lnTo>
                    <a:pt x="545" y="481"/>
                  </a:lnTo>
                  <a:lnTo>
                    <a:pt x="541" y="486"/>
                  </a:lnTo>
                  <a:lnTo>
                    <a:pt x="541" y="487"/>
                  </a:lnTo>
                  <a:lnTo>
                    <a:pt x="541" y="490"/>
                  </a:lnTo>
                  <a:lnTo>
                    <a:pt x="540" y="491"/>
                  </a:lnTo>
                  <a:lnTo>
                    <a:pt x="538" y="493"/>
                  </a:lnTo>
                  <a:lnTo>
                    <a:pt x="536" y="495"/>
                  </a:lnTo>
                  <a:lnTo>
                    <a:pt x="535" y="498"/>
                  </a:lnTo>
                  <a:lnTo>
                    <a:pt x="535" y="506"/>
                  </a:lnTo>
                  <a:lnTo>
                    <a:pt x="536" y="510"/>
                  </a:lnTo>
                  <a:lnTo>
                    <a:pt x="536" y="511"/>
                  </a:lnTo>
                  <a:lnTo>
                    <a:pt x="536" y="515"/>
                  </a:lnTo>
                  <a:lnTo>
                    <a:pt x="537" y="518"/>
                  </a:lnTo>
                  <a:lnTo>
                    <a:pt x="538" y="522"/>
                  </a:lnTo>
                  <a:lnTo>
                    <a:pt x="537" y="523"/>
                  </a:lnTo>
                  <a:lnTo>
                    <a:pt x="538" y="525"/>
                  </a:lnTo>
                  <a:lnTo>
                    <a:pt x="538" y="528"/>
                  </a:lnTo>
                  <a:lnTo>
                    <a:pt x="537" y="532"/>
                  </a:lnTo>
                  <a:lnTo>
                    <a:pt x="535" y="532"/>
                  </a:lnTo>
                  <a:lnTo>
                    <a:pt x="533" y="532"/>
                  </a:lnTo>
                  <a:lnTo>
                    <a:pt x="532" y="531"/>
                  </a:lnTo>
                  <a:lnTo>
                    <a:pt x="531" y="531"/>
                  </a:lnTo>
                  <a:lnTo>
                    <a:pt x="529" y="531"/>
                  </a:lnTo>
                  <a:lnTo>
                    <a:pt x="533" y="527"/>
                  </a:lnTo>
                  <a:lnTo>
                    <a:pt x="535" y="523"/>
                  </a:lnTo>
                  <a:lnTo>
                    <a:pt x="536" y="521"/>
                  </a:lnTo>
                  <a:lnTo>
                    <a:pt x="536" y="520"/>
                  </a:lnTo>
                  <a:lnTo>
                    <a:pt x="536" y="518"/>
                  </a:lnTo>
                  <a:lnTo>
                    <a:pt x="536" y="520"/>
                  </a:lnTo>
                  <a:lnTo>
                    <a:pt x="536" y="521"/>
                  </a:lnTo>
                  <a:lnTo>
                    <a:pt x="535" y="522"/>
                  </a:lnTo>
                  <a:lnTo>
                    <a:pt x="533" y="525"/>
                  </a:lnTo>
                  <a:lnTo>
                    <a:pt x="532" y="526"/>
                  </a:lnTo>
                  <a:lnTo>
                    <a:pt x="531" y="528"/>
                  </a:lnTo>
                  <a:lnTo>
                    <a:pt x="528" y="531"/>
                  </a:lnTo>
                  <a:lnTo>
                    <a:pt x="526" y="531"/>
                  </a:lnTo>
                  <a:lnTo>
                    <a:pt x="522" y="531"/>
                  </a:lnTo>
                  <a:lnTo>
                    <a:pt x="521" y="532"/>
                  </a:lnTo>
                  <a:lnTo>
                    <a:pt x="519" y="533"/>
                  </a:lnTo>
                  <a:lnTo>
                    <a:pt x="519" y="535"/>
                  </a:lnTo>
                  <a:lnTo>
                    <a:pt x="518" y="537"/>
                  </a:lnTo>
                  <a:lnTo>
                    <a:pt x="517" y="540"/>
                  </a:lnTo>
                  <a:lnTo>
                    <a:pt x="516" y="541"/>
                  </a:lnTo>
                  <a:lnTo>
                    <a:pt x="514" y="541"/>
                  </a:lnTo>
                  <a:lnTo>
                    <a:pt x="512" y="542"/>
                  </a:lnTo>
                  <a:lnTo>
                    <a:pt x="507" y="543"/>
                  </a:lnTo>
                  <a:lnTo>
                    <a:pt x="504" y="542"/>
                  </a:lnTo>
                  <a:lnTo>
                    <a:pt x="502" y="541"/>
                  </a:lnTo>
                  <a:lnTo>
                    <a:pt x="501" y="540"/>
                  </a:lnTo>
                  <a:lnTo>
                    <a:pt x="499" y="536"/>
                  </a:lnTo>
                  <a:lnTo>
                    <a:pt x="499" y="536"/>
                  </a:lnTo>
                  <a:lnTo>
                    <a:pt x="502" y="537"/>
                  </a:lnTo>
                  <a:lnTo>
                    <a:pt x="504" y="537"/>
                  </a:lnTo>
                  <a:lnTo>
                    <a:pt x="503" y="536"/>
                  </a:lnTo>
                  <a:lnTo>
                    <a:pt x="501" y="535"/>
                  </a:lnTo>
                  <a:lnTo>
                    <a:pt x="497" y="533"/>
                  </a:lnTo>
                  <a:lnTo>
                    <a:pt x="494" y="533"/>
                  </a:lnTo>
                  <a:lnTo>
                    <a:pt x="491" y="533"/>
                  </a:lnTo>
                  <a:lnTo>
                    <a:pt x="483" y="536"/>
                  </a:lnTo>
                  <a:lnTo>
                    <a:pt x="479" y="537"/>
                  </a:lnTo>
                  <a:lnTo>
                    <a:pt x="477" y="538"/>
                  </a:lnTo>
                  <a:lnTo>
                    <a:pt x="473" y="538"/>
                  </a:lnTo>
                  <a:lnTo>
                    <a:pt x="471" y="541"/>
                  </a:lnTo>
                  <a:lnTo>
                    <a:pt x="469" y="542"/>
                  </a:lnTo>
                  <a:lnTo>
                    <a:pt x="468" y="543"/>
                  </a:lnTo>
                  <a:lnTo>
                    <a:pt x="468" y="543"/>
                  </a:lnTo>
                  <a:lnTo>
                    <a:pt x="466" y="545"/>
                  </a:lnTo>
                  <a:lnTo>
                    <a:pt x="464" y="545"/>
                  </a:lnTo>
                  <a:lnTo>
                    <a:pt x="456" y="547"/>
                  </a:lnTo>
                  <a:lnTo>
                    <a:pt x="447" y="550"/>
                  </a:lnTo>
                  <a:lnTo>
                    <a:pt x="443" y="551"/>
                  </a:lnTo>
                  <a:lnTo>
                    <a:pt x="441" y="551"/>
                  </a:lnTo>
                  <a:lnTo>
                    <a:pt x="441" y="551"/>
                  </a:lnTo>
                  <a:lnTo>
                    <a:pt x="438" y="548"/>
                  </a:lnTo>
                  <a:lnTo>
                    <a:pt x="436" y="547"/>
                  </a:lnTo>
                  <a:lnTo>
                    <a:pt x="434" y="547"/>
                  </a:lnTo>
                  <a:lnTo>
                    <a:pt x="436" y="548"/>
                  </a:lnTo>
                  <a:lnTo>
                    <a:pt x="436" y="548"/>
                  </a:lnTo>
                  <a:lnTo>
                    <a:pt x="437" y="550"/>
                  </a:lnTo>
                  <a:lnTo>
                    <a:pt x="436" y="551"/>
                  </a:lnTo>
                  <a:lnTo>
                    <a:pt x="437" y="552"/>
                  </a:lnTo>
                  <a:lnTo>
                    <a:pt x="438" y="552"/>
                  </a:lnTo>
                  <a:lnTo>
                    <a:pt x="439" y="552"/>
                  </a:lnTo>
                  <a:lnTo>
                    <a:pt x="442" y="552"/>
                  </a:lnTo>
                  <a:lnTo>
                    <a:pt x="446" y="552"/>
                  </a:lnTo>
                  <a:lnTo>
                    <a:pt x="446" y="555"/>
                  </a:lnTo>
                  <a:lnTo>
                    <a:pt x="446" y="555"/>
                  </a:lnTo>
                  <a:lnTo>
                    <a:pt x="446" y="556"/>
                  </a:lnTo>
                  <a:lnTo>
                    <a:pt x="446" y="556"/>
                  </a:lnTo>
                  <a:lnTo>
                    <a:pt x="444" y="556"/>
                  </a:lnTo>
                  <a:lnTo>
                    <a:pt x="441" y="555"/>
                  </a:lnTo>
                  <a:lnTo>
                    <a:pt x="438" y="553"/>
                  </a:lnTo>
                  <a:lnTo>
                    <a:pt x="437" y="553"/>
                  </a:lnTo>
                  <a:lnTo>
                    <a:pt x="436" y="552"/>
                  </a:lnTo>
                  <a:lnTo>
                    <a:pt x="434" y="550"/>
                  </a:lnTo>
                  <a:lnTo>
                    <a:pt x="433" y="546"/>
                  </a:lnTo>
                  <a:lnTo>
                    <a:pt x="429" y="547"/>
                  </a:lnTo>
                  <a:lnTo>
                    <a:pt x="426" y="545"/>
                  </a:lnTo>
                  <a:lnTo>
                    <a:pt x="424" y="542"/>
                  </a:lnTo>
                  <a:lnTo>
                    <a:pt x="422" y="541"/>
                  </a:lnTo>
                  <a:lnTo>
                    <a:pt x="421" y="541"/>
                  </a:lnTo>
                  <a:lnTo>
                    <a:pt x="418" y="541"/>
                  </a:lnTo>
                  <a:lnTo>
                    <a:pt x="414" y="543"/>
                  </a:lnTo>
                  <a:lnTo>
                    <a:pt x="414" y="545"/>
                  </a:lnTo>
                  <a:lnTo>
                    <a:pt x="412" y="545"/>
                  </a:lnTo>
                  <a:lnTo>
                    <a:pt x="411" y="546"/>
                  </a:lnTo>
                  <a:lnTo>
                    <a:pt x="407" y="547"/>
                  </a:lnTo>
                  <a:lnTo>
                    <a:pt x="406" y="547"/>
                  </a:lnTo>
                  <a:lnTo>
                    <a:pt x="402" y="550"/>
                  </a:lnTo>
                  <a:lnTo>
                    <a:pt x="402" y="551"/>
                  </a:lnTo>
                  <a:lnTo>
                    <a:pt x="397" y="550"/>
                  </a:lnTo>
                  <a:lnTo>
                    <a:pt x="394" y="550"/>
                  </a:lnTo>
                  <a:lnTo>
                    <a:pt x="394" y="550"/>
                  </a:lnTo>
                  <a:lnTo>
                    <a:pt x="393" y="548"/>
                  </a:lnTo>
                  <a:lnTo>
                    <a:pt x="396" y="546"/>
                  </a:lnTo>
                  <a:lnTo>
                    <a:pt x="397" y="545"/>
                  </a:lnTo>
                  <a:lnTo>
                    <a:pt x="396" y="542"/>
                  </a:lnTo>
                  <a:lnTo>
                    <a:pt x="396" y="542"/>
                  </a:lnTo>
                  <a:lnTo>
                    <a:pt x="392" y="543"/>
                  </a:lnTo>
                  <a:lnTo>
                    <a:pt x="387" y="541"/>
                  </a:lnTo>
                  <a:lnTo>
                    <a:pt x="384" y="542"/>
                  </a:lnTo>
                  <a:lnTo>
                    <a:pt x="384" y="541"/>
                  </a:lnTo>
                  <a:lnTo>
                    <a:pt x="384" y="540"/>
                  </a:lnTo>
                  <a:lnTo>
                    <a:pt x="380" y="541"/>
                  </a:lnTo>
                  <a:lnTo>
                    <a:pt x="380" y="540"/>
                  </a:lnTo>
                  <a:lnTo>
                    <a:pt x="382" y="538"/>
                  </a:lnTo>
                  <a:lnTo>
                    <a:pt x="382" y="537"/>
                  </a:lnTo>
                  <a:lnTo>
                    <a:pt x="382" y="536"/>
                  </a:lnTo>
                  <a:lnTo>
                    <a:pt x="380" y="535"/>
                  </a:lnTo>
                  <a:lnTo>
                    <a:pt x="378" y="535"/>
                  </a:lnTo>
                  <a:lnTo>
                    <a:pt x="378" y="532"/>
                  </a:lnTo>
                  <a:lnTo>
                    <a:pt x="378" y="531"/>
                  </a:lnTo>
                  <a:lnTo>
                    <a:pt x="378" y="531"/>
                  </a:lnTo>
                  <a:lnTo>
                    <a:pt x="377" y="530"/>
                  </a:lnTo>
                  <a:lnTo>
                    <a:pt x="375" y="530"/>
                  </a:lnTo>
                  <a:lnTo>
                    <a:pt x="374" y="530"/>
                  </a:lnTo>
                  <a:lnTo>
                    <a:pt x="375" y="528"/>
                  </a:lnTo>
                  <a:lnTo>
                    <a:pt x="377" y="526"/>
                  </a:lnTo>
                  <a:lnTo>
                    <a:pt x="377" y="526"/>
                  </a:lnTo>
                  <a:lnTo>
                    <a:pt x="377" y="523"/>
                  </a:lnTo>
                  <a:lnTo>
                    <a:pt x="377" y="522"/>
                  </a:lnTo>
                  <a:lnTo>
                    <a:pt x="377" y="521"/>
                  </a:lnTo>
                  <a:lnTo>
                    <a:pt x="377" y="520"/>
                  </a:lnTo>
                  <a:lnTo>
                    <a:pt x="379" y="518"/>
                  </a:lnTo>
                  <a:lnTo>
                    <a:pt x="379" y="518"/>
                  </a:lnTo>
                  <a:lnTo>
                    <a:pt x="380" y="517"/>
                  </a:lnTo>
                  <a:lnTo>
                    <a:pt x="382" y="516"/>
                  </a:lnTo>
                  <a:lnTo>
                    <a:pt x="382" y="516"/>
                  </a:lnTo>
                  <a:lnTo>
                    <a:pt x="382" y="515"/>
                  </a:lnTo>
                  <a:lnTo>
                    <a:pt x="380" y="515"/>
                  </a:lnTo>
                  <a:lnTo>
                    <a:pt x="382" y="513"/>
                  </a:lnTo>
                  <a:lnTo>
                    <a:pt x="383" y="513"/>
                  </a:lnTo>
                  <a:lnTo>
                    <a:pt x="384" y="515"/>
                  </a:lnTo>
                  <a:lnTo>
                    <a:pt x="384" y="513"/>
                  </a:lnTo>
                  <a:lnTo>
                    <a:pt x="385" y="511"/>
                  </a:lnTo>
                  <a:lnTo>
                    <a:pt x="387" y="507"/>
                  </a:lnTo>
                  <a:lnTo>
                    <a:pt x="387" y="506"/>
                  </a:lnTo>
                  <a:lnTo>
                    <a:pt x="388" y="506"/>
                  </a:lnTo>
                  <a:lnTo>
                    <a:pt x="389" y="507"/>
                  </a:lnTo>
                  <a:lnTo>
                    <a:pt x="390" y="507"/>
                  </a:lnTo>
                  <a:lnTo>
                    <a:pt x="392" y="506"/>
                  </a:lnTo>
                  <a:lnTo>
                    <a:pt x="394" y="506"/>
                  </a:lnTo>
                  <a:lnTo>
                    <a:pt x="394" y="505"/>
                  </a:lnTo>
                  <a:lnTo>
                    <a:pt x="394" y="502"/>
                  </a:lnTo>
                  <a:lnTo>
                    <a:pt x="394" y="502"/>
                  </a:lnTo>
                  <a:lnTo>
                    <a:pt x="393" y="501"/>
                  </a:lnTo>
                  <a:lnTo>
                    <a:pt x="388" y="501"/>
                  </a:lnTo>
                  <a:lnTo>
                    <a:pt x="387" y="501"/>
                  </a:lnTo>
                  <a:lnTo>
                    <a:pt x="385" y="500"/>
                  </a:lnTo>
                  <a:lnTo>
                    <a:pt x="385" y="496"/>
                  </a:lnTo>
                  <a:lnTo>
                    <a:pt x="385" y="495"/>
                  </a:lnTo>
                  <a:lnTo>
                    <a:pt x="385" y="492"/>
                  </a:lnTo>
                  <a:lnTo>
                    <a:pt x="387" y="491"/>
                  </a:lnTo>
                  <a:lnTo>
                    <a:pt x="388" y="488"/>
                  </a:lnTo>
                  <a:lnTo>
                    <a:pt x="389" y="487"/>
                  </a:lnTo>
                  <a:lnTo>
                    <a:pt x="389" y="485"/>
                  </a:lnTo>
                  <a:lnTo>
                    <a:pt x="389" y="483"/>
                  </a:lnTo>
                  <a:lnTo>
                    <a:pt x="388" y="481"/>
                  </a:lnTo>
                  <a:lnTo>
                    <a:pt x="388" y="480"/>
                  </a:lnTo>
                  <a:lnTo>
                    <a:pt x="388" y="478"/>
                  </a:lnTo>
                  <a:lnTo>
                    <a:pt x="390" y="477"/>
                  </a:lnTo>
                  <a:lnTo>
                    <a:pt x="389" y="477"/>
                  </a:lnTo>
                  <a:lnTo>
                    <a:pt x="385" y="480"/>
                  </a:lnTo>
                  <a:lnTo>
                    <a:pt x="382" y="480"/>
                  </a:lnTo>
                  <a:lnTo>
                    <a:pt x="379" y="482"/>
                  </a:lnTo>
                  <a:lnTo>
                    <a:pt x="375" y="487"/>
                  </a:lnTo>
                  <a:lnTo>
                    <a:pt x="374" y="488"/>
                  </a:lnTo>
                  <a:lnTo>
                    <a:pt x="372" y="488"/>
                  </a:lnTo>
                  <a:lnTo>
                    <a:pt x="368" y="488"/>
                  </a:lnTo>
                  <a:lnTo>
                    <a:pt x="367" y="488"/>
                  </a:lnTo>
                  <a:lnTo>
                    <a:pt x="365" y="490"/>
                  </a:lnTo>
                  <a:lnTo>
                    <a:pt x="363" y="490"/>
                  </a:lnTo>
                  <a:lnTo>
                    <a:pt x="360" y="492"/>
                  </a:lnTo>
                  <a:lnTo>
                    <a:pt x="358" y="495"/>
                  </a:lnTo>
                  <a:lnTo>
                    <a:pt x="358" y="496"/>
                  </a:lnTo>
                  <a:lnTo>
                    <a:pt x="358" y="497"/>
                  </a:lnTo>
                  <a:lnTo>
                    <a:pt x="359" y="497"/>
                  </a:lnTo>
                  <a:lnTo>
                    <a:pt x="360" y="498"/>
                  </a:lnTo>
                  <a:lnTo>
                    <a:pt x="363" y="497"/>
                  </a:lnTo>
                  <a:lnTo>
                    <a:pt x="364" y="497"/>
                  </a:lnTo>
                  <a:lnTo>
                    <a:pt x="367" y="493"/>
                  </a:lnTo>
                  <a:lnTo>
                    <a:pt x="368" y="491"/>
                  </a:lnTo>
                  <a:lnTo>
                    <a:pt x="369" y="491"/>
                  </a:lnTo>
                  <a:lnTo>
                    <a:pt x="372" y="491"/>
                  </a:lnTo>
                  <a:lnTo>
                    <a:pt x="370" y="496"/>
                  </a:lnTo>
                  <a:lnTo>
                    <a:pt x="370" y="497"/>
                  </a:lnTo>
                  <a:lnTo>
                    <a:pt x="370" y="497"/>
                  </a:lnTo>
                  <a:lnTo>
                    <a:pt x="369" y="496"/>
                  </a:lnTo>
                  <a:lnTo>
                    <a:pt x="368" y="496"/>
                  </a:lnTo>
                  <a:lnTo>
                    <a:pt x="367" y="497"/>
                  </a:lnTo>
                  <a:lnTo>
                    <a:pt x="364" y="498"/>
                  </a:lnTo>
                  <a:lnTo>
                    <a:pt x="364" y="501"/>
                  </a:lnTo>
                  <a:lnTo>
                    <a:pt x="363" y="502"/>
                  </a:lnTo>
                  <a:lnTo>
                    <a:pt x="363" y="501"/>
                  </a:lnTo>
                  <a:lnTo>
                    <a:pt x="362" y="501"/>
                  </a:lnTo>
                  <a:lnTo>
                    <a:pt x="360" y="500"/>
                  </a:lnTo>
                  <a:lnTo>
                    <a:pt x="358" y="500"/>
                  </a:lnTo>
                  <a:lnTo>
                    <a:pt x="357" y="500"/>
                  </a:lnTo>
                  <a:lnTo>
                    <a:pt x="357" y="500"/>
                  </a:lnTo>
                  <a:lnTo>
                    <a:pt x="355" y="505"/>
                  </a:lnTo>
                  <a:lnTo>
                    <a:pt x="355" y="508"/>
                  </a:lnTo>
                  <a:lnTo>
                    <a:pt x="357" y="512"/>
                  </a:lnTo>
                  <a:lnTo>
                    <a:pt x="357" y="513"/>
                  </a:lnTo>
                  <a:lnTo>
                    <a:pt x="355" y="518"/>
                  </a:lnTo>
                  <a:lnTo>
                    <a:pt x="359" y="521"/>
                  </a:lnTo>
                  <a:lnTo>
                    <a:pt x="363" y="522"/>
                  </a:lnTo>
                  <a:lnTo>
                    <a:pt x="363" y="525"/>
                  </a:lnTo>
                  <a:lnTo>
                    <a:pt x="363" y="527"/>
                  </a:lnTo>
                  <a:lnTo>
                    <a:pt x="362" y="528"/>
                  </a:lnTo>
                  <a:lnTo>
                    <a:pt x="363" y="530"/>
                  </a:lnTo>
                  <a:lnTo>
                    <a:pt x="363" y="531"/>
                  </a:lnTo>
                  <a:lnTo>
                    <a:pt x="363" y="535"/>
                  </a:lnTo>
                  <a:lnTo>
                    <a:pt x="365" y="536"/>
                  </a:lnTo>
                  <a:lnTo>
                    <a:pt x="367" y="538"/>
                  </a:lnTo>
                  <a:lnTo>
                    <a:pt x="367" y="540"/>
                  </a:lnTo>
                  <a:lnTo>
                    <a:pt x="367" y="541"/>
                  </a:lnTo>
                  <a:lnTo>
                    <a:pt x="365" y="541"/>
                  </a:lnTo>
                  <a:lnTo>
                    <a:pt x="363" y="542"/>
                  </a:lnTo>
                  <a:lnTo>
                    <a:pt x="363" y="542"/>
                  </a:lnTo>
                  <a:lnTo>
                    <a:pt x="363" y="543"/>
                  </a:lnTo>
                  <a:lnTo>
                    <a:pt x="364" y="543"/>
                  </a:lnTo>
                  <a:lnTo>
                    <a:pt x="365" y="543"/>
                  </a:lnTo>
                  <a:lnTo>
                    <a:pt x="365" y="543"/>
                  </a:lnTo>
                  <a:lnTo>
                    <a:pt x="367" y="545"/>
                  </a:lnTo>
                  <a:lnTo>
                    <a:pt x="367" y="550"/>
                  </a:lnTo>
                  <a:lnTo>
                    <a:pt x="367" y="550"/>
                  </a:lnTo>
                  <a:lnTo>
                    <a:pt x="368" y="551"/>
                  </a:lnTo>
                  <a:lnTo>
                    <a:pt x="369" y="551"/>
                  </a:lnTo>
                  <a:lnTo>
                    <a:pt x="370" y="551"/>
                  </a:lnTo>
                  <a:lnTo>
                    <a:pt x="372" y="552"/>
                  </a:lnTo>
                  <a:lnTo>
                    <a:pt x="377" y="557"/>
                  </a:lnTo>
                  <a:lnTo>
                    <a:pt x="379" y="557"/>
                  </a:lnTo>
                  <a:lnTo>
                    <a:pt x="377" y="557"/>
                  </a:lnTo>
                  <a:lnTo>
                    <a:pt x="375" y="557"/>
                  </a:lnTo>
                  <a:lnTo>
                    <a:pt x="373" y="553"/>
                  </a:lnTo>
                  <a:lnTo>
                    <a:pt x="370" y="552"/>
                  </a:lnTo>
                  <a:lnTo>
                    <a:pt x="367" y="552"/>
                  </a:lnTo>
                  <a:lnTo>
                    <a:pt x="363" y="552"/>
                  </a:lnTo>
                  <a:lnTo>
                    <a:pt x="362" y="552"/>
                  </a:lnTo>
                  <a:lnTo>
                    <a:pt x="362" y="553"/>
                  </a:lnTo>
                  <a:lnTo>
                    <a:pt x="360" y="556"/>
                  </a:lnTo>
                  <a:lnTo>
                    <a:pt x="362" y="557"/>
                  </a:lnTo>
                  <a:lnTo>
                    <a:pt x="360" y="561"/>
                  </a:lnTo>
                  <a:lnTo>
                    <a:pt x="360" y="558"/>
                  </a:lnTo>
                  <a:lnTo>
                    <a:pt x="360" y="558"/>
                  </a:lnTo>
                  <a:lnTo>
                    <a:pt x="359" y="557"/>
                  </a:lnTo>
                  <a:lnTo>
                    <a:pt x="358" y="557"/>
                  </a:lnTo>
                  <a:lnTo>
                    <a:pt x="358" y="558"/>
                  </a:lnTo>
                  <a:lnTo>
                    <a:pt x="358" y="560"/>
                  </a:lnTo>
                  <a:lnTo>
                    <a:pt x="357" y="560"/>
                  </a:lnTo>
                  <a:lnTo>
                    <a:pt x="355" y="560"/>
                  </a:lnTo>
                  <a:lnTo>
                    <a:pt x="357" y="558"/>
                  </a:lnTo>
                  <a:lnTo>
                    <a:pt x="354" y="555"/>
                  </a:lnTo>
                  <a:lnTo>
                    <a:pt x="349" y="555"/>
                  </a:lnTo>
                  <a:lnTo>
                    <a:pt x="344" y="556"/>
                  </a:lnTo>
                  <a:lnTo>
                    <a:pt x="343" y="556"/>
                  </a:lnTo>
                  <a:lnTo>
                    <a:pt x="342" y="557"/>
                  </a:lnTo>
                  <a:lnTo>
                    <a:pt x="342" y="560"/>
                  </a:lnTo>
                  <a:lnTo>
                    <a:pt x="340" y="561"/>
                  </a:lnTo>
                  <a:lnTo>
                    <a:pt x="342" y="562"/>
                  </a:lnTo>
                  <a:lnTo>
                    <a:pt x="343" y="563"/>
                  </a:lnTo>
                  <a:lnTo>
                    <a:pt x="340" y="562"/>
                  </a:lnTo>
                  <a:lnTo>
                    <a:pt x="339" y="562"/>
                  </a:lnTo>
                  <a:lnTo>
                    <a:pt x="339" y="561"/>
                  </a:lnTo>
                  <a:lnTo>
                    <a:pt x="338" y="560"/>
                  </a:lnTo>
                  <a:lnTo>
                    <a:pt x="334" y="560"/>
                  </a:lnTo>
                  <a:lnTo>
                    <a:pt x="332" y="561"/>
                  </a:lnTo>
                  <a:lnTo>
                    <a:pt x="327" y="561"/>
                  </a:lnTo>
                  <a:lnTo>
                    <a:pt x="324" y="561"/>
                  </a:lnTo>
                  <a:lnTo>
                    <a:pt x="319" y="563"/>
                  </a:lnTo>
                  <a:lnTo>
                    <a:pt x="319" y="565"/>
                  </a:lnTo>
                  <a:lnTo>
                    <a:pt x="318" y="566"/>
                  </a:lnTo>
                  <a:lnTo>
                    <a:pt x="313" y="568"/>
                  </a:lnTo>
                  <a:lnTo>
                    <a:pt x="310" y="570"/>
                  </a:lnTo>
                  <a:lnTo>
                    <a:pt x="310" y="570"/>
                  </a:lnTo>
                  <a:lnTo>
                    <a:pt x="309" y="570"/>
                  </a:lnTo>
                  <a:lnTo>
                    <a:pt x="308" y="571"/>
                  </a:lnTo>
                  <a:lnTo>
                    <a:pt x="308" y="572"/>
                  </a:lnTo>
                  <a:lnTo>
                    <a:pt x="307" y="578"/>
                  </a:lnTo>
                  <a:lnTo>
                    <a:pt x="305" y="581"/>
                  </a:lnTo>
                  <a:lnTo>
                    <a:pt x="304" y="583"/>
                  </a:lnTo>
                  <a:lnTo>
                    <a:pt x="302" y="586"/>
                  </a:lnTo>
                  <a:lnTo>
                    <a:pt x="300" y="586"/>
                  </a:lnTo>
                  <a:lnTo>
                    <a:pt x="299" y="587"/>
                  </a:lnTo>
                  <a:lnTo>
                    <a:pt x="299" y="589"/>
                  </a:lnTo>
                  <a:lnTo>
                    <a:pt x="298" y="590"/>
                  </a:lnTo>
                  <a:lnTo>
                    <a:pt x="298" y="590"/>
                  </a:lnTo>
                  <a:lnTo>
                    <a:pt x="300" y="592"/>
                  </a:lnTo>
                  <a:lnTo>
                    <a:pt x="300" y="594"/>
                  </a:lnTo>
                  <a:lnTo>
                    <a:pt x="302" y="594"/>
                  </a:lnTo>
                  <a:lnTo>
                    <a:pt x="299" y="594"/>
                  </a:lnTo>
                  <a:lnTo>
                    <a:pt x="299" y="595"/>
                  </a:lnTo>
                  <a:lnTo>
                    <a:pt x="300" y="596"/>
                  </a:lnTo>
                  <a:lnTo>
                    <a:pt x="302" y="596"/>
                  </a:lnTo>
                  <a:lnTo>
                    <a:pt x="303" y="596"/>
                  </a:lnTo>
                  <a:lnTo>
                    <a:pt x="302" y="597"/>
                  </a:lnTo>
                  <a:lnTo>
                    <a:pt x="300" y="597"/>
                  </a:lnTo>
                  <a:lnTo>
                    <a:pt x="297" y="595"/>
                  </a:lnTo>
                  <a:lnTo>
                    <a:pt x="295" y="594"/>
                  </a:lnTo>
                  <a:lnTo>
                    <a:pt x="292" y="595"/>
                  </a:lnTo>
                  <a:lnTo>
                    <a:pt x="292" y="595"/>
                  </a:lnTo>
                  <a:lnTo>
                    <a:pt x="290" y="595"/>
                  </a:lnTo>
                  <a:lnTo>
                    <a:pt x="292" y="596"/>
                  </a:lnTo>
                  <a:lnTo>
                    <a:pt x="293" y="597"/>
                  </a:lnTo>
                  <a:lnTo>
                    <a:pt x="294" y="597"/>
                  </a:lnTo>
                  <a:lnTo>
                    <a:pt x="297" y="597"/>
                  </a:lnTo>
                  <a:lnTo>
                    <a:pt x="299" y="597"/>
                  </a:lnTo>
                  <a:lnTo>
                    <a:pt x="300" y="597"/>
                  </a:lnTo>
                  <a:lnTo>
                    <a:pt x="302" y="599"/>
                  </a:lnTo>
                  <a:lnTo>
                    <a:pt x="300" y="599"/>
                  </a:lnTo>
                  <a:lnTo>
                    <a:pt x="299" y="597"/>
                  </a:lnTo>
                  <a:lnTo>
                    <a:pt x="297" y="599"/>
                  </a:lnTo>
                  <a:lnTo>
                    <a:pt x="294" y="599"/>
                  </a:lnTo>
                  <a:lnTo>
                    <a:pt x="293" y="597"/>
                  </a:lnTo>
                  <a:lnTo>
                    <a:pt x="290" y="597"/>
                  </a:lnTo>
                  <a:lnTo>
                    <a:pt x="289" y="599"/>
                  </a:lnTo>
                  <a:lnTo>
                    <a:pt x="288" y="599"/>
                  </a:lnTo>
                  <a:lnTo>
                    <a:pt x="284" y="600"/>
                  </a:lnTo>
                  <a:lnTo>
                    <a:pt x="277" y="604"/>
                  </a:lnTo>
                  <a:lnTo>
                    <a:pt x="269" y="605"/>
                  </a:lnTo>
                  <a:lnTo>
                    <a:pt x="268" y="606"/>
                  </a:lnTo>
                  <a:lnTo>
                    <a:pt x="267" y="607"/>
                  </a:lnTo>
                  <a:lnTo>
                    <a:pt x="265" y="609"/>
                  </a:lnTo>
                  <a:lnTo>
                    <a:pt x="265" y="610"/>
                  </a:lnTo>
                  <a:lnTo>
                    <a:pt x="264" y="617"/>
                  </a:lnTo>
                  <a:lnTo>
                    <a:pt x="265" y="619"/>
                  </a:lnTo>
                  <a:lnTo>
                    <a:pt x="264" y="619"/>
                  </a:lnTo>
                  <a:lnTo>
                    <a:pt x="264" y="620"/>
                  </a:lnTo>
                  <a:lnTo>
                    <a:pt x="263" y="621"/>
                  </a:lnTo>
                  <a:lnTo>
                    <a:pt x="260" y="624"/>
                  </a:lnTo>
                  <a:lnTo>
                    <a:pt x="255" y="625"/>
                  </a:lnTo>
                  <a:lnTo>
                    <a:pt x="251" y="626"/>
                  </a:lnTo>
                  <a:lnTo>
                    <a:pt x="245" y="629"/>
                  </a:lnTo>
                  <a:lnTo>
                    <a:pt x="245" y="630"/>
                  </a:lnTo>
                  <a:lnTo>
                    <a:pt x="244" y="631"/>
                  </a:lnTo>
                  <a:lnTo>
                    <a:pt x="245" y="632"/>
                  </a:lnTo>
                  <a:lnTo>
                    <a:pt x="246" y="632"/>
                  </a:lnTo>
                  <a:lnTo>
                    <a:pt x="249" y="632"/>
                  </a:lnTo>
                  <a:lnTo>
                    <a:pt x="249" y="632"/>
                  </a:lnTo>
                  <a:lnTo>
                    <a:pt x="245" y="634"/>
                  </a:lnTo>
                  <a:lnTo>
                    <a:pt x="243" y="635"/>
                  </a:lnTo>
                  <a:lnTo>
                    <a:pt x="240" y="636"/>
                  </a:lnTo>
                  <a:lnTo>
                    <a:pt x="235" y="635"/>
                  </a:lnTo>
                  <a:lnTo>
                    <a:pt x="233" y="635"/>
                  </a:lnTo>
                  <a:lnTo>
                    <a:pt x="229" y="634"/>
                  </a:lnTo>
                  <a:lnTo>
                    <a:pt x="226" y="634"/>
                  </a:lnTo>
                  <a:lnTo>
                    <a:pt x="226" y="634"/>
                  </a:lnTo>
                  <a:lnTo>
                    <a:pt x="225" y="632"/>
                  </a:lnTo>
                  <a:lnTo>
                    <a:pt x="225" y="630"/>
                  </a:lnTo>
                  <a:lnTo>
                    <a:pt x="225" y="629"/>
                  </a:lnTo>
                  <a:lnTo>
                    <a:pt x="224" y="629"/>
                  </a:lnTo>
                  <a:lnTo>
                    <a:pt x="220" y="629"/>
                  </a:lnTo>
                  <a:lnTo>
                    <a:pt x="219" y="629"/>
                  </a:lnTo>
                  <a:lnTo>
                    <a:pt x="218" y="629"/>
                  </a:lnTo>
                  <a:lnTo>
                    <a:pt x="216" y="630"/>
                  </a:lnTo>
                  <a:lnTo>
                    <a:pt x="216" y="630"/>
                  </a:lnTo>
                  <a:lnTo>
                    <a:pt x="218" y="632"/>
                  </a:lnTo>
                  <a:lnTo>
                    <a:pt x="219" y="635"/>
                  </a:lnTo>
                  <a:lnTo>
                    <a:pt x="221" y="637"/>
                  </a:lnTo>
                  <a:lnTo>
                    <a:pt x="221" y="645"/>
                  </a:lnTo>
                  <a:lnTo>
                    <a:pt x="223" y="646"/>
                  </a:lnTo>
                  <a:lnTo>
                    <a:pt x="224" y="647"/>
                  </a:lnTo>
                  <a:lnTo>
                    <a:pt x="223" y="647"/>
                  </a:lnTo>
                  <a:lnTo>
                    <a:pt x="218" y="647"/>
                  </a:lnTo>
                  <a:lnTo>
                    <a:pt x="218" y="647"/>
                  </a:lnTo>
                  <a:lnTo>
                    <a:pt x="216" y="646"/>
                  </a:lnTo>
                  <a:lnTo>
                    <a:pt x="215" y="647"/>
                  </a:lnTo>
                  <a:lnTo>
                    <a:pt x="215" y="649"/>
                  </a:lnTo>
                  <a:lnTo>
                    <a:pt x="214" y="647"/>
                  </a:lnTo>
                  <a:lnTo>
                    <a:pt x="209" y="647"/>
                  </a:lnTo>
                  <a:lnTo>
                    <a:pt x="205" y="649"/>
                  </a:lnTo>
                  <a:lnTo>
                    <a:pt x="204" y="647"/>
                  </a:lnTo>
                  <a:lnTo>
                    <a:pt x="201" y="645"/>
                  </a:lnTo>
                  <a:lnTo>
                    <a:pt x="198" y="644"/>
                  </a:lnTo>
                  <a:lnTo>
                    <a:pt x="195" y="644"/>
                  </a:lnTo>
                  <a:lnTo>
                    <a:pt x="194" y="645"/>
                  </a:lnTo>
                  <a:lnTo>
                    <a:pt x="191" y="646"/>
                  </a:lnTo>
                  <a:lnTo>
                    <a:pt x="189" y="646"/>
                  </a:lnTo>
                  <a:lnTo>
                    <a:pt x="186" y="646"/>
                  </a:lnTo>
                  <a:lnTo>
                    <a:pt x="180" y="647"/>
                  </a:lnTo>
                  <a:lnTo>
                    <a:pt x="178" y="649"/>
                  </a:lnTo>
                  <a:lnTo>
                    <a:pt x="176" y="651"/>
                  </a:lnTo>
                  <a:lnTo>
                    <a:pt x="176" y="651"/>
                  </a:lnTo>
                  <a:lnTo>
                    <a:pt x="178" y="652"/>
                  </a:lnTo>
                  <a:lnTo>
                    <a:pt x="179" y="652"/>
                  </a:lnTo>
                  <a:lnTo>
                    <a:pt x="180" y="652"/>
                  </a:lnTo>
                  <a:lnTo>
                    <a:pt x="181" y="652"/>
                  </a:lnTo>
                  <a:lnTo>
                    <a:pt x="183" y="652"/>
                  </a:lnTo>
                  <a:lnTo>
                    <a:pt x="183" y="652"/>
                  </a:lnTo>
                  <a:lnTo>
                    <a:pt x="184" y="654"/>
                  </a:lnTo>
                  <a:lnTo>
                    <a:pt x="181" y="654"/>
                  </a:lnTo>
                  <a:lnTo>
                    <a:pt x="180" y="654"/>
                  </a:lnTo>
                  <a:lnTo>
                    <a:pt x="180" y="654"/>
                  </a:lnTo>
                  <a:lnTo>
                    <a:pt x="179" y="654"/>
                  </a:lnTo>
                  <a:lnTo>
                    <a:pt x="180" y="654"/>
                  </a:lnTo>
                  <a:lnTo>
                    <a:pt x="180" y="655"/>
                  </a:lnTo>
                  <a:lnTo>
                    <a:pt x="181" y="655"/>
                  </a:lnTo>
                  <a:lnTo>
                    <a:pt x="183" y="656"/>
                  </a:lnTo>
                  <a:lnTo>
                    <a:pt x="183" y="656"/>
                  </a:lnTo>
                  <a:lnTo>
                    <a:pt x="180" y="657"/>
                  </a:lnTo>
                  <a:lnTo>
                    <a:pt x="179" y="657"/>
                  </a:lnTo>
                  <a:lnTo>
                    <a:pt x="178" y="657"/>
                  </a:lnTo>
                  <a:lnTo>
                    <a:pt x="181" y="659"/>
                  </a:lnTo>
                  <a:lnTo>
                    <a:pt x="183" y="661"/>
                  </a:lnTo>
                  <a:lnTo>
                    <a:pt x="183" y="661"/>
                  </a:lnTo>
                  <a:lnTo>
                    <a:pt x="184" y="662"/>
                  </a:lnTo>
                  <a:lnTo>
                    <a:pt x="186" y="661"/>
                  </a:lnTo>
                  <a:lnTo>
                    <a:pt x="189" y="661"/>
                  </a:lnTo>
                  <a:lnTo>
                    <a:pt x="194" y="662"/>
                  </a:lnTo>
                  <a:lnTo>
                    <a:pt x="195" y="664"/>
                  </a:lnTo>
                  <a:lnTo>
                    <a:pt x="195" y="664"/>
                  </a:lnTo>
                  <a:lnTo>
                    <a:pt x="196" y="664"/>
                  </a:lnTo>
                  <a:lnTo>
                    <a:pt x="198" y="664"/>
                  </a:lnTo>
                  <a:lnTo>
                    <a:pt x="198" y="664"/>
                  </a:lnTo>
                  <a:lnTo>
                    <a:pt x="199" y="664"/>
                  </a:lnTo>
                  <a:lnTo>
                    <a:pt x="200" y="665"/>
                  </a:lnTo>
                  <a:lnTo>
                    <a:pt x="201" y="666"/>
                  </a:lnTo>
                  <a:lnTo>
                    <a:pt x="203" y="665"/>
                  </a:lnTo>
                  <a:lnTo>
                    <a:pt x="204" y="665"/>
                  </a:lnTo>
                  <a:lnTo>
                    <a:pt x="205" y="666"/>
                  </a:lnTo>
                  <a:lnTo>
                    <a:pt x="204" y="666"/>
                  </a:lnTo>
                  <a:lnTo>
                    <a:pt x="204" y="667"/>
                  </a:lnTo>
                  <a:lnTo>
                    <a:pt x="206" y="667"/>
                  </a:lnTo>
                  <a:lnTo>
                    <a:pt x="208" y="667"/>
                  </a:lnTo>
                  <a:lnTo>
                    <a:pt x="209" y="667"/>
                  </a:lnTo>
                  <a:lnTo>
                    <a:pt x="209" y="667"/>
                  </a:lnTo>
                  <a:lnTo>
                    <a:pt x="209" y="669"/>
                  </a:lnTo>
                  <a:lnTo>
                    <a:pt x="208" y="670"/>
                  </a:lnTo>
                  <a:lnTo>
                    <a:pt x="208" y="671"/>
                  </a:lnTo>
                  <a:lnTo>
                    <a:pt x="209" y="671"/>
                  </a:lnTo>
                  <a:lnTo>
                    <a:pt x="210" y="671"/>
                  </a:lnTo>
                  <a:lnTo>
                    <a:pt x="215" y="671"/>
                  </a:lnTo>
                  <a:lnTo>
                    <a:pt x="219" y="672"/>
                  </a:lnTo>
                  <a:lnTo>
                    <a:pt x="218" y="672"/>
                  </a:lnTo>
                  <a:lnTo>
                    <a:pt x="216" y="671"/>
                  </a:lnTo>
                  <a:lnTo>
                    <a:pt x="215" y="671"/>
                  </a:lnTo>
                  <a:lnTo>
                    <a:pt x="214" y="671"/>
                  </a:lnTo>
                  <a:lnTo>
                    <a:pt x="213" y="672"/>
                  </a:lnTo>
                  <a:lnTo>
                    <a:pt x="213" y="674"/>
                  </a:lnTo>
                  <a:lnTo>
                    <a:pt x="213" y="674"/>
                  </a:lnTo>
                  <a:lnTo>
                    <a:pt x="214" y="674"/>
                  </a:lnTo>
                  <a:lnTo>
                    <a:pt x="215" y="675"/>
                  </a:lnTo>
                  <a:lnTo>
                    <a:pt x="214" y="677"/>
                  </a:lnTo>
                  <a:lnTo>
                    <a:pt x="214" y="679"/>
                  </a:lnTo>
                  <a:lnTo>
                    <a:pt x="214" y="680"/>
                  </a:lnTo>
                  <a:lnTo>
                    <a:pt x="216" y="681"/>
                  </a:lnTo>
                  <a:lnTo>
                    <a:pt x="218" y="685"/>
                  </a:lnTo>
                  <a:lnTo>
                    <a:pt x="224" y="687"/>
                  </a:lnTo>
                  <a:lnTo>
                    <a:pt x="225" y="687"/>
                  </a:lnTo>
                  <a:lnTo>
                    <a:pt x="225" y="687"/>
                  </a:lnTo>
                  <a:lnTo>
                    <a:pt x="226" y="687"/>
                  </a:lnTo>
                  <a:lnTo>
                    <a:pt x="228" y="689"/>
                  </a:lnTo>
                  <a:lnTo>
                    <a:pt x="226" y="690"/>
                  </a:lnTo>
                  <a:lnTo>
                    <a:pt x="228" y="695"/>
                  </a:lnTo>
                  <a:lnTo>
                    <a:pt x="228" y="696"/>
                  </a:lnTo>
                  <a:lnTo>
                    <a:pt x="229" y="697"/>
                  </a:lnTo>
                  <a:lnTo>
                    <a:pt x="229" y="697"/>
                  </a:lnTo>
                  <a:lnTo>
                    <a:pt x="228" y="697"/>
                  </a:lnTo>
                  <a:lnTo>
                    <a:pt x="226" y="697"/>
                  </a:lnTo>
                  <a:lnTo>
                    <a:pt x="226" y="699"/>
                  </a:lnTo>
                  <a:lnTo>
                    <a:pt x="226" y="699"/>
                  </a:lnTo>
                  <a:lnTo>
                    <a:pt x="230" y="701"/>
                  </a:lnTo>
                  <a:lnTo>
                    <a:pt x="231" y="702"/>
                  </a:lnTo>
                  <a:lnTo>
                    <a:pt x="233" y="704"/>
                  </a:lnTo>
                  <a:lnTo>
                    <a:pt x="234" y="709"/>
                  </a:lnTo>
                  <a:lnTo>
                    <a:pt x="235" y="710"/>
                  </a:lnTo>
                  <a:lnTo>
                    <a:pt x="235" y="710"/>
                  </a:lnTo>
                  <a:lnTo>
                    <a:pt x="234" y="710"/>
                  </a:lnTo>
                  <a:lnTo>
                    <a:pt x="233" y="709"/>
                  </a:lnTo>
                  <a:lnTo>
                    <a:pt x="233" y="705"/>
                  </a:lnTo>
                  <a:lnTo>
                    <a:pt x="231" y="704"/>
                  </a:lnTo>
                  <a:lnTo>
                    <a:pt x="230" y="702"/>
                  </a:lnTo>
                  <a:lnTo>
                    <a:pt x="228" y="701"/>
                  </a:lnTo>
                  <a:lnTo>
                    <a:pt x="226" y="705"/>
                  </a:lnTo>
                  <a:lnTo>
                    <a:pt x="226" y="707"/>
                  </a:lnTo>
                  <a:lnTo>
                    <a:pt x="225" y="716"/>
                  </a:lnTo>
                  <a:lnTo>
                    <a:pt x="226" y="716"/>
                  </a:lnTo>
                  <a:lnTo>
                    <a:pt x="226" y="715"/>
                  </a:lnTo>
                  <a:lnTo>
                    <a:pt x="226" y="715"/>
                  </a:lnTo>
                  <a:lnTo>
                    <a:pt x="228" y="716"/>
                  </a:lnTo>
                  <a:lnTo>
                    <a:pt x="226" y="716"/>
                  </a:lnTo>
                  <a:lnTo>
                    <a:pt x="225" y="717"/>
                  </a:lnTo>
                  <a:lnTo>
                    <a:pt x="224" y="727"/>
                  </a:lnTo>
                  <a:lnTo>
                    <a:pt x="223" y="735"/>
                  </a:lnTo>
                  <a:lnTo>
                    <a:pt x="220" y="736"/>
                  </a:lnTo>
                  <a:lnTo>
                    <a:pt x="218" y="737"/>
                  </a:lnTo>
                  <a:lnTo>
                    <a:pt x="218" y="737"/>
                  </a:lnTo>
                  <a:lnTo>
                    <a:pt x="215" y="739"/>
                  </a:lnTo>
                  <a:lnTo>
                    <a:pt x="213" y="739"/>
                  </a:lnTo>
                  <a:lnTo>
                    <a:pt x="210" y="739"/>
                  </a:lnTo>
                  <a:lnTo>
                    <a:pt x="206" y="737"/>
                  </a:lnTo>
                  <a:lnTo>
                    <a:pt x="203" y="736"/>
                  </a:lnTo>
                  <a:lnTo>
                    <a:pt x="201" y="736"/>
                  </a:lnTo>
                  <a:lnTo>
                    <a:pt x="200" y="737"/>
                  </a:lnTo>
                  <a:lnTo>
                    <a:pt x="195" y="736"/>
                  </a:lnTo>
                  <a:lnTo>
                    <a:pt x="194" y="735"/>
                  </a:lnTo>
                  <a:lnTo>
                    <a:pt x="193" y="735"/>
                  </a:lnTo>
                  <a:lnTo>
                    <a:pt x="190" y="736"/>
                  </a:lnTo>
                  <a:lnTo>
                    <a:pt x="189" y="736"/>
                  </a:lnTo>
                  <a:lnTo>
                    <a:pt x="188" y="736"/>
                  </a:lnTo>
                  <a:lnTo>
                    <a:pt x="183" y="737"/>
                  </a:lnTo>
                  <a:lnTo>
                    <a:pt x="180" y="737"/>
                  </a:lnTo>
                  <a:lnTo>
                    <a:pt x="171" y="736"/>
                  </a:lnTo>
                  <a:lnTo>
                    <a:pt x="169" y="735"/>
                  </a:lnTo>
                  <a:lnTo>
                    <a:pt x="164" y="734"/>
                  </a:lnTo>
                  <a:lnTo>
                    <a:pt x="161" y="734"/>
                  </a:lnTo>
                  <a:lnTo>
                    <a:pt x="159" y="734"/>
                  </a:lnTo>
                  <a:lnTo>
                    <a:pt x="156" y="734"/>
                  </a:lnTo>
                  <a:lnTo>
                    <a:pt x="153" y="734"/>
                  </a:lnTo>
                  <a:lnTo>
                    <a:pt x="151" y="734"/>
                  </a:lnTo>
                  <a:lnTo>
                    <a:pt x="148" y="734"/>
                  </a:lnTo>
                  <a:lnTo>
                    <a:pt x="145" y="735"/>
                  </a:lnTo>
                  <a:lnTo>
                    <a:pt x="143" y="734"/>
                  </a:lnTo>
                  <a:lnTo>
                    <a:pt x="140" y="732"/>
                  </a:lnTo>
                  <a:lnTo>
                    <a:pt x="139" y="731"/>
                  </a:lnTo>
                  <a:lnTo>
                    <a:pt x="138" y="732"/>
                  </a:lnTo>
                  <a:lnTo>
                    <a:pt x="136" y="731"/>
                  </a:lnTo>
                  <a:lnTo>
                    <a:pt x="134" y="732"/>
                  </a:lnTo>
                  <a:lnTo>
                    <a:pt x="131" y="732"/>
                  </a:lnTo>
                  <a:lnTo>
                    <a:pt x="130" y="734"/>
                  </a:lnTo>
                  <a:lnTo>
                    <a:pt x="128" y="734"/>
                  </a:lnTo>
                  <a:lnTo>
                    <a:pt x="128" y="735"/>
                  </a:lnTo>
                  <a:lnTo>
                    <a:pt x="129" y="736"/>
                  </a:lnTo>
                  <a:lnTo>
                    <a:pt x="129" y="736"/>
                  </a:lnTo>
                  <a:lnTo>
                    <a:pt x="126" y="737"/>
                  </a:lnTo>
                  <a:lnTo>
                    <a:pt x="126" y="737"/>
                  </a:lnTo>
                  <a:lnTo>
                    <a:pt x="124" y="739"/>
                  </a:lnTo>
                  <a:lnTo>
                    <a:pt x="123" y="739"/>
                  </a:lnTo>
                  <a:lnTo>
                    <a:pt x="120" y="739"/>
                  </a:lnTo>
                  <a:lnTo>
                    <a:pt x="118" y="740"/>
                  </a:lnTo>
                  <a:lnTo>
                    <a:pt x="116" y="740"/>
                  </a:lnTo>
                  <a:lnTo>
                    <a:pt x="115" y="741"/>
                  </a:lnTo>
                  <a:lnTo>
                    <a:pt x="115" y="744"/>
                  </a:lnTo>
                  <a:lnTo>
                    <a:pt x="115" y="745"/>
                  </a:lnTo>
                  <a:lnTo>
                    <a:pt x="115" y="745"/>
                  </a:lnTo>
                  <a:lnTo>
                    <a:pt x="116" y="746"/>
                  </a:lnTo>
                  <a:lnTo>
                    <a:pt x="118" y="747"/>
                  </a:lnTo>
                  <a:lnTo>
                    <a:pt x="119" y="747"/>
                  </a:lnTo>
                  <a:lnTo>
                    <a:pt x="119" y="747"/>
                  </a:lnTo>
                  <a:lnTo>
                    <a:pt x="118" y="750"/>
                  </a:lnTo>
                  <a:lnTo>
                    <a:pt x="118" y="751"/>
                  </a:lnTo>
                  <a:lnTo>
                    <a:pt x="118" y="751"/>
                  </a:lnTo>
                  <a:lnTo>
                    <a:pt x="120" y="750"/>
                  </a:lnTo>
                  <a:lnTo>
                    <a:pt x="120" y="751"/>
                  </a:lnTo>
                  <a:lnTo>
                    <a:pt x="120" y="751"/>
                  </a:lnTo>
                  <a:lnTo>
                    <a:pt x="120" y="753"/>
                  </a:lnTo>
                  <a:lnTo>
                    <a:pt x="121" y="754"/>
                  </a:lnTo>
                  <a:lnTo>
                    <a:pt x="121" y="754"/>
                  </a:lnTo>
                  <a:lnTo>
                    <a:pt x="121" y="755"/>
                  </a:lnTo>
                  <a:lnTo>
                    <a:pt x="120" y="755"/>
                  </a:lnTo>
                  <a:lnTo>
                    <a:pt x="120" y="756"/>
                  </a:lnTo>
                  <a:lnTo>
                    <a:pt x="121" y="756"/>
                  </a:lnTo>
                  <a:lnTo>
                    <a:pt x="123" y="756"/>
                  </a:lnTo>
                  <a:lnTo>
                    <a:pt x="121" y="758"/>
                  </a:lnTo>
                  <a:lnTo>
                    <a:pt x="119" y="759"/>
                  </a:lnTo>
                  <a:lnTo>
                    <a:pt x="120" y="761"/>
                  </a:lnTo>
                  <a:lnTo>
                    <a:pt x="120" y="761"/>
                  </a:lnTo>
                  <a:lnTo>
                    <a:pt x="121" y="761"/>
                  </a:lnTo>
                  <a:lnTo>
                    <a:pt x="120" y="764"/>
                  </a:lnTo>
                  <a:lnTo>
                    <a:pt x="119" y="765"/>
                  </a:lnTo>
                  <a:lnTo>
                    <a:pt x="120" y="765"/>
                  </a:lnTo>
                  <a:lnTo>
                    <a:pt x="121" y="765"/>
                  </a:lnTo>
                  <a:lnTo>
                    <a:pt x="120" y="766"/>
                  </a:lnTo>
                  <a:lnTo>
                    <a:pt x="120" y="768"/>
                  </a:lnTo>
                  <a:lnTo>
                    <a:pt x="121" y="773"/>
                  </a:lnTo>
                  <a:lnTo>
                    <a:pt x="123" y="775"/>
                  </a:lnTo>
                  <a:lnTo>
                    <a:pt x="123" y="775"/>
                  </a:lnTo>
                  <a:lnTo>
                    <a:pt x="123" y="776"/>
                  </a:lnTo>
                  <a:lnTo>
                    <a:pt x="123" y="779"/>
                  </a:lnTo>
                  <a:lnTo>
                    <a:pt x="123" y="781"/>
                  </a:lnTo>
                  <a:lnTo>
                    <a:pt x="121" y="783"/>
                  </a:lnTo>
                  <a:lnTo>
                    <a:pt x="121" y="784"/>
                  </a:lnTo>
                  <a:lnTo>
                    <a:pt x="120" y="789"/>
                  </a:lnTo>
                  <a:lnTo>
                    <a:pt x="120" y="790"/>
                  </a:lnTo>
                  <a:lnTo>
                    <a:pt x="120" y="791"/>
                  </a:lnTo>
                  <a:lnTo>
                    <a:pt x="120" y="791"/>
                  </a:lnTo>
                  <a:lnTo>
                    <a:pt x="118" y="796"/>
                  </a:lnTo>
                  <a:lnTo>
                    <a:pt x="116" y="801"/>
                  </a:lnTo>
                  <a:lnTo>
                    <a:pt x="114" y="803"/>
                  </a:lnTo>
                  <a:lnTo>
                    <a:pt x="114" y="803"/>
                  </a:lnTo>
                  <a:lnTo>
                    <a:pt x="112" y="804"/>
                  </a:lnTo>
                  <a:lnTo>
                    <a:pt x="112" y="805"/>
                  </a:lnTo>
                  <a:lnTo>
                    <a:pt x="112" y="805"/>
                  </a:lnTo>
                  <a:lnTo>
                    <a:pt x="112" y="808"/>
                  </a:lnTo>
                  <a:lnTo>
                    <a:pt x="111" y="810"/>
                  </a:lnTo>
                  <a:lnTo>
                    <a:pt x="111" y="811"/>
                  </a:lnTo>
                  <a:lnTo>
                    <a:pt x="111" y="813"/>
                  </a:lnTo>
                  <a:lnTo>
                    <a:pt x="111" y="814"/>
                  </a:lnTo>
                  <a:lnTo>
                    <a:pt x="112" y="814"/>
                  </a:lnTo>
                  <a:lnTo>
                    <a:pt x="112" y="814"/>
                  </a:lnTo>
                  <a:lnTo>
                    <a:pt x="114" y="814"/>
                  </a:lnTo>
                  <a:lnTo>
                    <a:pt x="116" y="814"/>
                  </a:lnTo>
                  <a:lnTo>
                    <a:pt x="116" y="813"/>
                  </a:lnTo>
                  <a:lnTo>
                    <a:pt x="119" y="809"/>
                  </a:lnTo>
                  <a:lnTo>
                    <a:pt x="120" y="809"/>
                  </a:lnTo>
                  <a:lnTo>
                    <a:pt x="121" y="809"/>
                  </a:lnTo>
                  <a:lnTo>
                    <a:pt x="119" y="810"/>
                  </a:lnTo>
                  <a:lnTo>
                    <a:pt x="118" y="811"/>
                  </a:lnTo>
                  <a:lnTo>
                    <a:pt x="119" y="813"/>
                  </a:lnTo>
                  <a:lnTo>
                    <a:pt x="118" y="814"/>
                  </a:lnTo>
                  <a:lnTo>
                    <a:pt x="116" y="814"/>
                  </a:lnTo>
                  <a:lnTo>
                    <a:pt x="115" y="815"/>
                  </a:lnTo>
                  <a:lnTo>
                    <a:pt x="114" y="815"/>
                  </a:lnTo>
                  <a:lnTo>
                    <a:pt x="115" y="816"/>
                  </a:lnTo>
                  <a:lnTo>
                    <a:pt x="115" y="819"/>
                  </a:lnTo>
                  <a:lnTo>
                    <a:pt x="115" y="819"/>
                  </a:lnTo>
                  <a:lnTo>
                    <a:pt x="116" y="818"/>
                  </a:lnTo>
                  <a:lnTo>
                    <a:pt x="119" y="818"/>
                  </a:lnTo>
                  <a:lnTo>
                    <a:pt x="120" y="818"/>
                  </a:lnTo>
                  <a:lnTo>
                    <a:pt x="120" y="818"/>
                  </a:lnTo>
                  <a:lnTo>
                    <a:pt x="121" y="818"/>
                  </a:lnTo>
                  <a:lnTo>
                    <a:pt x="123" y="819"/>
                  </a:lnTo>
                  <a:lnTo>
                    <a:pt x="120" y="819"/>
                  </a:lnTo>
                  <a:lnTo>
                    <a:pt x="120" y="820"/>
                  </a:lnTo>
                  <a:lnTo>
                    <a:pt x="120" y="823"/>
                  </a:lnTo>
                  <a:lnTo>
                    <a:pt x="120" y="826"/>
                  </a:lnTo>
                  <a:lnTo>
                    <a:pt x="120" y="828"/>
                  </a:lnTo>
                  <a:lnTo>
                    <a:pt x="121" y="830"/>
                  </a:lnTo>
                  <a:lnTo>
                    <a:pt x="120" y="831"/>
                  </a:lnTo>
                  <a:lnTo>
                    <a:pt x="120" y="835"/>
                  </a:lnTo>
                  <a:lnTo>
                    <a:pt x="119" y="839"/>
                  </a:lnTo>
                  <a:lnTo>
                    <a:pt x="118" y="841"/>
                  </a:lnTo>
                  <a:lnTo>
                    <a:pt x="119" y="841"/>
                  </a:lnTo>
                  <a:lnTo>
                    <a:pt x="120" y="840"/>
                  </a:lnTo>
                  <a:lnTo>
                    <a:pt x="121" y="840"/>
                  </a:lnTo>
                  <a:lnTo>
                    <a:pt x="124" y="839"/>
                  </a:lnTo>
                  <a:lnTo>
                    <a:pt x="125" y="840"/>
                  </a:lnTo>
                  <a:lnTo>
                    <a:pt x="130" y="840"/>
                  </a:lnTo>
                  <a:lnTo>
                    <a:pt x="133" y="841"/>
                  </a:lnTo>
                  <a:lnTo>
                    <a:pt x="134" y="841"/>
                  </a:lnTo>
                  <a:lnTo>
                    <a:pt x="139" y="839"/>
                  </a:lnTo>
                  <a:lnTo>
                    <a:pt x="140" y="839"/>
                  </a:lnTo>
                  <a:lnTo>
                    <a:pt x="143" y="838"/>
                  </a:lnTo>
                  <a:lnTo>
                    <a:pt x="146" y="838"/>
                  </a:lnTo>
                  <a:lnTo>
                    <a:pt x="146" y="838"/>
                  </a:lnTo>
                  <a:lnTo>
                    <a:pt x="148" y="836"/>
                  </a:lnTo>
                  <a:lnTo>
                    <a:pt x="148" y="838"/>
                  </a:lnTo>
                  <a:lnTo>
                    <a:pt x="148" y="839"/>
                  </a:lnTo>
                  <a:lnTo>
                    <a:pt x="153" y="843"/>
                  </a:lnTo>
                  <a:lnTo>
                    <a:pt x="154" y="844"/>
                  </a:lnTo>
                  <a:lnTo>
                    <a:pt x="155" y="843"/>
                  </a:lnTo>
                  <a:lnTo>
                    <a:pt x="156" y="843"/>
                  </a:lnTo>
                  <a:lnTo>
                    <a:pt x="156" y="843"/>
                  </a:lnTo>
                  <a:lnTo>
                    <a:pt x="155" y="844"/>
                  </a:lnTo>
                  <a:lnTo>
                    <a:pt x="154" y="845"/>
                  </a:lnTo>
                  <a:lnTo>
                    <a:pt x="154" y="848"/>
                  </a:lnTo>
                  <a:lnTo>
                    <a:pt x="156" y="848"/>
                  </a:lnTo>
                  <a:lnTo>
                    <a:pt x="156" y="848"/>
                  </a:lnTo>
                  <a:lnTo>
                    <a:pt x="156" y="849"/>
                  </a:lnTo>
                  <a:lnTo>
                    <a:pt x="156" y="850"/>
                  </a:lnTo>
                  <a:lnTo>
                    <a:pt x="158" y="851"/>
                  </a:lnTo>
                  <a:lnTo>
                    <a:pt x="159" y="854"/>
                  </a:lnTo>
                  <a:lnTo>
                    <a:pt x="160" y="854"/>
                  </a:lnTo>
                  <a:lnTo>
                    <a:pt x="163" y="855"/>
                  </a:lnTo>
                  <a:lnTo>
                    <a:pt x="165" y="856"/>
                  </a:lnTo>
                  <a:lnTo>
                    <a:pt x="166" y="856"/>
                  </a:lnTo>
                  <a:lnTo>
                    <a:pt x="166" y="856"/>
                  </a:lnTo>
                  <a:lnTo>
                    <a:pt x="168" y="855"/>
                  </a:lnTo>
                  <a:lnTo>
                    <a:pt x="168" y="855"/>
                  </a:lnTo>
                  <a:lnTo>
                    <a:pt x="168" y="855"/>
                  </a:lnTo>
                  <a:lnTo>
                    <a:pt x="169" y="855"/>
                  </a:lnTo>
                  <a:lnTo>
                    <a:pt x="169" y="854"/>
                  </a:lnTo>
                  <a:lnTo>
                    <a:pt x="170" y="851"/>
                  </a:lnTo>
                  <a:lnTo>
                    <a:pt x="171" y="850"/>
                  </a:lnTo>
                  <a:lnTo>
                    <a:pt x="174" y="849"/>
                  </a:lnTo>
                  <a:lnTo>
                    <a:pt x="178" y="849"/>
                  </a:lnTo>
                  <a:lnTo>
                    <a:pt x="180" y="848"/>
                  </a:lnTo>
                  <a:lnTo>
                    <a:pt x="181" y="846"/>
                  </a:lnTo>
                  <a:lnTo>
                    <a:pt x="183" y="846"/>
                  </a:lnTo>
                  <a:lnTo>
                    <a:pt x="190" y="845"/>
                  </a:lnTo>
                  <a:lnTo>
                    <a:pt x="193" y="845"/>
                  </a:lnTo>
                  <a:lnTo>
                    <a:pt x="195" y="846"/>
                  </a:lnTo>
                  <a:lnTo>
                    <a:pt x="198" y="845"/>
                  </a:lnTo>
                  <a:lnTo>
                    <a:pt x="199" y="845"/>
                  </a:lnTo>
                  <a:lnTo>
                    <a:pt x="203" y="845"/>
                  </a:lnTo>
                  <a:lnTo>
                    <a:pt x="204" y="846"/>
                  </a:lnTo>
                  <a:lnTo>
                    <a:pt x="205" y="845"/>
                  </a:lnTo>
                  <a:lnTo>
                    <a:pt x="206" y="844"/>
                  </a:lnTo>
                  <a:lnTo>
                    <a:pt x="209" y="844"/>
                  </a:lnTo>
                  <a:lnTo>
                    <a:pt x="211" y="844"/>
                  </a:lnTo>
                  <a:lnTo>
                    <a:pt x="213" y="845"/>
                  </a:lnTo>
                  <a:lnTo>
                    <a:pt x="214" y="845"/>
                  </a:lnTo>
                  <a:lnTo>
                    <a:pt x="216" y="843"/>
                  </a:lnTo>
                  <a:lnTo>
                    <a:pt x="218" y="838"/>
                  </a:lnTo>
                  <a:lnTo>
                    <a:pt x="220" y="835"/>
                  </a:lnTo>
                  <a:lnTo>
                    <a:pt x="224" y="833"/>
                  </a:lnTo>
                  <a:lnTo>
                    <a:pt x="230" y="833"/>
                  </a:lnTo>
                  <a:lnTo>
                    <a:pt x="231" y="833"/>
                  </a:lnTo>
                  <a:lnTo>
                    <a:pt x="233" y="831"/>
                  </a:lnTo>
                  <a:lnTo>
                    <a:pt x="233" y="831"/>
                  </a:lnTo>
                  <a:lnTo>
                    <a:pt x="231" y="830"/>
                  </a:lnTo>
                  <a:lnTo>
                    <a:pt x="231" y="829"/>
                  </a:lnTo>
                  <a:lnTo>
                    <a:pt x="233" y="828"/>
                  </a:lnTo>
                  <a:lnTo>
                    <a:pt x="233" y="828"/>
                  </a:lnTo>
                  <a:lnTo>
                    <a:pt x="234" y="825"/>
                  </a:lnTo>
                  <a:lnTo>
                    <a:pt x="234" y="823"/>
                  </a:lnTo>
                  <a:lnTo>
                    <a:pt x="235" y="823"/>
                  </a:lnTo>
                  <a:lnTo>
                    <a:pt x="235" y="820"/>
                  </a:lnTo>
                  <a:lnTo>
                    <a:pt x="238" y="819"/>
                  </a:lnTo>
                  <a:lnTo>
                    <a:pt x="243" y="816"/>
                  </a:lnTo>
                  <a:lnTo>
                    <a:pt x="245" y="814"/>
                  </a:lnTo>
                  <a:lnTo>
                    <a:pt x="245" y="814"/>
                  </a:lnTo>
                  <a:lnTo>
                    <a:pt x="245" y="813"/>
                  </a:lnTo>
                  <a:lnTo>
                    <a:pt x="243" y="811"/>
                  </a:lnTo>
                  <a:lnTo>
                    <a:pt x="241" y="810"/>
                  </a:lnTo>
                  <a:lnTo>
                    <a:pt x="240" y="809"/>
                  </a:lnTo>
                  <a:lnTo>
                    <a:pt x="238" y="803"/>
                  </a:lnTo>
                  <a:lnTo>
                    <a:pt x="238" y="801"/>
                  </a:lnTo>
                  <a:lnTo>
                    <a:pt x="241" y="795"/>
                  </a:lnTo>
                  <a:lnTo>
                    <a:pt x="244" y="793"/>
                  </a:lnTo>
                  <a:lnTo>
                    <a:pt x="245" y="791"/>
                  </a:lnTo>
                  <a:lnTo>
                    <a:pt x="248" y="788"/>
                  </a:lnTo>
                  <a:lnTo>
                    <a:pt x="251" y="784"/>
                  </a:lnTo>
                  <a:lnTo>
                    <a:pt x="251" y="784"/>
                  </a:lnTo>
                  <a:lnTo>
                    <a:pt x="251" y="784"/>
                  </a:lnTo>
                  <a:lnTo>
                    <a:pt x="253" y="783"/>
                  </a:lnTo>
                  <a:lnTo>
                    <a:pt x="255" y="783"/>
                  </a:lnTo>
                  <a:lnTo>
                    <a:pt x="255" y="781"/>
                  </a:lnTo>
                  <a:lnTo>
                    <a:pt x="254" y="780"/>
                  </a:lnTo>
                  <a:lnTo>
                    <a:pt x="253" y="780"/>
                  </a:lnTo>
                  <a:lnTo>
                    <a:pt x="254" y="779"/>
                  </a:lnTo>
                  <a:lnTo>
                    <a:pt x="258" y="776"/>
                  </a:lnTo>
                  <a:lnTo>
                    <a:pt x="259" y="775"/>
                  </a:lnTo>
                  <a:lnTo>
                    <a:pt x="264" y="774"/>
                  </a:lnTo>
                  <a:lnTo>
                    <a:pt x="272" y="773"/>
                  </a:lnTo>
                  <a:lnTo>
                    <a:pt x="273" y="771"/>
                  </a:lnTo>
                  <a:lnTo>
                    <a:pt x="275" y="769"/>
                  </a:lnTo>
                  <a:lnTo>
                    <a:pt x="284" y="765"/>
                  </a:lnTo>
                  <a:lnTo>
                    <a:pt x="287" y="763"/>
                  </a:lnTo>
                  <a:lnTo>
                    <a:pt x="288" y="761"/>
                  </a:lnTo>
                  <a:lnTo>
                    <a:pt x="288" y="759"/>
                  </a:lnTo>
                  <a:lnTo>
                    <a:pt x="288" y="759"/>
                  </a:lnTo>
                  <a:lnTo>
                    <a:pt x="287" y="759"/>
                  </a:lnTo>
                  <a:lnTo>
                    <a:pt x="287" y="758"/>
                  </a:lnTo>
                  <a:lnTo>
                    <a:pt x="287" y="756"/>
                  </a:lnTo>
                  <a:lnTo>
                    <a:pt x="288" y="756"/>
                  </a:lnTo>
                  <a:lnTo>
                    <a:pt x="289" y="756"/>
                  </a:lnTo>
                  <a:lnTo>
                    <a:pt x="289" y="755"/>
                  </a:lnTo>
                  <a:lnTo>
                    <a:pt x="288" y="755"/>
                  </a:lnTo>
                  <a:lnTo>
                    <a:pt x="288" y="754"/>
                  </a:lnTo>
                  <a:lnTo>
                    <a:pt x="288" y="753"/>
                  </a:lnTo>
                  <a:lnTo>
                    <a:pt x="285" y="751"/>
                  </a:lnTo>
                  <a:lnTo>
                    <a:pt x="285" y="746"/>
                  </a:lnTo>
                  <a:lnTo>
                    <a:pt x="285" y="745"/>
                  </a:lnTo>
                  <a:lnTo>
                    <a:pt x="287" y="742"/>
                  </a:lnTo>
                  <a:lnTo>
                    <a:pt x="288" y="741"/>
                  </a:lnTo>
                  <a:lnTo>
                    <a:pt x="295" y="736"/>
                  </a:lnTo>
                  <a:lnTo>
                    <a:pt x="297" y="735"/>
                  </a:lnTo>
                  <a:lnTo>
                    <a:pt x="298" y="735"/>
                  </a:lnTo>
                  <a:lnTo>
                    <a:pt x="299" y="734"/>
                  </a:lnTo>
                  <a:lnTo>
                    <a:pt x="299" y="734"/>
                  </a:lnTo>
                  <a:lnTo>
                    <a:pt x="300" y="735"/>
                  </a:lnTo>
                  <a:lnTo>
                    <a:pt x="300" y="735"/>
                  </a:lnTo>
                  <a:lnTo>
                    <a:pt x="302" y="736"/>
                  </a:lnTo>
                  <a:lnTo>
                    <a:pt x="304" y="736"/>
                  </a:lnTo>
                  <a:lnTo>
                    <a:pt x="304" y="736"/>
                  </a:lnTo>
                  <a:lnTo>
                    <a:pt x="307" y="737"/>
                  </a:lnTo>
                  <a:lnTo>
                    <a:pt x="308" y="737"/>
                  </a:lnTo>
                  <a:lnTo>
                    <a:pt x="309" y="737"/>
                  </a:lnTo>
                  <a:lnTo>
                    <a:pt x="309" y="737"/>
                  </a:lnTo>
                  <a:lnTo>
                    <a:pt x="309" y="737"/>
                  </a:lnTo>
                  <a:lnTo>
                    <a:pt x="310" y="737"/>
                  </a:lnTo>
                  <a:lnTo>
                    <a:pt x="310" y="737"/>
                  </a:lnTo>
                  <a:lnTo>
                    <a:pt x="312" y="737"/>
                  </a:lnTo>
                  <a:lnTo>
                    <a:pt x="312" y="737"/>
                  </a:lnTo>
                  <a:lnTo>
                    <a:pt x="313" y="736"/>
                  </a:lnTo>
                  <a:lnTo>
                    <a:pt x="313" y="737"/>
                  </a:lnTo>
                  <a:lnTo>
                    <a:pt x="313" y="737"/>
                  </a:lnTo>
                  <a:lnTo>
                    <a:pt x="314" y="739"/>
                  </a:lnTo>
                  <a:lnTo>
                    <a:pt x="315" y="739"/>
                  </a:lnTo>
                  <a:lnTo>
                    <a:pt x="317" y="739"/>
                  </a:lnTo>
                  <a:lnTo>
                    <a:pt x="318" y="740"/>
                  </a:lnTo>
                  <a:lnTo>
                    <a:pt x="322" y="741"/>
                  </a:lnTo>
                  <a:lnTo>
                    <a:pt x="324" y="742"/>
                  </a:lnTo>
                  <a:lnTo>
                    <a:pt x="327" y="742"/>
                  </a:lnTo>
                  <a:lnTo>
                    <a:pt x="328" y="742"/>
                  </a:lnTo>
                  <a:lnTo>
                    <a:pt x="330" y="741"/>
                  </a:lnTo>
                  <a:lnTo>
                    <a:pt x="333" y="741"/>
                  </a:lnTo>
                  <a:lnTo>
                    <a:pt x="334" y="741"/>
                  </a:lnTo>
                  <a:lnTo>
                    <a:pt x="335" y="740"/>
                  </a:lnTo>
                  <a:lnTo>
                    <a:pt x="335" y="739"/>
                  </a:lnTo>
                  <a:lnTo>
                    <a:pt x="337" y="737"/>
                  </a:lnTo>
                  <a:lnTo>
                    <a:pt x="338" y="736"/>
                  </a:lnTo>
                  <a:lnTo>
                    <a:pt x="343" y="732"/>
                  </a:lnTo>
                  <a:lnTo>
                    <a:pt x="344" y="732"/>
                  </a:lnTo>
                  <a:lnTo>
                    <a:pt x="347" y="731"/>
                  </a:lnTo>
                  <a:lnTo>
                    <a:pt x="350" y="730"/>
                  </a:lnTo>
                  <a:lnTo>
                    <a:pt x="354" y="729"/>
                  </a:lnTo>
                  <a:lnTo>
                    <a:pt x="355" y="729"/>
                  </a:lnTo>
                  <a:lnTo>
                    <a:pt x="358" y="725"/>
                  </a:lnTo>
                  <a:lnTo>
                    <a:pt x="362" y="721"/>
                  </a:lnTo>
                  <a:lnTo>
                    <a:pt x="364" y="720"/>
                  </a:lnTo>
                  <a:lnTo>
                    <a:pt x="367" y="720"/>
                  </a:lnTo>
                  <a:lnTo>
                    <a:pt x="370" y="721"/>
                  </a:lnTo>
                  <a:lnTo>
                    <a:pt x="372" y="722"/>
                  </a:lnTo>
                  <a:lnTo>
                    <a:pt x="378" y="725"/>
                  </a:lnTo>
                  <a:lnTo>
                    <a:pt x="383" y="727"/>
                  </a:lnTo>
                  <a:lnTo>
                    <a:pt x="384" y="729"/>
                  </a:lnTo>
                  <a:lnTo>
                    <a:pt x="385" y="730"/>
                  </a:lnTo>
                  <a:lnTo>
                    <a:pt x="387" y="735"/>
                  </a:lnTo>
                  <a:lnTo>
                    <a:pt x="388" y="737"/>
                  </a:lnTo>
                  <a:lnTo>
                    <a:pt x="389" y="741"/>
                  </a:lnTo>
                  <a:lnTo>
                    <a:pt x="389" y="741"/>
                  </a:lnTo>
                  <a:lnTo>
                    <a:pt x="389" y="742"/>
                  </a:lnTo>
                  <a:lnTo>
                    <a:pt x="389" y="745"/>
                  </a:lnTo>
                  <a:lnTo>
                    <a:pt x="390" y="745"/>
                  </a:lnTo>
                  <a:lnTo>
                    <a:pt x="390" y="745"/>
                  </a:lnTo>
                  <a:lnTo>
                    <a:pt x="392" y="745"/>
                  </a:lnTo>
                  <a:lnTo>
                    <a:pt x="392" y="746"/>
                  </a:lnTo>
                  <a:lnTo>
                    <a:pt x="393" y="746"/>
                  </a:lnTo>
                  <a:lnTo>
                    <a:pt x="393" y="747"/>
                  </a:lnTo>
                  <a:lnTo>
                    <a:pt x="394" y="749"/>
                  </a:lnTo>
                  <a:lnTo>
                    <a:pt x="398" y="751"/>
                  </a:lnTo>
                  <a:lnTo>
                    <a:pt x="398" y="753"/>
                  </a:lnTo>
                  <a:lnTo>
                    <a:pt x="398" y="754"/>
                  </a:lnTo>
                  <a:lnTo>
                    <a:pt x="397" y="754"/>
                  </a:lnTo>
                  <a:lnTo>
                    <a:pt x="398" y="754"/>
                  </a:lnTo>
                  <a:lnTo>
                    <a:pt x="398" y="754"/>
                  </a:lnTo>
                  <a:lnTo>
                    <a:pt x="399" y="754"/>
                  </a:lnTo>
                  <a:lnTo>
                    <a:pt x="399" y="754"/>
                  </a:lnTo>
                  <a:lnTo>
                    <a:pt x="403" y="755"/>
                  </a:lnTo>
                  <a:lnTo>
                    <a:pt x="404" y="756"/>
                  </a:lnTo>
                  <a:lnTo>
                    <a:pt x="407" y="759"/>
                  </a:lnTo>
                  <a:lnTo>
                    <a:pt x="411" y="761"/>
                  </a:lnTo>
                  <a:lnTo>
                    <a:pt x="413" y="764"/>
                  </a:lnTo>
                  <a:lnTo>
                    <a:pt x="418" y="769"/>
                  </a:lnTo>
                  <a:lnTo>
                    <a:pt x="422" y="770"/>
                  </a:lnTo>
                  <a:lnTo>
                    <a:pt x="424" y="773"/>
                  </a:lnTo>
                  <a:lnTo>
                    <a:pt x="424" y="773"/>
                  </a:lnTo>
                  <a:lnTo>
                    <a:pt x="424" y="773"/>
                  </a:lnTo>
                  <a:lnTo>
                    <a:pt x="426" y="773"/>
                  </a:lnTo>
                  <a:lnTo>
                    <a:pt x="427" y="773"/>
                  </a:lnTo>
                  <a:lnTo>
                    <a:pt x="428" y="773"/>
                  </a:lnTo>
                  <a:lnTo>
                    <a:pt x="431" y="774"/>
                  </a:lnTo>
                  <a:lnTo>
                    <a:pt x="433" y="773"/>
                  </a:lnTo>
                  <a:lnTo>
                    <a:pt x="433" y="774"/>
                  </a:lnTo>
                  <a:lnTo>
                    <a:pt x="436" y="775"/>
                  </a:lnTo>
                  <a:lnTo>
                    <a:pt x="438" y="779"/>
                  </a:lnTo>
                  <a:lnTo>
                    <a:pt x="438" y="780"/>
                  </a:lnTo>
                  <a:lnTo>
                    <a:pt x="438" y="780"/>
                  </a:lnTo>
                  <a:lnTo>
                    <a:pt x="439" y="780"/>
                  </a:lnTo>
                  <a:lnTo>
                    <a:pt x="439" y="780"/>
                  </a:lnTo>
                  <a:lnTo>
                    <a:pt x="442" y="780"/>
                  </a:lnTo>
                  <a:lnTo>
                    <a:pt x="443" y="781"/>
                  </a:lnTo>
                  <a:lnTo>
                    <a:pt x="444" y="781"/>
                  </a:lnTo>
                  <a:lnTo>
                    <a:pt x="442" y="784"/>
                  </a:lnTo>
                  <a:lnTo>
                    <a:pt x="443" y="784"/>
                  </a:lnTo>
                  <a:lnTo>
                    <a:pt x="444" y="783"/>
                  </a:lnTo>
                  <a:lnTo>
                    <a:pt x="446" y="783"/>
                  </a:lnTo>
                  <a:lnTo>
                    <a:pt x="446" y="783"/>
                  </a:lnTo>
                  <a:lnTo>
                    <a:pt x="448" y="783"/>
                  </a:lnTo>
                  <a:lnTo>
                    <a:pt x="449" y="783"/>
                  </a:lnTo>
                  <a:lnTo>
                    <a:pt x="449" y="784"/>
                  </a:lnTo>
                  <a:lnTo>
                    <a:pt x="451" y="786"/>
                  </a:lnTo>
                  <a:lnTo>
                    <a:pt x="451" y="788"/>
                  </a:lnTo>
                  <a:lnTo>
                    <a:pt x="451" y="789"/>
                  </a:lnTo>
                  <a:lnTo>
                    <a:pt x="451" y="789"/>
                  </a:lnTo>
                  <a:lnTo>
                    <a:pt x="451" y="790"/>
                  </a:lnTo>
                  <a:lnTo>
                    <a:pt x="456" y="793"/>
                  </a:lnTo>
                  <a:lnTo>
                    <a:pt x="457" y="793"/>
                  </a:lnTo>
                  <a:lnTo>
                    <a:pt x="459" y="793"/>
                  </a:lnTo>
                  <a:lnTo>
                    <a:pt x="461" y="794"/>
                  </a:lnTo>
                  <a:lnTo>
                    <a:pt x="462" y="795"/>
                  </a:lnTo>
                  <a:lnTo>
                    <a:pt x="463" y="799"/>
                  </a:lnTo>
                  <a:lnTo>
                    <a:pt x="466" y="804"/>
                  </a:lnTo>
                  <a:lnTo>
                    <a:pt x="466" y="808"/>
                  </a:lnTo>
                  <a:lnTo>
                    <a:pt x="467" y="809"/>
                  </a:lnTo>
                  <a:lnTo>
                    <a:pt x="468" y="810"/>
                  </a:lnTo>
                  <a:lnTo>
                    <a:pt x="468" y="814"/>
                  </a:lnTo>
                  <a:lnTo>
                    <a:pt x="466" y="814"/>
                  </a:lnTo>
                  <a:lnTo>
                    <a:pt x="464" y="814"/>
                  </a:lnTo>
                  <a:lnTo>
                    <a:pt x="464" y="815"/>
                  </a:lnTo>
                  <a:lnTo>
                    <a:pt x="463" y="815"/>
                  </a:lnTo>
                  <a:lnTo>
                    <a:pt x="464" y="818"/>
                  </a:lnTo>
                  <a:lnTo>
                    <a:pt x="463" y="820"/>
                  </a:lnTo>
                  <a:lnTo>
                    <a:pt x="461" y="821"/>
                  </a:lnTo>
                  <a:lnTo>
                    <a:pt x="461" y="823"/>
                  </a:lnTo>
                  <a:lnTo>
                    <a:pt x="461" y="825"/>
                  </a:lnTo>
                  <a:lnTo>
                    <a:pt x="462" y="826"/>
                  </a:lnTo>
                  <a:lnTo>
                    <a:pt x="466" y="826"/>
                  </a:lnTo>
                  <a:lnTo>
                    <a:pt x="467" y="825"/>
                  </a:lnTo>
                  <a:lnTo>
                    <a:pt x="467" y="824"/>
                  </a:lnTo>
                  <a:lnTo>
                    <a:pt x="469" y="821"/>
                  </a:lnTo>
                  <a:lnTo>
                    <a:pt x="473" y="819"/>
                  </a:lnTo>
                  <a:lnTo>
                    <a:pt x="473" y="818"/>
                  </a:lnTo>
                  <a:lnTo>
                    <a:pt x="473" y="814"/>
                  </a:lnTo>
                  <a:lnTo>
                    <a:pt x="473" y="813"/>
                  </a:lnTo>
                  <a:lnTo>
                    <a:pt x="476" y="811"/>
                  </a:lnTo>
                  <a:lnTo>
                    <a:pt x="478" y="810"/>
                  </a:lnTo>
                  <a:lnTo>
                    <a:pt x="481" y="811"/>
                  </a:lnTo>
                  <a:lnTo>
                    <a:pt x="482" y="810"/>
                  </a:lnTo>
                  <a:lnTo>
                    <a:pt x="481" y="808"/>
                  </a:lnTo>
                  <a:lnTo>
                    <a:pt x="481" y="804"/>
                  </a:lnTo>
                  <a:lnTo>
                    <a:pt x="479" y="801"/>
                  </a:lnTo>
                  <a:lnTo>
                    <a:pt x="477" y="800"/>
                  </a:lnTo>
                  <a:lnTo>
                    <a:pt x="473" y="799"/>
                  </a:lnTo>
                  <a:lnTo>
                    <a:pt x="472" y="798"/>
                  </a:lnTo>
                  <a:lnTo>
                    <a:pt x="473" y="795"/>
                  </a:lnTo>
                  <a:lnTo>
                    <a:pt x="474" y="791"/>
                  </a:lnTo>
                  <a:lnTo>
                    <a:pt x="477" y="788"/>
                  </a:lnTo>
                  <a:lnTo>
                    <a:pt x="478" y="786"/>
                  </a:lnTo>
                  <a:lnTo>
                    <a:pt x="479" y="785"/>
                  </a:lnTo>
                  <a:lnTo>
                    <a:pt x="482" y="785"/>
                  </a:lnTo>
                  <a:lnTo>
                    <a:pt x="482" y="785"/>
                  </a:lnTo>
                  <a:lnTo>
                    <a:pt x="482" y="786"/>
                  </a:lnTo>
                  <a:lnTo>
                    <a:pt x="483" y="786"/>
                  </a:lnTo>
                  <a:lnTo>
                    <a:pt x="484" y="788"/>
                  </a:lnTo>
                  <a:lnTo>
                    <a:pt x="486" y="789"/>
                  </a:lnTo>
                  <a:lnTo>
                    <a:pt x="491" y="789"/>
                  </a:lnTo>
                  <a:lnTo>
                    <a:pt x="494" y="794"/>
                  </a:lnTo>
                  <a:lnTo>
                    <a:pt x="496" y="796"/>
                  </a:lnTo>
                  <a:lnTo>
                    <a:pt x="498" y="796"/>
                  </a:lnTo>
                  <a:lnTo>
                    <a:pt x="498" y="795"/>
                  </a:lnTo>
                  <a:lnTo>
                    <a:pt x="498" y="794"/>
                  </a:lnTo>
                  <a:lnTo>
                    <a:pt x="499" y="791"/>
                  </a:lnTo>
                  <a:lnTo>
                    <a:pt x="499" y="790"/>
                  </a:lnTo>
                  <a:lnTo>
                    <a:pt x="497" y="788"/>
                  </a:lnTo>
                  <a:lnTo>
                    <a:pt x="493" y="784"/>
                  </a:lnTo>
                  <a:lnTo>
                    <a:pt x="492" y="783"/>
                  </a:lnTo>
                  <a:lnTo>
                    <a:pt x="486" y="780"/>
                  </a:lnTo>
                  <a:lnTo>
                    <a:pt x="483" y="778"/>
                  </a:lnTo>
                  <a:lnTo>
                    <a:pt x="481" y="776"/>
                  </a:lnTo>
                  <a:lnTo>
                    <a:pt x="473" y="774"/>
                  </a:lnTo>
                  <a:lnTo>
                    <a:pt x="466" y="770"/>
                  </a:lnTo>
                  <a:lnTo>
                    <a:pt x="464" y="769"/>
                  </a:lnTo>
                  <a:lnTo>
                    <a:pt x="464" y="766"/>
                  </a:lnTo>
                  <a:lnTo>
                    <a:pt x="466" y="765"/>
                  </a:lnTo>
                  <a:lnTo>
                    <a:pt x="467" y="765"/>
                  </a:lnTo>
                  <a:lnTo>
                    <a:pt x="468" y="764"/>
                  </a:lnTo>
                  <a:lnTo>
                    <a:pt x="467" y="763"/>
                  </a:lnTo>
                  <a:lnTo>
                    <a:pt x="466" y="761"/>
                  </a:lnTo>
                  <a:lnTo>
                    <a:pt x="464" y="761"/>
                  </a:lnTo>
                  <a:lnTo>
                    <a:pt x="457" y="763"/>
                  </a:lnTo>
                  <a:lnTo>
                    <a:pt x="453" y="761"/>
                  </a:lnTo>
                  <a:lnTo>
                    <a:pt x="449" y="760"/>
                  </a:lnTo>
                  <a:lnTo>
                    <a:pt x="444" y="756"/>
                  </a:lnTo>
                  <a:lnTo>
                    <a:pt x="439" y="753"/>
                  </a:lnTo>
                  <a:lnTo>
                    <a:pt x="438" y="749"/>
                  </a:lnTo>
                  <a:lnTo>
                    <a:pt x="437" y="746"/>
                  </a:lnTo>
                  <a:lnTo>
                    <a:pt x="434" y="741"/>
                  </a:lnTo>
                  <a:lnTo>
                    <a:pt x="433" y="737"/>
                  </a:lnTo>
                  <a:lnTo>
                    <a:pt x="432" y="735"/>
                  </a:lnTo>
                  <a:lnTo>
                    <a:pt x="431" y="734"/>
                  </a:lnTo>
                  <a:lnTo>
                    <a:pt x="428" y="732"/>
                  </a:lnTo>
                  <a:lnTo>
                    <a:pt x="422" y="729"/>
                  </a:lnTo>
                  <a:lnTo>
                    <a:pt x="419" y="727"/>
                  </a:lnTo>
                  <a:lnTo>
                    <a:pt x="417" y="725"/>
                  </a:lnTo>
                  <a:lnTo>
                    <a:pt x="416" y="724"/>
                  </a:lnTo>
                  <a:lnTo>
                    <a:pt x="414" y="720"/>
                  </a:lnTo>
                  <a:lnTo>
                    <a:pt x="413" y="715"/>
                  </a:lnTo>
                  <a:lnTo>
                    <a:pt x="413" y="714"/>
                  </a:lnTo>
                  <a:lnTo>
                    <a:pt x="414" y="714"/>
                  </a:lnTo>
                  <a:lnTo>
                    <a:pt x="416" y="714"/>
                  </a:lnTo>
                  <a:lnTo>
                    <a:pt x="416" y="712"/>
                  </a:lnTo>
                  <a:lnTo>
                    <a:pt x="417" y="712"/>
                  </a:lnTo>
                  <a:lnTo>
                    <a:pt x="417" y="711"/>
                  </a:lnTo>
                  <a:lnTo>
                    <a:pt x="416" y="710"/>
                  </a:lnTo>
                  <a:lnTo>
                    <a:pt x="413" y="707"/>
                  </a:lnTo>
                  <a:lnTo>
                    <a:pt x="413" y="706"/>
                  </a:lnTo>
                  <a:lnTo>
                    <a:pt x="413" y="704"/>
                  </a:lnTo>
                  <a:lnTo>
                    <a:pt x="413" y="702"/>
                  </a:lnTo>
                  <a:lnTo>
                    <a:pt x="414" y="702"/>
                  </a:lnTo>
                  <a:lnTo>
                    <a:pt x="417" y="701"/>
                  </a:lnTo>
                  <a:lnTo>
                    <a:pt x="417" y="701"/>
                  </a:lnTo>
                  <a:lnTo>
                    <a:pt x="416" y="702"/>
                  </a:lnTo>
                  <a:lnTo>
                    <a:pt x="417" y="702"/>
                  </a:lnTo>
                  <a:lnTo>
                    <a:pt x="418" y="702"/>
                  </a:lnTo>
                  <a:lnTo>
                    <a:pt x="421" y="701"/>
                  </a:lnTo>
                  <a:lnTo>
                    <a:pt x="422" y="700"/>
                  </a:lnTo>
                  <a:lnTo>
                    <a:pt x="424" y="700"/>
                  </a:lnTo>
                  <a:lnTo>
                    <a:pt x="426" y="699"/>
                  </a:lnTo>
                  <a:lnTo>
                    <a:pt x="426" y="697"/>
                  </a:lnTo>
                  <a:lnTo>
                    <a:pt x="427" y="697"/>
                  </a:lnTo>
                  <a:lnTo>
                    <a:pt x="431" y="699"/>
                  </a:lnTo>
                  <a:lnTo>
                    <a:pt x="432" y="697"/>
                  </a:lnTo>
                  <a:lnTo>
                    <a:pt x="432" y="697"/>
                  </a:lnTo>
                  <a:lnTo>
                    <a:pt x="434" y="700"/>
                  </a:lnTo>
                  <a:lnTo>
                    <a:pt x="433" y="700"/>
                  </a:lnTo>
                  <a:lnTo>
                    <a:pt x="432" y="701"/>
                  </a:lnTo>
                  <a:lnTo>
                    <a:pt x="432" y="701"/>
                  </a:lnTo>
                  <a:lnTo>
                    <a:pt x="431" y="702"/>
                  </a:lnTo>
                  <a:lnTo>
                    <a:pt x="432" y="706"/>
                  </a:lnTo>
                  <a:lnTo>
                    <a:pt x="432" y="707"/>
                  </a:lnTo>
                  <a:lnTo>
                    <a:pt x="432" y="709"/>
                  </a:lnTo>
                  <a:lnTo>
                    <a:pt x="434" y="710"/>
                  </a:lnTo>
                  <a:lnTo>
                    <a:pt x="436" y="714"/>
                  </a:lnTo>
                  <a:lnTo>
                    <a:pt x="436" y="714"/>
                  </a:lnTo>
                  <a:lnTo>
                    <a:pt x="437" y="714"/>
                  </a:lnTo>
                  <a:lnTo>
                    <a:pt x="438" y="711"/>
                  </a:lnTo>
                  <a:lnTo>
                    <a:pt x="438" y="710"/>
                  </a:lnTo>
                  <a:lnTo>
                    <a:pt x="441" y="707"/>
                  </a:lnTo>
                  <a:lnTo>
                    <a:pt x="441" y="705"/>
                  </a:lnTo>
                  <a:lnTo>
                    <a:pt x="442" y="705"/>
                  </a:lnTo>
                  <a:lnTo>
                    <a:pt x="443" y="705"/>
                  </a:lnTo>
                  <a:lnTo>
                    <a:pt x="446" y="705"/>
                  </a:lnTo>
                  <a:lnTo>
                    <a:pt x="446" y="706"/>
                  </a:lnTo>
                  <a:lnTo>
                    <a:pt x="449" y="709"/>
                  </a:lnTo>
                  <a:lnTo>
                    <a:pt x="449" y="711"/>
                  </a:lnTo>
                  <a:lnTo>
                    <a:pt x="449" y="714"/>
                  </a:lnTo>
                  <a:lnTo>
                    <a:pt x="449" y="715"/>
                  </a:lnTo>
                  <a:lnTo>
                    <a:pt x="451" y="717"/>
                  </a:lnTo>
                  <a:lnTo>
                    <a:pt x="456" y="721"/>
                  </a:lnTo>
                  <a:lnTo>
                    <a:pt x="457" y="721"/>
                  </a:lnTo>
                  <a:lnTo>
                    <a:pt x="458" y="722"/>
                  </a:lnTo>
                  <a:lnTo>
                    <a:pt x="457" y="722"/>
                  </a:lnTo>
                  <a:lnTo>
                    <a:pt x="456" y="722"/>
                  </a:lnTo>
                  <a:lnTo>
                    <a:pt x="454" y="722"/>
                  </a:lnTo>
                  <a:lnTo>
                    <a:pt x="454" y="722"/>
                  </a:lnTo>
                  <a:lnTo>
                    <a:pt x="453" y="722"/>
                  </a:lnTo>
                  <a:lnTo>
                    <a:pt x="454" y="725"/>
                  </a:lnTo>
                  <a:lnTo>
                    <a:pt x="458" y="729"/>
                  </a:lnTo>
                  <a:lnTo>
                    <a:pt x="461" y="730"/>
                  </a:lnTo>
                  <a:lnTo>
                    <a:pt x="463" y="731"/>
                  </a:lnTo>
                  <a:lnTo>
                    <a:pt x="464" y="732"/>
                  </a:lnTo>
                  <a:lnTo>
                    <a:pt x="464" y="734"/>
                  </a:lnTo>
                  <a:lnTo>
                    <a:pt x="464" y="735"/>
                  </a:lnTo>
                  <a:lnTo>
                    <a:pt x="464" y="735"/>
                  </a:lnTo>
                  <a:lnTo>
                    <a:pt x="466" y="735"/>
                  </a:lnTo>
                  <a:lnTo>
                    <a:pt x="467" y="735"/>
                  </a:lnTo>
                  <a:lnTo>
                    <a:pt x="469" y="735"/>
                  </a:lnTo>
                  <a:lnTo>
                    <a:pt x="471" y="735"/>
                  </a:lnTo>
                  <a:lnTo>
                    <a:pt x="473" y="736"/>
                  </a:lnTo>
                  <a:lnTo>
                    <a:pt x="478" y="737"/>
                  </a:lnTo>
                  <a:lnTo>
                    <a:pt x="481" y="740"/>
                  </a:lnTo>
                  <a:lnTo>
                    <a:pt x="483" y="742"/>
                  </a:lnTo>
                  <a:lnTo>
                    <a:pt x="487" y="745"/>
                  </a:lnTo>
                  <a:lnTo>
                    <a:pt x="487" y="745"/>
                  </a:lnTo>
                  <a:lnTo>
                    <a:pt x="488" y="746"/>
                  </a:lnTo>
                  <a:lnTo>
                    <a:pt x="489" y="746"/>
                  </a:lnTo>
                  <a:lnTo>
                    <a:pt x="482" y="744"/>
                  </a:lnTo>
                  <a:lnTo>
                    <a:pt x="481" y="744"/>
                  </a:lnTo>
                  <a:lnTo>
                    <a:pt x="479" y="744"/>
                  </a:lnTo>
                  <a:lnTo>
                    <a:pt x="483" y="745"/>
                  </a:lnTo>
                  <a:lnTo>
                    <a:pt x="487" y="746"/>
                  </a:lnTo>
                  <a:lnTo>
                    <a:pt x="491" y="747"/>
                  </a:lnTo>
                  <a:lnTo>
                    <a:pt x="496" y="750"/>
                  </a:lnTo>
                  <a:lnTo>
                    <a:pt x="498" y="751"/>
                  </a:lnTo>
                  <a:lnTo>
                    <a:pt x="501" y="754"/>
                  </a:lnTo>
                  <a:lnTo>
                    <a:pt x="501" y="754"/>
                  </a:lnTo>
                  <a:lnTo>
                    <a:pt x="501" y="754"/>
                  </a:lnTo>
                  <a:lnTo>
                    <a:pt x="502" y="754"/>
                  </a:lnTo>
                  <a:lnTo>
                    <a:pt x="502" y="754"/>
                  </a:lnTo>
                  <a:lnTo>
                    <a:pt x="502" y="754"/>
                  </a:lnTo>
                  <a:lnTo>
                    <a:pt x="502" y="754"/>
                  </a:lnTo>
                  <a:lnTo>
                    <a:pt x="506" y="756"/>
                  </a:lnTo>
                  <a:lnTo>
                    <a:pt x="508" y="760"/>
                  </a:lnTo>
                  <a:lnTo>
                    <a:pt x="509" y="761"/>
                  </a:lnTo>
                  <a:lnTo>
                    <a:pt x="512" y="763"/>
                  </a:lnTo>
                  <a:lnTo>
                    <a:pt x="513" y="763"/>
                  </a:lnTo>
                  <a:lnTo>
                    <a:pt x="514" y="764"/>
                  </a:lnTo>
                  <a:lnTo>
                    <a:pt x="514" y="766"/>
                  </a:lnTo>
                  <a:lnTo>
                    <a:pt x="514" y="768"/>
                  </a:lnTo>
                  <a:lnTo>
                    <a:pt x="513" y="768"/>
                  </a:lnTo>
                  <a:lnTo>
                    <a:pt x="513" y="770"/>
                  </a:lnTo>
                  <a:lnTo>
                    <a:pt x="513" y="771"/>
                  </a:lnTo>
                  <a:lnTo>
                    <a:pt x="513" y="774"/>
                  </a:lnTo>
                  <a:lnTo>
                    <a:pt x="513" y="775"/>
                  </a:lnTo>
                  <a:lnTo>
                    <a:pt x="513" y="778"/>
                  </a:lnTo>
                  <a:lnTo>
                    <a:pt x="512" y="780"/>
                  </a:lnTo>
                  <a:lnTo>
                    <a:pt x="512" y="783"/>
                  </a:lnTo>
                  <a:lnTo>
                    <a:pt x="512" y="784"/>
                  </a:lnTo>
                  <a:lnTo>
                    <a:pt x="513" y="786"/>
                  </a:lnTo>
                  <a:lnTo>
                    <a:pt x="513" y="786"/>
                  </a:lnTo>
                  <a:lnTo>
                    <a:pt x="513" y="788"/>
                  </a:lnTo>
                  <a:lnTo>
                    <a:pt x="512" y="788"/>
                  </a:lnTo>
                  <a:lnTo>
                    <a:pt x="512" y="786"/>
                  </a:lnTo>
                  <a:lnTo>
                    <a:pt x="511" y="786"/>
                  </a:lnTo>
                  <a:lnTo>
                    <a:pt x="512" y="788"/>
                  </a:lnTo>
                  <a:lnTo>
                    <a:pt x="512" y="789"/>
                  </a:lnTo>
                  <a:lnTo>
                    <a:pt x="513" y="790"/>
                  </a:lnTo>
                  <a:lnTo>
                    <a:pt x="518" y="793"/>
                  </a:lnTo>
                  <a:lnTo>
                    <a:pt x="521" y="795"/>
                  </a:lnTo>
                  <a:lnTo>
                    <a:pt x="521" y="796"/>
                  </a:lnTo>
                  <a:lnTo>
                    <a:pt x="521" y="798"/>
                  </a:lnTo>
                  <a:lnTo>
                    <a:pt x="522" y="799"/>
                  </a:lnTo>
                  <a:lnTo>
                    <a:pt x="523" y="800"/>
                  </a:lnTo>
                  <a:lnTo>
                    <a:pt x="524" y="804"/>
                  </a:lnTo>
                  <a:lnTo>
                    <a:pt x="527" y="805"/>
                  </a:lnTo>
                  <a:lnTo>
                    <a:pt x="528" y="808"/>
                  </a:lnTo>
                  <a:lnTo>
                    <a:pt x="531" y="809"/>
                  </a:lnTo>
                  <a:lnTo>
                    <a:pt x="531" y="809"/>
                  </a:lnTo>
                  <a:lnTo>
                    <a:pt x="532" y="809"/>
                  </a:lnTo>
                  <a:lnTo>
                    <a:pt x="533" y="809"/>
                  </a:lnTo>
                  <a:lnTo>
                    <a:pt x="535" y="809"/>
                  </a:lnTo>
                  <a:lnTo>
                    <a:pt x="536" y="809"/>
                  </a:lnTo>
                  <a:lnTo>
                    <a:pt x="536" y="809"/>
                  </a:lnTo>
                  <a:lnTo>
                    <a:pt x="537" y="810"/>
                  </a:lnTo>
                  <a:lnTo>
                    <a:pt x="537" y="811"/>
                  </a:lnTo>
                  <a:lnTo>
                    <a:pt x="536" y="811"/>
                  </a:lnTo>
                  <a:lnTo>
                    <a:pt x="536" y="811"/>
                  </a:lnTo>
                  <a:lnTo>
                    <a:pt x="533" y="810"/>
                  </a:lnTo>
                  <a:lnTo>
                    <a:pt x="532" y="810"/>
                  </a:lnTo>
                  <a:lnTo>
                    <a:pt x="532" y="811"/>
                  </a:lnTo>
                  <a:lnTo>
                    <a:pt x="532" y="813"/>
                  </a:lnTo>
                  <a:lnTo>
                    <a:pt x="533" y="813"/>
                  </a:lnTo>
                  <a:lnTo>
                    <a:pt x="535" y="815"/>
                  </a:lnTo>
                  <a:lnTo>
                    <a:pt x="536" y="818"/>
                  </a:lnTo>
                  <a:lnTo>
                    <a:pt x="536" y="819"/>
                  </a:lnTo>
                  <a:lnTo>
                    <a:pt x="537" y="820"/>
                  </a:lnTo>
                  <a:lnTo>
                    <a:pt x="538" y="820"/>
                  </a:lnTo>
                  <a:lnTo>
                    <a:pt x="540" y="819"/>
                  </a:lnTo>
                  <a:lnTo>
                    <a:pt x="540" y="818"/>
                  </a:lnTo>
                  <a:lnTo>
                    <a:pt x="540" y="818"/>
                  </a:lnTo>
                  <a:lnTo>
                    <a:pt x="540" y="819"/>
                  </a:lnTo>
                  <a:lnTo>
                    <a:pt x="541" y="820"/>
                  </a:lnTo>
                  <a:lnTo>
                    <a:pt x="542" y="820"/>
                  </a:lnTo>
                  <a:lnTo>
                    <a:pt x="543" y="820"/>
                  </a:lnTo>
                  <a:lnTo>
                    <a:pt x="545" y="820"/>
                  </a:lnTo>
                  <a:lnTo>
                    <a:pt x="546" y="820"/>
                  </a:lnTo>
                  <a:lnTo>
                    <a:pt x="548" y="819"/>
                  </a:lnTo>
                  <a:lnTo>
                    <a:pt x="552" y="820"/>
                  </a:lnTo>
                  <a:lnTo>
                    <a:pt x="553" y="820"/>
                  </a:lnTo>
                  <a:lnTo>
                    <a:pt x="553" y="819"/>
                  </a:lnTo>
                  <a:lnTo>
                    <a:pt x="555" y="819"/>
                  </a:lnTo>
                  <a:lnTo>
                    <a:pt x="557" y="820"/>
                  </a:lnTo>
                  <a:lnTo>
                    <a:pt x="560" y="821"/>
                  </a:lnTo>
                  <a:lnTo>
                    <a:pt x="560" y="821"/>
                  </a:lnTo>
                  <a:lnTo>
                    <a:pt x="560" y="821"/>
                  </a:lnTo>
                  <a:lnTo>
                    <a:pt x="562" y="823"/>
                  </a:lnTo>
                  <a:lnTo>
                    <a:pt x="562" y="823"/>
                  </a:lnTo>
                  <a:lnTo>
                    <a:pt x="563" y="823"/>
                  </a:lnTo>
                  <a:lnTo>
                    <a:pt x="563" y="823"/>
                  </a:lnTo>
                  <a:lnTo>
                    <a:pt x="565" y="823"/>
                  </a:lnTo>
                  <a:lnTo>
                    <a:pt x="565" y="824"/>
                  </a:lnTo>
                  <a:lnTo>
                    <a:pt x="565" y="824"/>
                  </a:lnTo>
                  <a:lnTo>
                    <a:pt x="565" y="824"/>
                  </a:lnTo>
                  <a:lnTo>
                    <a:pt x="562" y="824"/>
                  </a:lnTo>
                  <a:lnTo>
                    <a:pt x="561" y="825"/>
                  </a:lnTo>
                  <a:lnTo>
                    <a:pt x="561" y="825"/>
                  </a:lnTo>
                  <a:lnTo>
                    <a:pt x="561" y="826"/>
                  </a:lnTo>
                  <a:lnTo>
                    <a:pt x="561" y="826"/>
                  </a:lnTo>
                  <a:lnTo>
                    <a:pt x="560" y="826"/>
                  </a:lnTo>
                  <a:lnTo>
                    <a:pt x="558" y="825"/>
                  </a:lnTo>
                  <a:lnTo>
                    <a:pt x="556" y="824"/>
                  </a:lnTo>
                  <a:lnTo>
                    <a:pt x="552" y="823"/>
                  </a:lnTo>
                  <a:lnTo>
                    <a:pt x="548" y="820"/>
                  </a:lnTo>
                  <a:lnTo>
                    <a:pt x="546" y="820"/>
                  </a:lnTo>
                  <a:lnTo>
                    <a:pt x="545" y="821"/>
                  </a:lnTo>
                  <a:lnTo>
                    <a:pt x="543" y="823"/>
                  </a:lnTo>
                  <a:lnTo>
                    <a:pt x="542" y="823"/>
                  </a:lnTo>
                  <a:lnTo>
                    <a:pt x="541" y="823"/>
                  </a:lnTo>
                  <a:lnTo>
                    <a:pt x="541" y="823"/>
                  </a:lnTo>
                  <a:lnTo>
                    <a:pt x="540" y="825"/>
                  </a:lnTo>
                  <a:lnTo>
                    <a:pt x="537" y="826"/>
                  </a:lnTo>
                  <a:lnTo>
                    <a:pt x="536" y="828"/>
                  </a:lnTo>
                  <a:lnTo>
                    <a:pt x="537" y="828"/>
                  </a:lnTo>
                  <a:lnTo>
                    <a:pt x="537" y="828"/>
                  </a:lnTo>
                  <a:lnTo>
                    <a:pt x="538" y="829"/>
                  </a:lnTo>
                  <a:lnTo>
                    <a:pt x="540" y="831"/>
                  </a:lnTo>
                  <a:lnTo>
                    <a:pt x="541" y="831"/>
                  </a:lnTo>
                  <a:lnTo>
                    <a:pt x="542" y="833"/>
                  </a:lnTo>
                  <a:lnTo>
                    <a:pt x="545" y="835"/>
                  </a:lnTo>
                  <a:lnTo>
                    <a:pt x="545" y="836"/>
                  </a:lnTo>
                  <a:lnTo>
                    <a:pt x="543" y="838"/>
                  </a:lnTo>
                  <a:lnTo>
                    <a:pt x="543" y="840"/>
                  </a:lnTo>
                  <a:lnTo>
                    <a:pt x="545" y="844"/>
                  </a:lnTo>
                  <a:lnTo>
                    <a:pt x="547" y="845"/>
                  </a:lnTo>
                  <a:lnTo>
                    <a:pt x="547" y="844"/>
                  </a:lnTo>
                  <a:lnTo>
                    <a:pt x="548" y="843"/>
                  </a:lnTo>
                  <a:lnTo>
                    <a:pt x="548" y="841"/>
                  </a:lnTo>
                  <a:lnTo>
                    <a:pt x="548" y="841"/>
                  </a:lnTo>
                  <a:lnTo>
                    <a:pt x="550" y="841"/>
                  </a:lnTo>
                  <a:lnTo>
                    <a:pt x="551" y="841"/>
                  </a:lnTo>
                  <a:lnTo>
                    <a:pt x="551" y="843"/>
                  </a:lnTo>
                  <a:lnTo>
                    <a:pt x="552" y="843"/>
                  </a:lnTo>
                  <a:lnTo>
                    <a:pt x="553" y="846"/>
                  </a:lnTo>
                  <a:lnTo>
                    <a:pt x="553" y="846"/>
                  </a:lnTo>
                  <a:lnTo>
                    <a:pt x="553" y="849"/>
                  </a:lnTo>
                  <a:lnTo>
                    <a:pt x="555" y="850"/>
                  </a:lnTo>
                  <a:lnTo>
                    <a:pt x="556" y="850"/>
                  </a:lnTo>
                  <a:lnTo>
                    <a:pt x="556" y="848"/>
                  </a:lnTo>
                  <a:lnTo>
                    <a:pt x="557" y="845"/>
                  </a:lnTo>
                  <a:lnTo>
                    <a:pt x="558" y="845"/>
                  </a:lnTo>
                  <a:lnTo>
                    <a:pt x="560" y="845"/>
                  </a:lnTo>
                  <a:lnTo>
                    <a:pt x="560" y="846"/>
                  </a:lnTo>
                  <a:lnTo>
                    <a:pt x="562" y="849"/>
                  </a:lnTo>
                  <a:lnTo>
                    <a:pt x="563" y="849"/>
                  </a:lnTo>
                  <a:lnTo>
                    <a:pt x="563" y="850"/>
                  </a:lnTo>
                  <a:lnTo>
                    <a:pt x="565" y="850"/>
                  </a:lnTo>
                  <a:lnTo>
                    <a:pt x="565" y="849"/>
                  </a:lnTo>
                  <a:lnTo>
                    <a:pt x="563" y="846"/>
                  </a:lnTo>
                  <a:lnTo>
                    <a:pt x="563" y="845"/>
                  </a:lnTo>
                  <a:lnTo>
                    <a:pt x="563" y="844"/>
                  </a:lnTo>
                  <a:lnTo>
                    <a:pt x="562" y="841"/>
                  </a:lnTo>
                  <a:lnTo>
                    <a:pt x="561" y="836"/>
                  </a:lnTo>
                  <a:lnTo>
                    <a:pt x="560" y="835"/>
                  </a:lnTo>
                  <a:lnTo>
                    <a:pt x="558" y="833"/>
                  </a:lnTo>
                  <a:lnTo>
                    <a:pt x="560" y="833"/>
                  </a:lnTo>
                  <a:lnTo>
                    <a:pt x="561" y="833"/>
                  </a:lnTo>
                  <a:lnTo>
                    <a:pt x="562" y="833"/>
                  </a:lnTo>
                  <a:lnTo>
                    <a:pt x="562" y="834"/>
                  </a:lnTo>
                  <a:lnTo>
                    <a:pt x="563" y="834"/>
                  </a:lnTo>
                  <a:lnTo>
                    <a:pt x="563" y="835"/>
                  </a:lnTo>
                  <a:lnTo>
                    <a:pt x="565" y="836"/>
                  </a:lnTo>
                  <a:lnTo>
                    <a:pt x="566" y="836"/>
                  </a:lnTo>
                  <a:lnTo>
                    <a:pt x="566" y="835"/>
                  </a:lnTo>
                  <a:lnTo>
                    <a:pt x="570" y="834"/>
                  </a:lnTo>
                  <a:lnTo>
                    <a:pt x="570" y="834"/>
                  </a:lnTo>
                  <a:lnTo>
                    <a:pt x="568" y="834"/>
                  </a:lnTo>
                  <a:lnTo>
                    <a:pt x="568" y="833"/>
                  </a:lnTo>
                  <a:lnTo>
                    <a:pt x="568" y="833"/>
                  </a:lnTo>
                  <a:lnTo>
                    <a:pt x="567" y="831"/>
                  </a:lnTo>
                  <a:lnTo>
                    <a:pt x="566" y="831"/>
                  </a:lnTo>
                  <a:lnTo>
                    <a:pt x="565" y="831"/>
                  </a:lnTo>
                  <a:lnTo>
                    <a:pt x="565" y="830"/>
                  </a:lnTo>
                  <a:lnTo>
                    <a:pt x="565" y="829"/>
                  </a:lnTo>
                  <a:lnTo>
                    <a:pt x="563" y="828"/>
                  </a:lnTo>
                  <a:lnTo>
                    <a:pt x="563" y="828"/>
                  </a:lnTo>
                  <a:lnTo>
                    <a:pt x="563" y="828"/>
                  </a:lnTo>
                  <a:lnTo>
                    <a:pt x="563" y="826"/>
                  </a:lnTo>
                  <a:lnTo>
                    <a:pt x="565" y="826"/>
                  </a:lnTo>
                  <a:lnTo>
                    <a:pt x="568" y="825"/>
                  </a:lnTo>
                  <a:lnTo>
                    <a:pt x="570" y="825"/>
                  </a:lnTo>
                  <a:lnTo>
                    <a:pt x="570" y="825"/>
                  </a:lnTo>
                  <a:lnTo>
                    <a:pt x="571" y="825"/>
                  </a:lnTo>
                  <a:lnTo>
                    <a:pt x="572" y="828"/>
                  </a:lnTo>
                  <a:lnTo>
                    <a:pt x="575" y="829"/>
                  </a:lnTo>
                  <a:lnTo>
                    <a:pt x="576" y="830"/>
                  </a:lnTo>
                  <a:lnTo>
                    <a:pt x="577" y="830"/>
                  </a:lnTo>
                  <a:lnTo>
                    <a:pt x="577" y="830"/>
                  </a:lnTo>
                  <a:lnTo>
                    <a:pt x="577" y="829"/>
                  </a:lnTo>
                  <a:lnTo>
                    <a:pt x="577" y="829"/>
                  </a:lnTo>
                  <a:lnTo>
                    <a:pt x="577" y="826"/>
                  </a:lnTo>
                  <a:lnTo>
                    <a:pt x="577" y="824"/>
                  </a:lnTo>
                  <a:lnTo>
                    <a:pt x="576" y="821"/>
                  </a:lnTo>
                  <a:lnTo>
                    <a:pt x="576" y="821"/>
                  </a:lnTo>
                  <a:lnTo>
                    <a:pt x="575" y="820"/>
                  </a:lnTo>
                  <a:lnTo>
                    <a:pt x="572" y="820"/>
                  </a:lnTo>
                  <a:lnTo>
                    <a:pt x="571" y="818"/>
                  </a:lnTo>
                  <a:lnTo>
                    <a:pt x="567" y="818"/>
                  </a:lnTo>
                  <a:lnTo>
                    <a:pt x="566" y="815"/>
                  </a:lnTo>
                  <a:lnTo>
                    <a:pt x="565" y="815"/>
                  </a:lnTo>
                  <a:lnTo>
                    <a:pt x="563" y="814"/>
                  </a:lnTo>
                  <a:lnTo>
                    <a:pt x="560" y="813"/>
                  </a:lnTo>
                  <a:lnTo>
                    <a:pt x="558" y="811"/>
                  </a:lnTo>
                  <a:lnTo>
                    <a:pt x="557" y="811"/>
                  </a:lnTo>
                  <a:lnTo>
                    <a:pt x="557" y="811"/>
                  </a:lnTo>
                  <a:lnTo>
                    <a:pt x="557" y="811"/>
                  </a:lnTo>
                  <a:lnTo>
                    <a:pt x="558" y="811"/>
                  </a:lnTo>
                  <a:lnTo>
                    <a:pt x="560" y="811"/>
                  </a:lnTo>
                  <a:lnTo>
                    <a:pt x="562" y="810"/>
                  </a:lnTo>
                  <a:lnTo>
                    <a:pt x="563" y="809"/>
                  </a:lnTo>
                  <a:lnTo>
                    <a:pt x="562" y="809"/>
                  </a:lnTo>
                  <a:lnTo>
                    <a:pt x="562" y="808"/>
                  </a:lnTo>
                  <a:lnTo>
                    <a:pt x="561" y="806"/>
                  </a:lnTo>
                  <a:lnTo>
                    <a:pt x="560" y="805"/>
                  </a:lnTo>
                  <a:lnTo>
                    <a:pt x="561" y="805"/>
                  </a:lnTo>
                  <a:lnTo>
                    <a:pt x="562" y="804"/>
                  </a:lnTo>
                  <a:lnTo>
                    <a:pt x="565" y="805"/>
                  </a:lnTo>
                  <a:lnTo>
                    <a:pt x="565" y="806"/>
                  </a:lnTo>
                  <a:lnTo>
                    <a:pt x="565" y="808"/>
                  </a:lnTo>
                  <a:lnTo>
                    <a:pt x="565" y="808"/>
                  </a:lnTo>
                  <a:lnTo>
                    <a:pt x="566" y="808"/>
                  </a:lnTo>
                  <a:lnTo>
                    <a:pt x="567" y="806"/>
                  </a:lnTo>
                  <a:lnTo>
                    <a:pt x="566" y="805"/>
                  </a:lnTo>
                  <a:lnTo>
                    <a:pt x="566" y="804"/>
                  </a:lnTo>
                  <a:lnTo>
                    <a:pt x="563" y="801"/>
                  </a:lnTo>
                  <a:lnTo>
                    <a:pt x="562" y="800"/>
                  </a:lnTo>
                  <a:lnTo>
                    <a:pt x="561" y="799"/>
                  </a:lnTo>
                  <a:lnTo>
                    <a:pt x="560" y="796"/>
                  </a:lnTo>
                  <a:lnTo>
                    <a:pt x="557" y="793"/>
                  </a:lnTo>
                  <a:lnTo>
                    <a:pt x="557" y="791"/>
                  </a:lnTo>
                  <a:lnTo>
                    <a:pt x="557" y="789"/>
                  </a:lnTo>
                  <a:lnTo>
                    <a:pt x="557" y="788"/>
                  </a:lnTo>
                  <a:lnTo>
                    <a:pt x="557" y="786"/>
                  </a:lnTo>
                  <a:lnTo>
                    <a:pt x="557" y="785"/>
                  </a:lnTo>
                  <a:lnTo>
                    <a:pt x="558" y="785"/>
                  </a:lnTo>
                  <a:lnTo>
                    <a:pt x="560" y="784"/>
                  </a:lnTo>
                  <a:lnTo>
                    <a:pt x="561" y="784"/>
                  </a:lnTo>
                  <a:lnTo>
                    <a:pt x="561" y="785"/>
                  </a:lnTo>
                  <a:lnTo>
                    <a:pt x="561" y="785"/>
                  </a:lnTo>
                  <a:lnTo>
                    <a:pt x="561" y="786"/>
                  </a:lnTo>
                  <a:lnTo>
                    <a:pt x="563" y="789"/>
                  </a:lnTo>
                  <a:lnTo>
                    <a:pt x="567" y="790"/>
                  </a:lnTo>
                  <a:lnTo>
                    <a:pt x="567" y="791"/>
                  </a:lnTo>
                  <a:lnTo>
                    <a:pt x="568" y="794"/>
                  </a:lnTo>
                  <a:lnTo>
                    <a:pt x="571" y="795"/>
                  </a:lnTo>
                  <a:lnTo>
                    <a:pt x="572" y="794"/>
                  </a:lnTo>
                  <a:lnTo>
                    <a:pt x="572" y="794"/>
                  </a:lnTo>
                  <a:lnTo>
                    <a:pt x="568" y="793"/>
                  </a:lnTo>
                  <a:lnTo>
                    <a:pt x="568" y="791"/>
                  </a:lnTo>
                  <a:lnTo>
                    <a:pt x="568" y="790"/>
                  </a:lnTo>
                  <a:lnTo>
                    <a:pt x="568" y="789"/>
                  </a:lnTo>
                  <a:lnTo>
                    <a:pt x="572" y="790"/>
                  </a:lnTo>
                  <a:lnTo>
                    <a:pt x="575" y="793"/>
                  </a:lnTo>
                  <a:lnTo>
                    <a:pt x="576" y="794"/>
                  </a:lnTo>
                  <a:lnTo>
                    <a:pt x="576" y="794"/>
                  </a:lnTo>
                  <a:lnTo>
                    <a:pt x="576" y="793"/>
                  </a:lnTo>
                  <a:lnTo>
                    <a:pt x="576" y="791"/>
                  </a:lnTo>
                  <a:lnTo>
                    <a:pt x="575" y="791"/>
                  </a:lnTo>
                  <a:lnTo>
                    <a:pt x="573" y="790"/>
                  </a:lnTo>
                  <a:lnTo>
                    <a:pt x="572" y="789"/>
                  </a:lnTo>
                  <a:lnTo>
                    <a:pt x="572" y="788"/>
                  </a:lnTo>
                  <a:lnTo>
                    <a:pt x="573" y="788"/>
                  </a:lnTo>
                  <a:lnTo>
                    <a:pt x="575" y="788"/>
                  </a:lnTo>
                  <a:lnTo>
                    <a:pt x="577" y="789"/>
                  </a:lnTo>
                  <a:lnTo>
                    <a:pt x="578" y="789"/>
                  </a:lnTo>
                  <a:lnTo>
                    <a:pt x="580" y="790"/>
                  </a:lnTo>
                  <a:lnTo>
                    <a:pt x="581" y="791"/>
                  </a:lnTo>
                  <a:lnTo>
                    <a:pt x="581" y="789"/>
                  </a:lnTo>
                  <a:lnTo>
                    <a:pt x="580" y="788"/>
                  </a:lnTo>
                  <a:lnTo>
                    <a:pt x="577" y="786"/>
                  </a:lnTo>
                  <a:lnTo>
                    <a:pt x="576" y="786"/>
                  </a:lnTo>
                  <a:lnTo>
                    <a:pt x="575" y="786"/>
                  </a:lnTo>
                  <a:lnTo>
                    <a:pt x="575" y="785"/>
                  </a:lnTo>
                  <a:lnTo>
                    <a:pt x="575" y="785"/>
                  </a:lnTo>
                  <a:lnTo>
                    <a:pt x="573" y="783"/>
                  </a:lnTo>
                  <a:lnTo>
                    <a:pt x="573" y="783"/>
                  </a:lnTo>
                  <a:lnTo>
                    <a:pt x="573" y="781"/>
                  </a:lnTo>
                  <a:lnTo>
                    <a:pt x="576" y="781"/>
                  </a:lnTo>
                  <a:lnTo>
                    <a:pt x="577" y="781"/>
                  </a:lnTo>
                  <a:lnTo>
                    <a:pt x="580" y="780"/>
                  </a:lnTo>
                  <a:lnTo>
                    <a:pt x="582" y="779"/>
                  </a:lnTo>
                  <a:lnTo>
                    <a:pt x="583" y="778"/>
                  </a:lnTo>
                  <a:lnTo>
                    <a:pt x="585" y="778"/>
                  </a:lnTo>
                  <a:lnTo>
                    <a:pt x="586" y="779"/>
                  </a:lnTo>
                  <a:lnTo>
                    <a:pt x="587" y="779"/>
                  </a:lnTo>
                  <a:lnTo>
                    <a:pt x="591" y="778"/>
                  </a:lnTo>
                  <a:lnTo>
                    <a:pt x="592" y="778"/>
                  </a:lnTo>
                  <a:lnTo>
                    <a:pt x="593" y="778"/>
                  </a:lnTo>
                  <a:lnTo>
                    <a:pt x="595" y="778"/>
                  </a:lnTo>
                  <a:lnTo>
                    <a:pt x="597" y="779"/>
                  </a:lnTo>
                  <a:lnTo>
                    <a:pt x="602" y="780"/>
                  </a:lnTo>
                  <a:lnTo>
                    <a:pt x="605" y="781"/>
                  </a:lnTo>
                  <a:lnTo>
                    <a:pt x="605" y="781"/>
                  </a:lnTo>
                  <a:lnTo>
                    <a:pt x="605" y="783"/>
                  </a:lnTo>
                  <a:lnTo>
                    <a:pt x="606" y="784"/>
                  </a:lnTo>
                  <a:lnTo>
                    <a:pt x="607" y="784"/>
                  </a:lnTo>
                  <a:lnTo>
                    <a:pt x="610" y="784"/>
                  </a:lnTo>
                  <a:lnTo>
                    <a:pt x="612" y="784"/>
                  </a:lnTo>
                  <a:lnTo>
                    <a:pt x="615" y="783"/>
                  </a:lnTo>
                  <a:lnTo>
                    <a:pt x="615" y="785"/>
                  </a:lnTo>
                  <a:lnTo>
                    <a:pt x="611" y="786"/>
                  </a:lnTo>
                  <a:lnTo>
                    <a:pt x="610" y="788"/>
                  </a:lnTo>
                  <a:lnTo>
                    <a:pt x="607" y="789"/>
                  </a:lnTo>
                  <a:lnTo>
                    <a:pt x="607" y="789"/>
                  </a:lnTo>
                  <a:lnTo>
                    <a:pt x="607" y="790"/>
                  </a:lnTo>
                  <a:lnTo>
                    <a:pt x="607" y="791"/>
                  </a:lnTo>
                  <a:lnTo>
                    <a:pt x="607" y="793"/>
                  </a:lnTo>
                  <a:lnTo>
                    <a:pt x="608" y="791"/>
                  </a:lnTo>
                  <a:lnTo>
                    <a:pt x="608" y="791"/>
                  </a:lnTo>
                  <a:lnTo>
                    <a:pt x="611" y="789"/>
                  </a:lnTo>
                  <a:lnTo>
                    <a:pt x="615" y="785"/>
                  </a:lnTo>
                  <a:lnTo>
                    <a:pt x="617" y="784"/>
                  </a:lnTo>
                  <a:lnTo>
                    <a:pt x="622" y="783"/>
                  </a:lnTo>
                  <a:lnTo>
                    <a:pt x="623" y="780"/>
                  </a:lnTo>
                  <a:lnTo>
                    <a:pt x="625" y="778"/>
                  </a:lnTo>
                  <a:lnTo>
                    <a:pt x="628" y="776"/>
                  </a:lnTo>
                  <a:lnTo>
                    <a:pt x="631" y="778"/>
                  </a:lnTo>
                  <a:lnTo>
                    <a:pt x="633" y="776"/>
                  </a:lnTo>
                  <a:lnTo>
                    <a:pt x="635" y="776"/>
                  </a:lnTo>
                  <a:lnTo>
                    <a:pt x="636" y="776"/>
                  </a:lnTo>
                  <a:lnTo>
                    <a:pt x="642" y="778"/>
                  </a:lnTo>
                  <a:lnTo>
                    <a:pt x="645" y="776"/>
                  </a:lnTo>
                  <a:lnTo>
                    <a:pt x="646" y="776"/>
                  </a:lnTo>
                  <a:lnTo>
                    <a:pt x="646" y="775"/>
                  </a:lnTo>
                  <a:lnTo>
                    <a:pt x="647" y="774"/>
                  </a:lnTo>
                  <a:lnTo>
                    <a:pt x="645" y="773"/>
                  </a:lnTo>
                  <a:lnTo>
                    <a:pt x="637" y="769"/>
                  </a:lnTo>
                  <a:lnTo>
                    <a:pt x="635" y="768"/>
                  </a:lnTo>
                  <a:lnTo>
                    <a:pt x="632" y="765"/>
                  </a:lnTo>
                  <a:lnTo>
                    <a:pt x="632" y="763"/>
                  </a:lnTo>
                  <a:lnTo>
                    <a:pt x="632" y="761"/>
                  </a:lnTo>
                  <a:lnTo>
                    <a:pt x="632" y="760"/>
                  </a:lnTo>
                  <a:lnTo>
                    <a:pt x="630" y="758"/>
                  </a:lnTo>
                  <a:lnTo>
                    <a:pt x="628" y="755"/>
                  </a:lnTo>
                  <a:lnTo>
                    <a:pt x="627" y="754"/>
                  </a:lnTo>
                  <a:lnTo>
                    <a:pt x="625" y="753"/>
                  </a:lnTo>
                  <a:lnTo>
                    <a:pt x="628" y="749"/>
                  </a:lnTo>
                  <a:lnTo>
                    <a:pt x="630" y="749"/>
                  </a:lnTo>
                  <a:lnTo>
                    <a:pt x="631" y="749"/>
                  </a:lnTo>
                  <a:lnTo>
                    <a:pt x="631" y="744"/>
                  </a:lnTo>
                  <a:lnTo>
                    <a:pt x="631" y="741"/>
                  </a:lnTo>
                  <a:lnTo>
                    <a:pt x="632" y="740"/>
                  </a:lnTo>
                  <a:lnTo>
                    <a:pt x="632" y="740"/>
                  </a:lnTo>
                  <a:lnTo>
                    <a:pt x="633" y="737"/>
                  </a:lnTo>
                  <a:lnTo>
                    <a:pt x="636" y="737"/>
                  </a:lnTo>
                  <a:lnTo>
                    <a:pt x="638" y="737"/>
                  </a:lnTo>
                  <a:lnTo>
                    <a:pt x="640" y="736"/>
                  </a:lnTo>
                  <a:lnTo>
                    <a:pt x="640" y="731"/>
                  </a:lnTo>
                  <a:lnTo>
                    <a:pt x="640" y="731"/>
                  </a:lnTo>
                  <a:lnTo>
                    <a:pt x="641" y="727"/>
                  </a:lnTo>
                  <a:lnTo>
                    <a:pt x="641" y="722"/>
                  </a:lnTo>
                  <a:lnTo>
                    <a:pt x="642" y="721"/>
                  </a:lnTo>
                  <a:lnTo>
                    <a:pt x="643" y="719"/>
                  </a:lnTo>
                  <a:lnTo>
                    <a:pt x="645" y="717"/>
                  </a:lnTo>
                  <a:lnTo>
                    <a:pt x="643" y="717"/>
                  </a:lnTo>
                  <a:lnTo>
                    <a:pt x="643" y="717"/>
                  </a:lnTo>
                  <a:lnTo>
                    <a:pt x="643" y="716"/>
                  </a:lnTo>
                  <a:lnTo>
                    <a:pt x="643" y="715"/>
                  </a:lnTo>
                  <a:lnTo>
                    <a:pt x="643" y="715"/>
                  </a:lnTo>
                  <a:lnTo>
                    <a:pt x="645" y="714"/>
                  </a:lnTo>
                  <a:lnTo>
                    <a:pt x="645" y="711"/>
                  </a:lnTo>
                  <a:lnTo>
                    <a:pt x="645" y="711"/>
                  </a:lnTo>
                  <a:lnTo>
                    <a:pt x="646" y="710"/>
                  </a:lnTo>
                  <a:lnTo>
                    <a:pt x="647" y="711"/>
                  </a:lnTo>
                  <a:lnTo>
                    <a:pt x="646" y="711"/>
                  </a:lnTo>
                  <a:lnTo>
                    <a:pt x="647" y="712"/>
                  </a:lnTo>
                  <a:lnTo>
                    <a:pt x="647" y="714"/>
                  </a:lnTo>
                  <a:lnTo>
                    <a:pt x="646" y="715"/>
                  </a:lnTo>
                  <a:lnTo>
                    <a:pt x="653" y="712"/>
                  </a:lnTo>
                  <a:lnTo>
                    <a:pt x="655" y="711"/>
                  </a:lnTo>
                  <a:lnTo>
                    <a:pt x="655" y="711"/>
                  </a:lnTo>
                  <a:lnTo>
                    <a:pt x="655" y="707"/>
                  </a:lnTo>
                  <a:lnTo>
                    <a:pt x="656" y="707"/>
                  </a:lnTo>
                  <a:lnTo>
                    <a:pt x="656" y="706"/>
                  </a:lnTo>
                  <a:lnTo>
                    <a:pt x="656" y="705"/>
                  </a:lnTo>
                  <a:lnTo>
                    <a:pt x="655" y="701"/>
                  </a:lnTo>
                  <a:lnTo>
                    <a:pt x="655" y="700"/>
                  </a:lnTo>
                  <a:lnTo>
                    <a:pt x="655" y="699"/>
                  </a:lnTo>
                  <a:lnTo>
                    <a:pt x="655" y="697"/>
                  </a:lnTo>
                  <a:lnTo>
                    <a:pt x="655" y="697"/>
                  </a:lnTo>
                  <a:lnTo>
                    <a:pt x="657" y="697"/>
                  </a:lnTo>
                  <a:lnTo>
                    <a:pt x="658" y="697"/>
                  </a:lnTo>
                  <a:lnTo>
                    <a:pt x="660" y="696"/>
                  </a:lnTo>
                  <a:lnTo>
                    <a:pt x="662" y="696"/>
                  </a:lnTo>
                  <a:lnTo>
                    <a:pt x="662" y="696"/>
                  </a:lnTo>
                  <a:lnTo>
                    <a:pt x="666" y="691"/>
                  </a:lnTo>
                  <a:lnTo>
                    <a:pt x="667" y="691"/>
                  </a:lnTo>
                  <a:lnTo>
                    <a:pt x="668" y="689"/>
                  </a:lnTo>
                  <a:lnTo>
                    <a:pt x="668" y="687"/>
                  </a:lnTo>
                  <a:lnTo>
                    <a:pt x="670" y="687"/>
                  </a:lnTo>
                  <a:lnTo>
                    <a:pt x="671" y="685"/>
                  </a:lnTo>
                  <a:lnTo>
                    <a:pt x="671" y="684"/>
                  </a:lnTo>
                  <a:lnTo>
                    <a:pt x="676" y="682"/>
                  </a:lnTo>
                  <a:lnTo>
                    <a:pt x="679" y="682"/>
                  </a:lnTo>
                  <a:lnTo>
                    <a:pt x="680" y="682"/>
                  </a:lnTo>
                  <a:lnTo>
                    <a:pt x="681" y="680"/>
                  </a:lnTo>
                  <a:lnTo>
                    <a:pt x="681" y="680"/>
                  </a:lnTo>
                  <a:lnTo>
                    <a:pt x="681" y="682"/>
                  </a:lnTo>
                  <a:lnTo>
                    <a:pt x="682" y="682"/>
                  </a:lnTo>
                  <a:lnTo>
                    <a:pt x="685" y="682"/>
                  </a:lnTo>
                  <a:lnTo>
                    <a:pt x="686" y="682"/>
                  </a:lnTo>
                  <a:lnTo>
                    <a:pt x="686" y="681"/>
                  </a:lnTo>
                  <a:lnTo>
                    <a:pt x="686" y="677"/>
                  </a:lnTo>
                  <a:lnTo>
                    <a:pt x="686" y="676"/>
                  </a:lnTo>
                  <a:lnTo>
                    <a:pt x="685" y="675"/>
                  </a:lnTo>
                  <a:lnTo>
                    <a:pt x="684" y="672"/>
                  </a:lnTo>
                  <a:lnTo>
                    <a:pt x="685" y="674"/>
                  </a:lnTo>
                  <a:lnTo>
                    <a:pt x="686" y="675"/>
                  </a:lnTo>
                  <a:lnTo>
                    <a:pt x="686" y="676"/>
                  </a:lnTo>
                  <a:lnTo>
                    <a:pt x="687" y="679"/>
                  </a:lnTo>
                  <a:lnTo>
                    <a:pt x="687" y="680"/>
                  </a:lnTo>
                  <a:lnTo>
                    <a:pt x="687" y="681"/>
                  </a:lnTo>
                  <a:lnTo>
                    <a:pt x="689" y="682"/>
                  </a:lnTo>
                  <a:lnTo>
                    <a:pt x="690" y="682"/>
                  </a:lnTo>
                  <a:lnTo>
                    <a:pt x="692" y="684"/>
                  </a:lnTo>
                  <a:lnTo>
                    <a:pt x="696" y="682"/>
                  </a:lnTo>
                  <a:lnTo>
                    <a:pt x="695" y="684"/>
                  </a:lnTo>
                  <a:lnTo>
                    <a:pt x="694" y="685"/>
                  </a:lnTo>
                  <a:lnTo>
                    <a:pt x="692" y="685"/>
                  </a:lnTo>
                  <a:lnTo>
                    <a:pt x="690" y="685"/>
                  </a:lnTo>
                  <a:lnTo>
                    <a:pt x="686" y="684"/>
                  </a:lnTo>
                  <a:lnTo>
                    <a:pt x="684" y="684"/>
                  </a:lnTo>
                  <a:lnTo>
                    <a:pt x="681" y="684"/>
                  </a:lnTo>
                  <a:lnTo>
                    <a:pt x="682" y="685"/>
                  </a:lnTo>
                  <a:lnTo>
                    <a:pt x="684" y="685"/>
                  </a:lnTo>
                  <a:lnTo>
                    <a:pt x="686" y="685"/>
                  </a:lnTo>
                  <a:lnTo>
                    <a:pt x="687" y="686"/>
                  </a:lnTo>
                  <a:lnTo>
                    <a:pt x="687" y="686"/>
                  </a:lnTo>
                  <a:lnTo>
                    <a:pt x="687" y="687"/>
                  </a:lnTo>
                  <a:lnTo>
                    <a:pt x="686" y="687"/>
                  </a:lnTo>
                  <a:lnTo>
                    <a:pt x="685" y="687"/>
                  </a:lnTo>
                  <a:lnTo>
                    <a:pt x="685" y="687"/>
                  </a:lnTo>
                  <a:lnTo>
                    <a:pt x="685" y="689"/>
                  </a:lnTo>
                  <a:lnTo>
                    <a:pt x="686" y="689"/>
                  </a:lnTo>
                  <a:lnTo>
                    <a:pt x="689" y="689"/>
                  </a:lnTo>
                  <a:lnTo>
                    <a:pt x="692" y="691"/>
                  </a:lnTo>
                  <a:lnTo>
                    <a:pt x="694" y="692"/>
                  </a:lnTo>
                  <a:lnTo>
                    <a:pt x="699" y="691"/>
                  </a:lnTo>
                  <a:lnTo>
                    <a:pt x="701" y="691"/>
                  </a:lnTo>
                  <a:lnTo>
                    <a:pt x="704" y="690"/>
                  </a:lnTo>
                  <a:lnTo>
                    <a:pt x="705" y="691"/>
                  </a:lnTo>
                  <a:lnTo>
                    <a:pt x="707" y="692"/>
                  </a:lnTo>
                  <a:lnTo>
                    <a:pt x="709" y="692"/>
                  </a:lnTo>
                  <a:lnTo>
                    <a:pt x="710" y="691"/>
                  </a:lnTo>
                  <a:lnTo>
                    <a:pt x="710" y="692"/>
                  </a:lnTo>
                  <a:lnTo>
                    <a:pt x="711" y="694"/>
                  </a:lnTo>
                  <a:lnTo>
                    <a:pt x="707" y="696"/>
                  </a:lnTo>
                  <a:lnTo>
                    <a:pt x="705" y="697"/>
                  </a:lnTo>
                  <a:lnTo>
                    <a:pt x="704" y="697"/>
                  </a:lnTo>
                  <a:lnTo>
                    <a:pt x="699" y="700"/>
                  </a:lnTo>
                  <a:lnTo>
                    <a:pt x="695" y="704"/>
                  </a:lnTo>
                  <a:lnTo>
                    <a:pt x="695" y="705"/>
                  </a:lnTo>
                  <a:lnTo>
                    <a:pt x="696" y="705"/>
                  </a:lnTo>
                  <a:lnTo>
                    <a:pt x="699" y="704"/>
                  </a:lnTo>
                  <a:lnTo>
                    <a:pt x="700" y="705"/>
                  </a:lnTo>
                  <a:lnTo>
                    <a:pt x="704" y="707"/>
                  </a:lnTo>
                  <a:lnTo>
                    <a:pt x="705" y="707"/>
                  </a:lnTo>
                  <a:lnTo>
                    <a:pt x="707" y="707"/>
                  </a:lnTo>
                  <a:lnTo>
                    <a:pt x="709" y="709"/>
                  </a:lnTo>
                  <a:lnTo>
                    <a:pt x="710" y="711"/>
                  </a:lnTo>
                  <a:lnTo>
                    <a:pt x="710" y="712"/>
                  </a:lnTo>
                  <a:lnTo>
                    <a:pt x="709" y="716"/>
                  </a:lnTo>
                  <a:lnTo>
                    <a:pt x="709" y="716"/>
                  </a:lnTo>
                  <a:lnTo>
                    <a:pt x="707" y="717"/>
                  </a:lnTo>
                  <a:lnTo>
                    <a:pt x="707" y="717"/>
                  </a:lnTo>
                  <a:lnTo>
                    <a:pt x="711" y="720"/>
                  </a:lnTo>
                  <a:lnTo>
                    <a:pt x="712" y="720"/>
                  </a:lnTo>
                  <a:lnTo>
                    <a:pt x="714" y="721"/>
                  </a:lnTo>
                  <a:lnTo>
                    <a:pt x="716" y="720"/>
                  </a:lnTo>
                  <a:lnTo>
                    <a:pt x="719" y="719"/>
                  </a:lnTo>
                  <a:lnTo>
                    <a:pt x="722" y="715"/>
                  </a:lnTo>
                  <a:lnTo>
                    <a:pt x="725" y="714"/>
                  </a:lnTo>
                  <a:lnTo>
                    <a:pt x="727" y="714"/>
                  </a:lnTo>
                  <a:lnTo>
                    <a:pt x="730" y="714"/>
                  </a:lnTo>
                  <a:lnTo>
                    <a:pt x="731" y="712"/>
                  </a:lnTo>
                  <a:lnTo>
                    <a:pt x="734" y="711"/>
                  </a:lnTo>
                  <a:lnTo>
                    <a:pt x="736" y="709"/>
                  </a:lnTo>
                  <a:lnTo>
                    <a:pt x="737" y="709"/>
                  </a:lnTo>
                  <a:lnTo>
                    <a:pt x="739" y="709"/>
                  </a:lnTo>
                  <a:lnTo>
                    <a:pt x="740" y="709"/>
                  </a:lnTo>
                  <a:lnTo>
                    <a:pt x="740" y="710"/>
                  </a:lnTo>
                  <a:lnTo>
                    <a:pt x="741" y="710"/>
                  </a:lnTo>
                  <a:lnTo>
                    <a:pt x="744" y="710"/>
                  </a:lnTo>
                  <a:lnTo>
                    <a:pt x="746" y="710"/>
                  </a:lnTo>
                  <a:lnTo>
                    <a:pt x="749" y="709"/>
                  </a:lnTo>
                  <a:lnTo>
                    <a:pt x="749" y="707"/>
                  </a:lnTo>
                  <a:lnTo>
                    <a:pt x="750" y="706"/>
                  </a:lnTo>
                  <a:lnTo>
                    <a:pt x="750" y="705"/>
                  </a:lnTo>
                  <a:lnTo>
                    <a:pt x="751" y="704"/>
                  </a:lnTo>
                  <a:lnTo>
                    <a:pt x="749" y="702"/>
                  </a:lnTo>
                  <a:lnTo>
                    <a:pt x="747" y="702"/>
                  </a:lnTo>
                  <a:lnTo>
                    <a:pt x="745" y="702"/>
                  </a:lnTo>
                  <a:lnTo>
                    <a:pt x="744" y="704"/>
                  </a:lnTo>
                  <a:lnTo>
                    <a:pt x="744" y="704"/>
                  </a:lnTo>
                  <a:lnTo>
                    <a:pt x="741" y="704"/>
                  </a:lnTo>
                  <a:lnTo>
                    <a:pt x="740" y="704"/>
                  </a:lnTo>
                  <a:lnTo>
                    <a:pt x="737" y="705"/>
                  </a:lnTo>
                  <a:lnTo>
                    <a:pt x="736" y="705"/>
                  </a:lnTo>
                  <a:lnTo>
                    <a:pt x="735" y="705"/>
                  </a:lnTo>
                  <a:lnTo>
                    <a:pt x="732" y="702"/>
                  </a:lnTo>
                  <a:lnTo>
                    <a:pt x="730" y="699"/>
                  </a:lnTo>
                  <a:lnTo>
                    <a:pt x="727" y="695"/>
                  </a:lnTo>
                  <a:lnTo>
                    <a:pt x="727" y="694"/>
                  </a:lnTo>
                  <a:lnTo>
                    <a:pt x="727" y="692"/>
                  </a:lnTo>
                  <a:lnTo>
                    <a:pt x="727" y="690"/>
                  </a:lnTo>
                  <a:lnTo>
                    <a:pt x="729" y="689"/>
                  </a:lnTo>
                  <a:lnTo>
                    <a:pt x="730" y="689"/>
                  </a:lnTo>
                  <a:lnTo>
                    <a:pt x="732" y="686"/>
                  </a:lnTo>
                  <a:lnTo>
                    <a:pt x="734" y="687"/>
                  </a:lnTo>
                  <a:lnTo>
                    <a:pt x="734" y="687"/>
                  </a:lnTo>
                  <a:lnTo>
                    <a:pt x="734" y="689"/>
                  </a:lnTo>
                  <a:lnTo>
                    <a:pt x="732" y="689"/>
                  </a:lnTo>
                  <a:lnTo>
                    <a:pt x="730" y="691"/>
                  </a:lnTo>
                  <a:lnTo>
                    <a:pt x="730" y="691"/>
                  </a:lnTo>
                  <a:lnTo>
                    <a:pt x="731" y="691"/>
                  </a:lnTo>
                  <a:lnTo>
                    <a:pt x="732" y="690"/>
                  </a:lnTo>
                  <a:lnTo>
                    <a:pt x="732" y="690"/>
                  </a:lnTo>
                  <a:lnTo>
                    <a:pt x="735" y="686"/>
                  </a:lnTo>
                  <a:lnTo>
                    <a:pt x="741" y="682"/>
                  </a:lnTo>
                  <a:lnTo>
                    <a:pt x="744" y="681"/>
                  </a:lnTo>
                  <a:lnTo>
                    <a:pt x="746" y="682"/>
                  </a:lnTo>
                  <a:lnTo>
                    <a:pt x="747" y="682"/>
                  </a:lnTo>
                  <a:lnTo>
                    <a:pt x="749" y="681"/>
                  </a:lnTo>
                  <a:lnTo>
                    <a:pt x="751" y="680"/>
                  </a:lnTo>
                  <a:lnTo>
                    <a:pt x="752" y="680"/>
                  </a:lnTo>
                  <a:lnTo>
                    <a:pt x="754" y="681"/>
                  </a:lnTo>
                  <a:lnTo>
                    <a:pt x="756" y="679"/>
                  </a:lnTo>
                  <a:lnTo>
                    <a:pt x="757" y="679"/>
                  </a:lnTo>
                  <a:lnTo>
                    <a:pt x="760" y="677"/>
                  </a:lnTo>
                  <a:lnTo>
                    <a:pt x="761" y="677"/>
                  </a:lnTo>
                  <a:lnTo>
                    <a:pt x="765" y="675"/>
                  </a:lnTo>
                  <a:lnTo>
                    <a:pt x="769" y="675"/>
                  </a:lnTo>
                  <a:lnTo>
                    <a:pt x="774" y="675"/>
                  </a:lnTo>
                  <a:lnTo>
                    <a:pt x="774" y="675"/>
                  </a:lnTo>
                  <a:lnTo>
                    <a:pt x="777" y="672"/>
                  </a:lnTo>
                  <a:lnTo>
                    <a:pt x="779" y="672"/>
                  </a:lnTo>
                  <a:lnTo>
                    <a:pt x="781" y="671"/>
                  </a:lnTo>
                  <a:lnTo>
                    <a:pt x="781" y="672"/>
                  </a:lnTo>
                  <a:lnTo>
                    <a:pt x="780" y="672"/>
                  </a:lnTo>
                  <a:lnTo>
                    <a:pt x="779" y="674"/>
                  </a:lnTo>
                  <a:lnTo>
                    <a:pt x="780" y="674"/>
                  </a:lnTo>
                  <a:lnTo>
                    <a:pt x="784" y="672"/>
                  </a:lnTo>
                  <a:lnTo>
                    <a:pt x="785" y="671"/>
                  </a:lnTo>
                  <a:lnTo>
                    <a:pt x="787" y="671"/>
                  </a:lnTo>
                  <a:lnTo>
                    <a:pt x="789" y="672"/>
                  </a:lnTo>
                  <a:lnTo>
                    <a:pt x="789" y="674"/>
                  </a:lnTo>
                  <a:lnTo>
                    <a:pt x="789" y="675"/>
                  </a:lnTo>
                  <a:lnTo>
                    <a:pt x="789" y="675"/>
                  </a:lnTo>
                  <a:lnTo>
                    <a:pt x="786" y="676"/>
                  </a:lnTo>
                  <a:lnTo>
                    <a:pt x="782" y="677"/>
                  </a:lnTo>
                  <a:lnTo>
                    <a:pt x="780" y="679"/>
                  </a:lnTo>
                  <a:lnTo>
                    <a:pt x="777" y="679"/>
                  </a:lnTo>
                  <a:lnTo>
                    <a:pt x="777" y="681"/>
                  </a:lnTo>
                  <a:lnTo>
                    <a:pt x="777" y="682"/>
                  </a:lnTo>
                  <a:lnTo>
                    <a:pt x="776" y="681"/>
                  </a:lnTo>
                  <a:lnTo>
                    <a:pt x="774" y="681"/>
                  </a:lnTo>
                  <a:lnTo>
                    <a:pt x="772" y="681"/>
                  </a:lnTo>
                  <a:lnTo>
                    <a:pt x="770" y="682"/>
                  </a:lnTo>
                  <a:lnTo>
                    <a:pt x="769" y="682"/>
                  </a:lnTo>
                  <a:lnTo>
                    <a:pt x="767" y="682"/>
                  </a:lnTo>
                  <a:lnTo>
                    <a:pt x="769" y="684"/>
                  </a:lnTo>
                  <a:lnTo>
                    <a:pt x="770" y="686"/>
                  </a:lnTo>
                  <a:lnTo>
                    <a:pt x="770" y="686"/>
                  </a:lnTo>
                  <a:lnTo>
                    <a:pt x="772" y="686"/>
                  </a:lnTo>
                  <a:lnTo>
                    <a:pt x="775" y="689"/>
                  </a:lnTo>
                  <a:lnTo>
                    <a:pt x="777" y="691"/>
                  </a:lnTo>
                  <a:lnTo>
                    <a:pt x="776" y="692"/>
                  </a:lnTo>
                  <a:lnTo>
                    <a:pt x="775" y="691"/>
                  </a:lnTo>
                  <a:lnTo>
                    <a:pt x="774" y="691"/>
                  </a:lnTo>
                  <a:lnTo>
                    <a:pt x="772" y="694"/>
                  </a:lnTo>
                  <a:lnTo>
                    <a:pt x="772" y="695"/>
                  </a:lnTo>
                  <a:lnTo>
                    <a:pt x="771" y="694"/>
                  </a:lnTo>
                  <a:lnTo>
                    <a:pt x="772" y="692"/>
                  </a:lnTo>
                  <a:lnTo>
                    <a:pt x="771" y="692"/>
                  </a:lnTo>
                  <a:lnTo>
                    <a:pt x="770" y="694"/>
                  </a:lnTo>
                  <a:lnTo>
                    <a:pt x="769" y="696"/>
                  </a:lnTo>
                  <a:lnTo>
                    <a:pt x="766" y="699"/>
                  </a:lnTo>
                  <a:lnTo>
                    <a:pt x="765" y="701"/>
                  </a:lnTo>
                  <a:lnTo>
                    <a:pt x="765" y="702"/>
                  </a:lnTo>
                  <a:lnTo>
                    <a:pt x="766" y="702"/>
                  </a:lnTo>
                  <a:lnTo>
                    <a:pt x="766" y="702"/>
                  </a:lnTo>
                  <a:lnTo>
                    <a:pt x="766" y="702"/>
                  </a:lnTo>
                  <a:lnTo>
                    <a:pt x="766" y="704"/>
                  </a:lnTo>
                  <a:lnTo>
                    <a:pt x="761" y="705"/>
                  </a:lnTo>
                  <a:lnTo>
                    <a:pt x="760" y="706"/>
                  </a:lnTo>
                  <a:lnTo>
                    <a:pt x="759" y="705"/>
                  </a:lnTo>
                  <a:lnTo>
                    <a:pt x="756" y="704"/>
                  </a:lnTo>
                  <a:lnTo>
                    <a:pt x="755" y="704"/>
                  </a:lnTo>
                  <a:lnTo>
                    <a:pt x="754" y="704"/>
                  </a:lnTo>
                  <a:lnTo>
                    <a:pt x="754" y="704"/>
                  </a:lnTo>
                  <a:lnTo>
                    <a:pt x="754" y="705"/>
                  </a:lnTo>
                  <a:lnTo>
                    <a:pt x="755" y="705"/>
                  </a:lnTo>
                  <a:lnTo>
                    <a:pt x="756" y="705"/>
                  </a:lnTo>
                  <a:lnTo>
                    <a:pt x="755" y="706"/>
                  </a:lnTo>
                  <a:lnTo>
                    <a:pt x="751" y="707"/>
                  </a:lnTo>
                  <a:lnTo>
                    <a:pt x="751" y="707"/>
                  </a:lnTo>
                  <a:lnTo>
                    <a:pt x="752" y="709"/>
                  </a:lnTo>
                  <a:lnTo>
                    <a:pt x="756" y="709"/>
                  </a:lnTo>
                  <a:lnTo>
                    <a:pt x="760" y="711"/>
                  </a:lnTo>
                  <a:lnTo>
                    <a:pt x="761" y="712"/>
                  </a:lnTo>
                  <a:lnTo>
                    <a:pt x="762" y="714"/>
                  </a:lnTo>
                  <a:lnTo>
                    <a:pt x="762" y="715"/>
                  </a:lnTo>
                  <a:lnTo>
                    <a:pt x="764" y="715"/>
                  </a:lnTo>
                  <a:lnTo>
                    <a:pt x="765" y="716"/>
                  </a:lnTo>
                  <a:lnTo>
                    <a:pt x="766" y="716"/>
                  </a:lnTo>
                  <a:lnTo>
                    <a:pt x="769" y="715"/>
                  </a:lnTo>
                  <a:lnTo>
                    <a:pt x="774" y="720"/>
                  </a:lnTo>
                  <a:lnTo>
                    <a:pt x="775" y="721"/>
                  </a:lnTo>
                  <a:lnTo>
                    <a:pt x="780" y="722"/>
                  </a:lnTo>
                  <a:lnTo>
                    <a:pt x="781" y="722"/>
                  </a:lnTo>
                  <a:lnTo>
                    <a:pt x="789" y="729"/>
                  </a:lnTo>
                  <a:lnTo>
                    <a:pt x="792" y="731"/>
                  </a:lnTo>
                  <a:lnTo>
                    <a:pt x="797" y="736"/>
                  </a:lnTo>
                  <a:lnTo>
                    <a:pt x="799" y="737"/>
                  </a:lnTo>
                  <a:lnTo>
                    <a:pt x="801" y="739"/>
                  </a:lnTo>
                  <a:lnTo>
                    <a:pt x="805" y="741"/>
                  </a:lnTo>
                  <a:lnTo>
                    <a:pt x="806" y="742"/>
                  </a:lnTo>
                  <a:lnTo>
                    <a:pt x="810" y="742"/>
                  </a:lnTo>
                  <a:lnTo>
                    <a:pt x="814" y="745"/>
                  </a:lnTo>
                  <a:lnTo>
                    <a:pt x="814" y="747"/>
                  </a:lnTo>
                  <a:lnTo>
                    <a:pt x="819" y="749"/>
                  </a:lnTo>
                  <a:lnTo>
                    <a:pt x="819" y="750"/>
                  </a:lnTo>
                  <a:lnTo>
                    <a:pt x="820" y="754"/>
                  </a:lnTo>
                  <a:lnTo>
                    <a:pt x="821" y="759"/>
                  </a:lnTo>
                  <a:lnTo>
                    <a:pt x="823" y="761"/>
                  </a:lnTo>
                  <a:lnTo>
                    <a:pt x="823" y="763"/>
                  </a:lnTo>
                  <a:lnTo>
                    <a:pt x="823" y="764"/>
                  </a:lnTo>
                  <a:lnTo>
                    <a:pt x="823" y="765"/>
                  </a:lnTo>
                  <a:lnTo>
                    <a:pt x="820" y="769"/>
                  </a:lnTo>
                  <a:lnTo>
                    <a:pt x="819" y="770"/>
                  </a:lnTo>
                  <a:lnTo>
                    <a:pt x="814" y="773"/>
                  </a:lnTo>
                  <a:lnTo>
                    <a:pt x="813" y="774"/>
                  </a:lnTo>
                  <a:lnTo>
                    <a:pt x="810" y="774"/>
                  </a:lnTo>
                  <a:lnTo>
                    <a:pt x="809" y="775"/>
                  </a:lnTo>
                  <a:lnTo>
                    <a:pt x="802" y="778"/>
                  </a:lnTo>
                  <a:lnTo>
                    <a:pt x="800" y="778"/>
                  </a:lnTo>
                  <a:lnTo>
                    <a:pt x="799" y="778"/>
                  </a:lnTo>
                  <a:lnTo>
                    <a:pt x="797" y="778"/>
                  </a:lnTo>
                  <a:lnTo>
                    <a:pt x="796" y="778"/>
                  </a:lnTo>
                  <a:lnTo>
                    <a:pt x="791" y="775"/>
                  </a:lnTo>
                  <a:lnTo>
                    <a:pt x="782" y="776"/>
                  </a:lnTo>
                  <a:lnTo>
                    <a:pt x="779" y="778"/>
                  </a:lnTo>
                  <a:lnTo>
                    <a:pt x="776" y="779"/>
                  </a:lnTo>
                  <a:lnTo>
                    <a:pt x="770" y="778"/>
                  </a:lnTo>
                  <a:lnTo>
                    <a:pt x="767" y="776"/>
                  </a:lnTo>
                  <a:lnTo>
                    <a:pt x="762" y="775"/>
                  </a:lnTo>
                  <a:lnTo>
                    <a:pt x="757" y="774"/>
                  </a:lnTo>
                  <a:lnTo>
                    <a:pt x="757" y="773"/>
                  </a:lnTo>
                  <a:lnTo>
                    <a:pt x="754" y="771"/>
                  </a:lnTo>
                  <a:lnTo>
                    <a:pt x="752" y="771"/>
                  </a:lnTo>
                  <a:lnTo>
                    <a:pt x="751" y="771"/>
                  </a:lnTo>
                  <a:lnTo>
                    <a:pt x="750" y="773"/>
                  </a:lnTo>
                  <a:lnTo>
                    <a:pt x="749" y="773"/>
                  </a:lnTo>
                  <a:lnTo>
                    <a:pt x="747" y="771"/>
                  </a:lnTo>
                  <a:lnTo>
                    <a:pt x="746" y="770"/>
                  </a:lnTo>
                  <a:lnTo>
                    <a:pt x="744" y="766"/>
                  </a:lnTo>
                  <a:lnTo>
                    <a:pt x="742" y="765"/>
                  </a:lnTo>
                  <a:lnTo>
                    <a:pt x="742" y="765"/>
                  </a:lnTo>
                  <a:lnTo>
                    <a:pt x="737" y="766"/>
                  </a:lnTo>
                  <a:lnTo>
                    <a:pt x="734" y="765"/>
                  </a:lnTo>
                  <a:lnTo>
                    <a:pt x="732" y="764"/>
                  </a:lnTo>
                  <a:lnTo>
                    <a:pt x="731" y="763"/>
                  </a:lnTo>
                  <a:lnTo>
                    <a:pt x="731" y="761"/>
                  </a:lnTo>
                  <a:lnTo>
                    <a:pt x="731" y="761"/>
                  </a:lnTo>
                  <a:lnTo>
                    <a:pt x="731" y="760"/>
                  </a:lnTo>
                  <a:lnTo>
                    <a:pt x="729" y="760"/>
                  </a:lnTo>
                  <a:lnTo>
                    <a:pt x="726" y="761"/>
                  </a:lnTo>
                  <a:lnTo>
                    <a:pt x="717" y="761"/>
                  </a:lnTo>
                  <a:lnTo>
                    <a:pt x="706" y="760"/>
                  </a:lnTo>
                  <a:lnTo>
                    <a:pt x="705" y="760"/>
                  </a:lnTo>
                  <a:lnTo>
                    <a:pt x="701" y="763"/>
                  </a:lnTo>
                  <a:lnTo>
                    <a:pt x="695" y="764"/>
                  </a:lnTo>
                  <a:lnTo>
                    <a:pt x="692" y="765"/>
                  </a:lnTo>
                  <a:lnTo>
                    <a:pt x="689" y="768"/>
                  </a:lnTo>
                  <a:lnTo>
                    <a:pt x="680" y="771"/>
                  </a:lnTo>
                  <a:lnTo>
                    <a:pt x="679" y="775"/>
                  </a:lnTo>
                  <a:lnTo>
                    <a:pt x="677" y="775"/>
                  </a:lnTo>
                  <a:lnTo>
                    <a:pt x="671" y="775"/>
                  </a:lnTo>
                  <a:lnTo>
                    <a:pt x="665" y="774"/>
                  </a:lnTo>
                  <a:lnTo>
                    <a:pt x="658" y="775"/>
                  </a:lnTo>
                  <a:lnTo>
                    <a:pt x="650" y="774"/>
                  </a:lnTo>
                  <a:lnTo>
                    <a:pt x="648" y="774"/>
                  </a:lnTo>
                  <a:lnTo>
                    <a:pt x="647" y="774"/>
                  </a:lnTo>
                  <a:lnTo>
                    <a:pt x="647" y="775"/>
                  </a:lnTo>
                  <a:lnTo>
                    <a:pt x="646" y="778"/>
                  </a:lnTo>
                  <a:lnTo>
                    <a:pt x="647" y="778"/>
                  </a:lnTo>
                  <a:lnTo>
                    <a:pt x="647" y="778"/>
                  </a:lnTo>
                  <a:lnTo>
                    <a:pt x="650" y="780"/>
                  </a:lnTo>
                  <a:lnTo>
                    <a:pt x="651" y="780"/>
                  </a:lnTo>
                  <a:lnTo>
                    <a:pt x="657" y="781"/>
                  </a:lnTo>
                  <a:lnTo>
                    <a:pt x="657" y="781"/>
                  </a:lnTo>
                  <a:lnTo>
                    <a:pt x="657" y="781"/>
                  </a:lnTo>
                  <a:lnTo>
                    <a:pt x="652" y="781"/>
                  </a:lnTo>
                  <a:lnTo>
                    <a:pt x="646" y="783"/>
                  </a:lnTo>
                  <a:lnTo>
                    <a:pt x="645" y="783"/>
                  </a:lnTo>
                  <a:lnTo>
                    <a:pt x="643" y="785"/>
                  </a:lnTo>
                  <a:lnTo>
                    <a:pt x="643" y="785"/>
                  </a:lnTo>
                  <a:lnTo>
                    <a:pt x="645" y="785"/>
                  </a:lnTo>
                  <a:lnTo>
                    <a:pt x="646" y="786"/>
                  </a:lnTo>
                  <a:lnTo>
                    <a:pt x="646" y="786"/>
                  </a:lnTo>
                  <a:lnTo>
                    <a:pt x="646" y="788"/>
                  </a:lnTo>
                  <a:lnTo>
                    <a:pt x="642" y="788"/>
                  </a:lnTo>
                  <a:lnTo>
                    <a:pt x="641" y="788"/>
                  </a:lnTo>
                  <a:lnTo>
                    <a:pt x="636" y="786"/>
                  </a:lnTo>
                  <a:lnTo>
                    <a:pt x="631" y="788"/>
                  </a:lnTo>
                  <a:lnTo>
                    <a:pt x="631" y="788"/>
                  </a:lnTo>
                  <a:lnTo>
                    <a:pt x="631" y="786"/>
                  </a:lnTo>
                  <a:lnTo>
                    <a:pt x="632" y="786"/>
                  </a:lnTo>
                  <a:lnTo>
                    <a:pt x="632" y="785"/>
                  </a:lnTo>
                  <a:lnTo>
                    <a:pt x="630" y="785"/>
                  </a:lnTo>
                  <a:lnTo>
                    <a:pt x="628" y="785"/>
                  </a:lnTo>
                  <a:lnTo>
                    <a:pt x="628" y="785"/>
                  </a:lnTo>
                  <a:lnTo>
                    <a:pt x="630" y="788"/>
                  </a:lnTo>
                  <a:lnTo>
                    <a:pt x="628" y="788"/>
                  </a:lnTo>
                  <a:lnTo>
                    <a:pt x="628" y="788"/>
                  </a:lnTo>
                  <a:lnTo>
                    <a:pt x="625" y="788"/>
                  </a:lnTo>
                  <a:lnTo>
                    <a:pt x="622" y="788"/>
                  </a:lnTo>
                  <a:lnTo>
                    <a:pt x="622" y="786"/>
                  </a:lnTo>
                  <a:lnTo>
                    <a:pt x="622" y="786"/>
                  </a:lnTo>
                  <a:lnTo>
                    <a:pt x="620" y="786"/>
                  </a:lnTo>
                  <a:lnTo>
                    <a:pt x="618" y="786"/>
                  </a:lnTo>
                  <a:lnTo>
                    <a:pt x="615" y="786"/>
                  </a:lnTo>
                  <a:lnTo>
                    <a:pt x="611" y="790"/>
                  </a:lnTo>
                  <a:lnTo>
                    <a:pt x="608" y="793"/>
                  </a:lnTo>
                  <a:lnTo>
                    <a:pt x="607" y="794"/>
                  </a:lnTo>
                  <a:lnTo>
                    <a:pt x="606" y="795"/>
                  </a:lnTo>
                  <a:lnTo>
                    <a:pt x="606" y="799"/>
                  </a:lnTo>
                  <a:lnTo>
                    <a:pt x="606" y="800"/>
                  </a:lnTo>
                  <a:lnTo>
                    <a:pt x="606" y="801"/>
                  </a:lnTo>
                  <a:lnTo>
                    <a:pt x="606" y="803"/>
                  </a:lnTo>
                  <a:lnTo>
                    <a:pt x="608" y="801"/>
                  </a:lnTo>
                  <a:lnTo>
                    <a:pt x="611" y="801"/>
                  </a:lnTo>
                  <a:lnTo>
                    <a:pt x="616" y="800"/>
                  </a:lnTo>
                  <a:lnTo>
                    <a:pt x="617" y="800"/>
                  </a:lnTo>
                  <a:lnTo>
                    <a:pt x="617" y="801"/>
                  </a:lnTo>
                  <a:lnTo>
                    <a:pt x="616" y="803"/>
                  </a:lnTo>
                  <a:lnTo>
                    <a:pt x="613" y="804"/>
                  </a:lnTo>
                  <a:lnTo>
                    <a:pt x="613" y="805"/>
                  </a:lnTo>
                  <a:lnTo>
                    <a:pt x="615" y="805"/>
                  </a:lnTo>
                  <a:lnTo>
                    <a:pt x="616" y="808"/>
                  </a:lnTo>
                  <a:lnTo>
                    <a:pt x="616" y="809"/>
                  </a:lnTo>
                  <a:lnTo>
                    <a:pt x="616" y="809"/>
                  </a:lnTo>
                  <a:lnTo>
                    <a:pt x="616" y="810"/>
                  </a:lnTo>
                  <a:lnTo>
                    <a:pt x="616" y="811"/>
                  </a:lnTo>
                  <a:lnTo>
                    <a:pt x="617" y="810"/>
                  </a:lnTo>
                  <a:lnTo>
                    <a:pt x="617" y="811"/>
                  </a:lnTo>
                  <a:lnTo>
                    <a:pt x="618" y="811"/>
                  </a:lnTo>
                  <a:lnTo>
                    <a:pt x="617" y="813"/>
                  </a:lnTo>
                  <a:lnTo>
                    <a:pt x="615" y="814"/>
                  </a:lnTo>
                  <a:lnTo>
                    <a:pt x="615" y="814"/>
                  </a:lnTo>
                  <a:lnTo>
                    <a:pt x="615" y="815"/>
                  </a:lnTo>
                  <a:lnTo>
                    <a:pt x="615" y="815"/>
                  </a:lnTo>
                  <a:lnTo>
                    <a:pt x="616" y="816"/>
                  </a:lnTo>
                  <a:lnTo>
                    <a:pt x="617" y="818"/>
                  </a:lnTo>
                  <a:lnTo>
                    <a:pt x="617" y="819"/>
                  </a:lnTo>
                  <a:lnTo>
                    <a:pt x="620" y="819"/>
                  </a:lnTo>
                  <a:lnTo>
                    <a:pt x="620" y="819"/>
                  </a:lnTo>
                  <a:lnTo>
                    <a:pt x="616" y="820"/>
                  </a:lnTo>
                  <a:lnTo>
                    <a:pt x="615" y="819"/>
                  </a:lnTo>
                  <a:lnTo>
                    <a:pt x="615" y="819"/>
                  </a:lnTo>
                  <a:lnTo>
                    <a:pt x="613" y="819"/>
                  </a:lnTo>
                  <a:lnTo>
                    <a:pt x="613" y="820"/>
                  </a:lnTo>
                  <a:lnTo>
                    <a:pt x="613" y="820"/>
                  </a:lnTo>
                  <a:lnTo>
                    <a:pt x="612" y="819"/>
                  </a:lnTo>
                  <a:lnTo>
                    <a:pt x="612" y="818"/>
                  </a:lnTo>
                  <a:lnTo>
                    <a:pt x="612" y="816"/>
                  </a:lnTo>
                  <a:lnTo>
                    <a:pt x="611" y="815"/>
                  </a:lnTo>
                  <a:lnTo>
                    <a:pt x="610" y="815"/>
                  </a:lnTo>
                  <a:lnTo>
                    <a:pt x="610" y="815"/>
                  </a:lnTo>
                  <a:lnTo>
                    <a:pt x="610" y="816"/>
                  </a:lnTo>
                  <a:lnTo>
                    <a:pt x="610" y="819"/>
                  </a:lnTo>
                  <a:lnTo>
                    <a:pt x="610" y="820"/>
                  </a:lnTo>
                  <a:lnTo>
                    <a:pt x="608" y="820"/>
                  </a:lnTo>
                  <a:lnTo>
                    <a:pt x="608" y="821"/>
                  </a:lnTo>
                  <a:lnTo>
                    <a:pt x="608" y="821"/>
                  </a:lnTo>
                  <a:lnTo>
                    <a:pt x="610" y="823"/>
                  </a:lnTo>
                  <a:lnTo>
                    <a:pt x="611" y="823"/>
                  </a:lnTo>
                  <a:lnTo>
                    <a:pt x="612" y="823"/>
                  </a:lnTo>
                  <a:lnTo>
                    <a:pt x="612" y="823"/>
                  </a:lnTo>
                  <a:lnTo>
                    <a:pt x="613" y="823"/>
                  </a:lnTo>
                  <a:lnTo>
                    <a:pt x="616" y="824"/>
                  </a:lnTo>
                  <a:lnTo>
                    <a:pt x="616" y="825"/>
                  </a:lnTo>
                  <a:lnTo>
                    <a:pt x="617" y="825"/>
                  </a:lnTo>
                  <a:lnTo>
                    <a:pt x="620" y="825"/>
                  </a:lnTo>
                  <a:lnTo>
                    <a:pt x="621" y="826"/>
                  </a:lnTo>
                  <a:lnTo>
                    <a:pt x="621" y="828"/>
                  </a:lnTo>
                  <a:lnTo>
                    <a:pt x="621" y="830"/>
                  </a:lnTo>
                  <a:lnTo>
                    <a:pt x="620" y="830"/>
                  </a:lnTo>
                  <a:lnTo>
                    <a:pt x="618" y="831"/>
                  </a:lnTo>
                  <a:lnTo>
                    <a:pt x="620" y="831"/>
                  </a:lnTo>
                  <a:lnTo>
                    <a:pt x="621" y="834"/>
                  </a:lnTo>
                  <a:lnTo>
                    <a:pt x="621" y="835"/>
                  </a:lnTo>
                  <a:lnTo>
                    <a:pt x="622" y="836"/>
                  </a:lnTo>
                  <a:lnTo>
                    <a:pt x="623" y="836"/>
                  </a:lnTo>
                  <a:lnTo>
                    <a:pt x="623" y="836"/>
                  </a:lnTo>
                  <a:lnTo>
                    <a:pt x="625" y="838"/>
                  </a:lnTo>
                  <a:lnTo>
                    <a:pt x="626" y="839"/>
                  </a:lnTo>
                  <a:lnTo>
                    <a:pt x="623" y="839"/>
                  </a:lnTo>
                  <a:lnTo>
                    <a:pt x="622" y="839"/>
                  </a:lnTo>
                  <a:lnTo>
                    <a:pt x="621" y="840"/>
                  </a:lnTo>
                  <a:lnTo>
                    <a:pt x="622" y="841"/>
                  </a:lnTo>
                  <a:lnTo>
                    <a:pt x="622" y="841"/>
                  </a:lnTo>
                  <a:lnTo>
                    <a:pt x="623" y="841"/>
                  </a:lnTo>
                  <a:lnTo>
                    <a:pt x="627" y="841"/>
                  </a:lnTo>
                  <a:lnTo>
                    <a:pt x="633" y="841"/>
                  </a:lnTo>
                  <a:lnTo>
                    <a:pt x="635" y="841"/>
                  </a:lnTo>
                  <a:lnTo>
                    <a:pt x="635" y="841"/>
                  </a:lnTo>
                  <a:lnTo>
                    <a:pt x="633" y="843"/>
                  </a:lnTo>
                  <a:lnTo>
                    <a:pt x="632" y="844"/>
                  </a:lnTo>
                  <a:lnTo>
                    <a:pt x="631" y="844"/>
                  </a:lnTo>
                  <a:lnTo>
                    <a:pt x="627" y="845"/>
                  </a:lnTo>
                  <a:lnTo>
                    <a:pt x="626" y="845"/>
                  </a:lnTo>
                  <a:lnTo>
                    <a:pt x="625" y="845"/>
                  </a:lnTo>
                  <a:lnTo>
                    <a:pt x="625" y="846"/>
                  </a:lnTo>
                  <a:lnTo>
                    <a:pt x="626" y="846"/>
                  </a:lnTo>
                  <a:lnTo>
                    <a:pt x="627" y="846"/>
                  </a:lnTo>
                  <a:lnTo>
                    <a:pt x="630" y="845"/>
                  </a:lnTo>
                  <a:lnTo>
                    <a:pt x="633" y="845"/>
                  </a:lnTo>
                  <a:lnTo>
                    <a:pt x="632" y="846"/>
                  </a:lnTo>
                  <a:lnTo>
                    <a:pt x="632" y="848"/>
                  </a:lnTo>
                  <a:lnTo>
                    <a:pt x="633" y="846"/>
                  </a:lnTo>
                  <a:lnTo>
                    <a:pt x="635" y="846"/>
                  </a:lnTo>
                  <a:lnTo>
                    <a:pt x="636" y="844"/>
                  </a:lnTo>
                  <a:lnTo>
                    <a:pt x="638" y="844"/>
                  </a:lnTo>
                  <a:lnTo>
                    <a:pt x="642" y="846"/>
                  </a:lnTo>
                  <a:lnTo>
                    <a:pt x="643" y="846"/>
                  </a:lnTo>
                  <a:lnTo>
                    <a:pt x="645" y="846"/>
                  </a:lnTo>
                  <a:lnTo>
                    <a:pt x="646" y="846"/>
                  </a:lnTo>
                  <a:lnTo>
                    <a:pt x="646" y="846"/>
                  </a:lnTo>
                  <a:lnTo>
                    <a:pt x="647" y="848"/>
                  </a:lnTo>
                  <a:lnTo>
                    <a:pt x="647" y="848"/>
                  </a:lnTo>
                  <a:lnTo>
                    <a:pt x="647" y="849"/>
                  </a:lnTo>
                  <a:lnTo>
                    <a:pt x="647" y="851"/>
                  </a:lnTo>
                  <a:lnTo>
                    <a:pt x="648" y="851"/>
                  </a:lnTo>
                  <a:lnTo>
                    <a:pt x="651" y="853"/>
                  </a:lnTo>
                  <a:lnTo>
                    <a:pt x="656" y="855"/>
                  </a:lnTo>
                  <a:lnTo>
                    <a:pt x="657" y="854"/>
                  </a:lnTo>
                  <a:lnTo>
                    <a:pt x="661" y="853"/>
                  </a:lnTo>
                  <a:lnTo>
                    <a:pt x="663" y="853"/>
                  </a:lnTo>
                  <a:lnTo>
                    <a:pt x="663" y="853"/>
                  </a:lnTo>
                  <a:lnTo>
                    <a:pt x="665" y="854"/>
                  </a:lnTo>
                  <a:lnTo>
                    <a:pt x="666" y="853"/>
                  </a:lnTo>
                  <a:lnTo>
                    <a:pt x="666" y="853"/>
                  </a:lnTo>
                  <a:lnTo>
                    <a:pt x="667" y="850"/>
                  </a:lnTo>
                  <a:lnTo>
                    <a:pt x="667" y="849"/>
                  </a:lnTo>
                  <a:lnTo>
                    <a:pt x="667" y="845"/>
                  </a:lnTo>
                  <a:lnTo>
                    <a:pt x="668" y="844"/>
                  </a:lnTo>
                  <a:lnTo>
                    <a:pt x="672" y="844"/>
                  </a:lnTo>
                  <a:lnTo>
                    <a:pt x="677" y="844"/>
                  </a:lnTo>
                  <a:lnTo>
                    <a:pt x="679" y="845"/>
                  </a:lnTo>
                  <a:lnTo>
                    <a:pt x="685" y="848"/>
                  </a:lnTo>
                  <a:lnTo>
                    <a:pt x="687" y="849"/>
                  </a:lnTo>
                  <a:lnTo>
                    <a:pt x="690" y="850"/>
                  </a:lnTo>
                  <a:lnTo>
                    <a:pt x="691" y="853"/>
                  </a:lnTo>
                  <a:lnTo>
                    <a:pt x="692" y="854"/>
                  </a:lnTo>
                  <a:lnTo>
                    <a:pt x="695" y="855"/>
                  </a:lnTo>
                  <a:lnTo>
                    <a:pt x="699" y="856"/>
                  </a:lnTo>
                  <a:lnTo>
                    <a:pt x="700" y="855"/>
                  </a:lnTo>
                  <a:lnTo>
                    <a:pt x="702" y="855"/>
                  </a:lnTo>
                  <a:lnTo>
                    <a:pt x="707" y="855"/>
                  </a:lnTo>
                  <a:lnTo>
                    <a:pt x="709" y="855"/>
                  </a:lnTo>
                  <a:lnTo>
                    <a:pt x="711" y="854"/>
                  </a:lnTo>
                  <a:lnTo>
                    <a:pt x="715" y="853"/>
                  </a:lnTo>
                  <a:lnTo>
                    <a:pt x="716" y="851"/>
                  </a:lnTo>
                  <a:lnTo>
                    <a:pt x="720" y="848"/>
                  </a:lnTo>
                  <a:lnTo>
                    <a:pt x="724" y="845"/>
                  </a:lnTo>
                  <a:lnTo>
                    <a:pt x="725" y="844"/>
                  </a:lnTo>
                  <a:lnTo>
                    <a:pt x="726" y="845"/>
                  </a:lnTo>
                  <a:lnTo>
                    <a:pt x="729" y="845"/>
                  </a:lnTo>
                  <a:lnTo>
                    <a:pt x="731" y="848"/>
                  </a:lnTo>
                  <a:lnTo>
                    <a:pt x="735" y="848"/>
                  </a:lnTo>
                  <a:lnTo>
                    <a:pt x="736" y="848"/>
                  </a:lnTo>
                  <a:lnTo>
                    <a:pt x="737" y="846"/>
                  </a:lnTo>
                  <a:lnTo>
                    <a:pt x="739" y="845"/>
                  </a:lnTo>
                  <a:lnTo>
                    <a:pt x="740" y="845"/>
                  </a:lnTo>
                  <a:lnTo>
                    <a:pt x="740" y="845"/>
                  </a:lnTo>
                  <a:lnTo>
                    <a:pt x="741" y="844"/>
                  </a:lnTo>
                  <a:lnTo>
                    <a:pt x="744" y="843"/>
                  </a:lnTo>
                  <a:lnTo>
                    <a:pt x="745" y="844"/>
                  </a:lnTo>
                  <a:lnTo>
                    <a:pt x="746" y="844"/>
                  </a:lnTo>
                  <a:lnTo>
                    <a:pt x="746" y="845"/>
                  </a:lnTo>
                  <a:lnTo>
                    <a:pt x="746" y="846"/>
                  </a:lnTo>
                  <a:lnTo>
                    <a:pt x="744" y="849"/>
                  </a:lnTo>
                  <a:lnTo>
                    <a:pt x="741" y="850"/>
                  </a:lnTo>
                  <a:lnTo>
                    <a:pt x="740" y="853"/>
                  </a:lnTo>
                  <a:lnTo>
                    <a:pt x="741" y="855"/>
                  </a:lnTo>
                  <a:lnTo>
                    <a:pt x="742" y="858"/>
                  </a:lnTo>
                  <a:lnTo>
                    <a:pt x="741" y="859"/>
                  </a:lnTo>
                  <a:lnTo>
                    <a:pt x="741" y="859"/>
                  </a:lnTo>
                  <a:lnTo>
                    <a:pt x="740" y="864"/>
                  </a:lnTo>
                  <a:lnTo>
                    <a:pt x="741" y="866"/>
                  </a:lnTo>
                  <a:lnTo>
                    <a:pt x="742" y="868"/>
                  </a:lnTo>
                  <a:lnTo>
                    <a:pt x="742" y="868"/>
                  </a:lnTo>
                  <a:lnTo>
                    <a:pt x="742" y="869"/>
                  </a:lnTo>
                  <a:lnTo>
                    <a:pt x="741" y="871"/>
                  </a:lnTo>
                  <a:lnTo>
                    <a:pt x="741" y="874"/>
                  </a:lnTo>
                  <a:lnTo>
                    <a:pt x="741" y="875"/>
                  </a:lnTo>
                  <a:lnTo>
                    <a:pt x="742" y="879"/>
                  </a:lnTo>
                  <a:lnTo>
                    <a:pt x="742" y="880"/>
                  </a:lnTo>
                  <a:lnTo>
                    <a:pt x="742" y="880"/>
                  </a:lnTo>
                  <a:lnTo>
                    <a:pt x="740" y="881"/>
                  </a:lnTo>
                  <a:lnTo>
                    <a:pt x="739" y="884"/>
                  </a:lnTo>
                  <a:lnTo>
                    <a:pt x="737" y="888"/>
                  </a:lnTo>
                  <a:lnTo>
                    <a:pt x="736" y="890"/>
                  </a:lnTo>
                  <a:lnTo>
                    <a:pt x="734" y="896"/>
                  </a:lnTo>
                  <a:lnTo>
                    <a:pt x="732" y="898"/>
                  </a:lnTo>
                  <a:lnTo>
                    <a:pt x="732" y="900"/>
                  </a:lnTo>
                  <a:lnTo>
                    <a:pt x="731" y="901"/>
                  </a:lnTo>
                  <a:lnTo>
                    <a:pt x="731" y="903"/>
                  </a:lnTo>
                  <a:lnTo>
                    <a:pt x="730" y="904"/>
                  </a:lnTo>
                  <a:lnTo>
                    <a:pt x="729" y="906"/>
                  </a:lnTo>
                  <a:lnTo>
                    <a:pt x="729" y="910"/>
                  </a:lnTo>
                  <a:lnTo>
                    <a:pt x="726" y="916"/>
                  </a:lnTo>
                  <a:lnTo>
                    <a:pt x="725" y="920"/>
                  </a:lnTo>
                  <a:lnTo>
                    <a:pt x="722" y="925"/>
                  </a:lnTo>
                  <a:lnTo>
                    <a:pt x="722" y="925"/>
                  </a:lnTo>
                  <a:lnTo>
                    <a:pt x="721" y="927"/>
                  </a:lnTo>
                  <a:lnTo>
                    <a:pt x="719" y="929"/>
                  </a:lnTo>
                  <a:lnTo>
                    <a:pt x="717" y="929"/>
                  </a:lnTo>
                  <a:lnTo>
                    <a:pt x="714" y="932"/>
                  </a:lnTo>
                  <a:lnTo>
                    <a:pt x="711" y="933"/>
                  </a:lnTo>
                  <a:lnTo>
                    <a:pt x="706" y="933"/>
                  </a:lnTo>
                  <a:lnTo>
                    <a:pt x="704" y="933"/>
                  </a:lnTo>
                  <a:lnTo>
                    <a:pt x="704" y="933"/>
                  </a:lnTo>
                  <a:lnTo>
                    <a:pt x="704" y="932"/>
                  </a:lnTo>
                  <a:lnTo>
                    <a:pt x="700" y="933"/>
                  </a:lnTo>
                  <a:lnTo>
                    <a:pt x="700" y="933"/>
                  </a:lnTo>
                  <a:lnTo>
                    <a:pt x="697" y="933"/>
                  </a:lnTo>
                  <a:lnTo>
                    <a:pt x="696" y="933"/>
                  </a:lnTo>
                  <a:lnTo>
                    <a:pt x="695" y="933"/>
                  </a:lnTo>
                  <a:lnTo>
                    <a:pt x="692" y="930"/>
                  </a:lnTo>
                  <a:lnTo>
                    <a:pt x="691" y="930"/>
                  </a:lnTo>
                  <a:lnTo>
                    <a:pt x="691" y="930"/>
                  </a:lnTo>
                  <a:lnTo>
                    <a:pt x="691" y="930"/>
                  </a:lnTo>
                  <a:lnTo>
                    <a:pt x="691" y="932"/>
                  </a:lnTo>
                  <a:lnTo>
                    <a:pt x="690" y="933"/>
                  </a:lnTo>
                  <a:lnTo>
                    <a:pt x="689" y="933"/>
                  </a:lnTo>
                  <a:lnTo>
                    <a:pt x="689" y="932"/>
                  </a:lnTo>
                  <a:lnTo>
                    <a:pt x="687" y="930"/>
                  </a:lnTo>
                  <a:lnTo>
                    <a:pt x="686" y="930"/>
                  </a:lnTo>
                  <a:lnTo>
                    <a:pt x="685" y="930"/>
                  </a:lnTo>
                  <a:lnTo>
                    <a:pt x="686" y="928"/>
                  </a:lnTo>
                  <a:lnTo>
                    <a:pt x="686" y="927"/>
                  </a:lnTo>
                  <a:lnTo>
                    <a:pt x="689" y="929"/>
                  </a:lnTo>
                  <a:lnTo>
                    <a:pt x="690" y="929"/>
                  </a:lnTo>
                  <a:lnTo>
                    <a:pt x="687" y="927"/>
                  </a:lnTo>
                  <a:lnTo>
                    <a:pt x="686" y="927"/>
                  </a:lnTo>
                  <a:lnTo>
                    <a:pt x="685" y="927"/>
                  </a:lnTo>
                  <a:lnTo>
                    <a:pt x="682" y="928"/>
                  </a:lnTo>
                  <a:lnTo>
                    <a:pt x="681" y="928"/>
                  </a:lnTo>
                  <a:lnTo>
                    <a:pt x="676" y="925"/>
                  </a:lnTo>
                  <a:lnTo>
                    <a:pt x="675" y="925"/>
                  </a:lnTo>
                  <a:lnTo>
                    <a:pt x="675" y="925"/>
                  </a:lnTo>
                  <a:lnTo>
                    <a:pt x="674" y="927"/>
                  </a:lnTo>
                  <a:lnTo>
                    <a:pt x="674" y="928"/>
                  </a:lnTo>
                  <a:lnTo>
                    <a:pt x="671" y="928"/>
                  </a:lnTo>
                  <a:lnTo>
                    <a:pt x="670" y="928"/>
                  </a:lnTo>
                  <a:lnTo>
                    <a:pt x="667" y="928"/>
                  </a:lnTo>
                  <a:lnTo>
                    <a:pt x="672" y="927"/>
                  </a:lnTo>
                  <a:lnTo>
                    <a:pt x="672" y="925"/>
                  </a:lnTo>
                  <a:lnTo>
                    <a:pt x="667" y="927"/>
                  </a:lnTo>
                  <a:lnTo>
                    <a:pt x="665" y="928"/>
                  </a:lnTo>
                  <a:lnTo>
                    <a:pt x="665" y="928"/>
                  </a:lnTo>
                  <a:lnTo>
                    <a:pt x="663" y="929"/>
                  </a:lnTo>
                  <a:lnTo>
                    <a:pt x="663" y="929"/>
                  </a:lnTo>
                  <a:lnTo>
                    <a:pt x="662" y="930"/>
                  </a:lnTo>
                  <a:lnTo>
                    <a:pt x="661" y="930"/>
                  </a:lnTo>
                  <a:lnTo>
                    <a:pt x="661" y="930"/>
                  </a:lnTo>
                  <a:lnTo>
                    <a:pt x="658" y="930"/>
                  </a:lnTo>
                  <a:lnTo>
                    <a:pt x="653" y="934"/>
                  </a:lnTo>
                  <a:lnTo>
                    <a:pt x="652" y="935"/>
                  </a:lnTo>
                  <a:lnTo>
                    <a:pt x="650" y="937"/>
                  </a:lnTo>
                  <a:lnTo>
                    <a:pt x="648" y="937"/>
                  </a:lnTo>
                  <a:lnTo>
                    <a:pt x="647" y="937"/>
                  </a:lnTo>
                  <a:lnTo>
                    <a:pt x="646" y="937"/>
                  </a:lnTo>
                  <a:lnTo>
                    <a:pt x="643" y="935"/>
                  </a:lnTo>
                  <a:lnTo>
                    <a:pt x="638" y="934"/>
                  </a:lnTo>
                  <a:lnTo>
                    <a:pt x="631" y="933"/>
                  </a:lnTo>
                  <a:lnTo>
                    <a:pt x="630" y="932"/>
                  </a:lnTo>
                  <a:lnTo>
                    <a:pt x="627" y="932"/>
                  </a:lnTo>
                  <a:lnTo>
                    <a:pt x="626" y="932"/>
                  </a:lnTo>
                  <a:lnTo>
                    <a:pt x="621" y="929"/>
                  </a:lnTo>
                  <a:lnTo>
                    <a:pt x="615" y="927"/>
                  </a:lnTo>
                  <a:lnTo>
                    <a:pt x="611" y="927"/>
                  </a:lnTo>
                  <a:lnTo>
                    <a:pt x="602" y="925"/>
                  </a:lnTo>
                  <a:lnTo>
                    <a:pt x="596" y="927"/>
                  </a:lnTo>
                  <a:lnTo>
                    <a:pt x="593" y="927"/>
                  </a:lnTo>
                  <a:lnTo>
                    <a:pt x="592" y="924"/>
                  </a:lnTo>
                  <a:lnTo>
                    <a:pt x="592" y="924"/>
                  </a:lnTo>
                  <a:lnTo>
                    <a:pt x="591" y="920"/>
                  </a:lnTo>
                  <a:lnTo>
                    <a:pt x="590" y="920"/>
                  </a:lnTo>
                  <a:lnTo>
                    <a:pt x="588" y="919"/>
                  </a:lnTo>
                  <a:lnTo>
                    <a:pt x="586" y="919"/>
                  </a:lnTo>
                  <a:lnTo>
                    <a:pt x="583" y="919"/>
                  </a:lnTo>
                  <a:lnTo>
                    <a:pt x="578" y="919"/>
                  </a:lnTo>
                  <a:lnTo>
                    <a:pt x="577" y="919"/>
                  </a:lnTo>
                  <a:lnTo>
                    <a:pt x="575" y="916"/>
                  </a:lnTo>
                  <a:lnTo>
                    <a:pt x="573" y="916"/>
                  </a:lnTo>
                  <a:lnTo>
                    <a:pt x="566" y="915"/>
                  </a:lnTo>
                  <a:lnTo>
                    <a:pt x="563" y="914"/>
                  </a:lnTo>
                  <a:lnTo>
                    <a:pt x="565" y="913"/>
                  </a:lnTo>
                  <a:lnTo>
                    <a:pt x="565" y="913"/>
                  </a:lnTo>
                  <a:lnTo>
                    <a:pt x="563" y="909"/>
                  </a:lnTo>
                  <a:lnTo>
                    <a:pt x="561" y="909"/>
                  </a:lnTo>
                  <a:lnTo>
                    <a:pt x="560" y="908"/>
                  </a:lnTo>
                  <a:lnTo>
                    <a:pt x="556" y="906"/>
                  </a:lnTo>
                  <a:lnTo>
                    <a:pt x="553" y="905"/>
                  </a:lnTo>
                  <a:lnTo>
                    <a:pt x="551" y="905"/>
                  </a:lnTo>
                  <a:lnTo>
                    <a:pt x="546" y="905"/>
                  </a:lnTo>
                  <a:lnTo>
                    <a:pt x="545" y="904"/>
                  </a:lnTo>
                  <a:lnTo>
                    <a:pt x="543" y="905"/>
                  </a:lnTo>
                  <a:lnTo>
                    <a:pt x="541" y="906"/>
                  </a:lnTo>
                  <a:lnTo>
                    <a:pt x="540" y="906"/>
                  </a:lnTo>
                  <a:lnTo>
                    <a:pt x="536" y="908"/>
                  </a:lnTo>
                  <a:lnTo>
                    <a:pt x="529" y="910"/>
                  </a:lnTo>
                  <a:lnTo>
                    <a:pt x="526" y="913"/>
                  </a:lnTo>
                  <a:lnTo>
                    <a:pt x="522" y="915"/>
                  </a:lnTo>
                  <a:lnTo>
                    <a:pt x="521" y="918"/>
                  </a:lnTo>
                  <a:lnTo>
                    <a:pt x="521" y="919"/>
                  </a:lnTo>
                  <a:lnTo>
                    <a:pt x="519" y="922"/>
                  </a:lnTo>
                  <a:lnTo>
                    <a:pt x="521" y="925"/>
                  </a:lnTo>
                  <a:lnTo>
                    <a:pt x="521" y="928"/>
                  </a:lnTo>
                  <a:lnTo>
                    <a:pt x="522" y="929"/>
                  </a:lnTo>
                  <a:lnTo>
                    <a:pt x="523" y="932"/>
                  </a:lnTo>
                  <a:lnTo>
                    <a:pt x="523" y="933"/>
                  </a:lnTo>
                  <a:lnTo>
                    <a:pt x="522" y="935"/>
                  </a:lnTo>
                  <a:lnTo>
                    <a:pt x="521" y="938"/>
                  </a:lnTo>
                  <a:lnTo>
                    <a:pt x="517" y="942"/>
                  </a:lnTo>
                  <a:lnTo>
                    <a:pt x="514" y="943"/>
                  </a:lnTo>
                  <a:lnTo>
                    <a:pt x="511" y="945"/>
                  </a:lnTo>
                  <a:lnTo>
                    <a:pt x="508" y="945"/>
                  </a:lnTo>
                  <a:lnTo>
                    <a:pt x="506" y="945"/>
                  </a:lnTo>
                  <a:lnTo>
                    <a:pt x="502" y="943"/>
                  </a:lnTo>
                  <a:lnTo>
                    <a:pt x="496" y="938"/>
                  </a:lnTo>
                  <a:lnTo>
                    <a:pt x="492" y="937"/>
                  </a:lnTo>
                  <a:lnTo>
                    <a:pt x="491" y="935"/>
                  </a:lnTo>
                  <a:lnTo>
                    <a:pt x="484" y="933"/>
                  </a:lnTo>
                  <a:lnTo>
                    <a:pt x="476" y="932"/>
                  </a:lnTo>
                  <a:lnTo>
                    <a:pt x="472" y="930"/>
                  </a:lnTo>
                  <a:lnTo>
                    <a:pt x="467" y="930"/>
                  </a:lnTo>
                  <a:lnTo>
                    <a:pt x="463" y="929"/>
                  </a:lnTo>
                  <a:lnTo>
                    <a:pt x="461" y="928"/>
                  </a:lnTo>
                  <a:lnTo>
                    <a:pt x="459" y="927"/>
                  </a:lnTo>
                  <a:lnTo>
                    <a:pt x="458" y="924"/>
                  </a:lnTo>
                  <a:lnTo>
                    <a:pt x="457" y="922"/>
                  </a:lnTo>
                  <a:lnTo>
                    <a:pt x="457" y="919"/>
                  </a:lnTo>
                  <a:lnTo>
                    <a:pt x="457" y="916"/>
                  </a:lnTo>
                  <a:lnTo>
                    <a:pt x="454" y="914"/>
                  </a:lnTo>
                  <a:lnTo>
                    <a:pt x="453" y="913"/>
                  </a:lnTo>
                  <a:lnTo>
                    <a:pt x="444" y="911"/>
                  </a:lnTo>
                  <a:lnTo>
                    <a:pt x="443" y="910"/>
                  </a:lnTo>
                  <a:lnTo>
                    <a:pt x="441" y="909"/>
                  </a:lnTo>
                  <a:lnTo>
                    <a:pt x="439" y="908"/>
                  </a:lnTo>
                  <a:lnTo>
                    <a:pt x="436" y="906"/>
                  </a:lnTo>
                  <a:lnTo>
                    <a:pt x="433" y="906"/>
                  </a:lnTo>
                  <a:lnTo>
                    <a:pt x="431" y="906"/>
                  </a:lnTo>
                  <a:lnTo>
                    <a:pt x="427" y="905"/>
                  </a:lnTo>
                  <a:lnTo>
                    <a:pt x="426" y="905"/>
                  </a:lnTo>
                  <a:lnTo>
                    <a:pt x="421" y="906"/>
                  </a:lnTo>
                  <a:lnTo>
                    <a:pt x="416" y="906"/>
                  </a:lnTo>
                  <a:lnTo>
                    <a:pt x="413" y="906"/>
                  </a:lnTo>
                  <a:lnTo>
                    <a:pt x="407" y="903"/>
                  </a:lnTo>
                  <a:lnTo>
                    <a:pt x="404" y="901"/>
                  </a:lnTo>
                  <a:lnTo>
                    <a:pt x="403" y="901"/>
                  </a:lnTo>
                  <a:lnTo>
                    <a:pt x="402" y="900"/>
                  </a:lnTo>
                  <a:lnTo>
                    <a:pt x="401" y="900"/>
                  </a:lnTo>
                  <a:lnTo>
                    <a:pt x="399" y="900"/>
                  </a:lnTo>
                  <a:lnTo>
                    <a:pt x="398" y="900"/>
                  </a:lnTo>
                  <a:lnTo>
                    <a:pt x="399" y="899"/>
                  </a:lnTo>
                  <a:lnTo>
                    <a:pt x="399" y="899"/>
                  </a:lnTo>
                  <a:lnTo>
                    <a:pt x="399" y="899"/>
                  </a:lnTo>
                  <a:lnTo>
                    <a:pt x="398" y="898"/>
                  </a:lnTo>
                  <a:lnTo>
                    <a:pt x="397" y="895"/>
                  </a:lnTo>
                  <a:lnTo>
                    <a:pt x="396" y="894"/>
                  </a:lnTo>
                  <a:lnTo>
                    <a:pt x="394" y="895"/>
                  </a:lnTo>
                  <a:lnTo>
                    <a:pt x="393" y="895"/>
                  </a:lnTo>
                  <a:lnTo>
                    <a:pt x="392" y="895"/>
                  </a:lnTo>
                  <a:lnTo>
                    <a:pt x="392" y="894"/>
                  </a:lnTo>
                  <a:lnTo>
                    <a:pt x="392" y="893"/>
                  </a:lnTo>
                  <a:lnTo>
                    <a:pt x="388" y="894"/>
                  </a:lnTo>
                  <a:lnTo>
                    <a:pt x="385" y="893"/>
                  </a:lnTo>
                  <a:lnTo>
                    <a:pt x="384" y="890"/>
                  </a:lnTo>
                  <a:lnTo>
                    <a:pt x="383" y="888"/>
                  </a:lnTo>
                  <a:lnTo>
                    <a:pt x="383" y="886"/>
                  </a:lnTo>
                  <a:lnTo>
                    <a:pt x="383" y="885"/>
                  </a:lnTo>
                  <a:lnTo>
                    <a:pt x="383" y="884"/>
                  </a:lnTo>
                  <a:lnTo>
                    <a:pt x="384" y="883"/>
                  </a:lnTo>
                  <a:lnTo>
                    <a:pt x="389" y="880"/>
                  </a:lnTo>
                  <a:lnTo>
                    <a:pt x="392" y="878"/>
                  </a:lnTo>
                  <a:lnTo>
                    <a:pt x="394" y="875"/>
                  </a:lnTo>
                  <a:lnTo>
                    <a:pt x="396" y="873"/>
                  </a:lnTo>
                  <a:lnTo>
                    <a:pt x="397" y="869"/>
                  </a:lnTo>
                  <a:lnTo>
                    <a:pt x="397" y="868"/>
                  </a:lnTo>
                  <a:lnTo>
                    <a:pt x="396" y="865"/>
                  </a:lnTo>
                  <a:lnTo>
                    <a:pt x="396" y="864"/>
                  </a:lnTo>
                  <a:lnTo>
                    <a:pt x="396" y="863"/>
                  </a:lnTo>
                  <a:lnTo>
                    <a:pt x="393" y="860"/>
                  </a:lnTo>
                  <a:lnTo>
                    <a:pt x="392" y="860"/>
                  </a:lnTo>
                  <a:lnTo>
                    <a:pt x="390" y="859"/>
                  </a:lnTo>
                  <a:lnTo>
                    <a:pt x="389" y="856"/>
                  </a:lnTo>
                  <a:lnTo>
                    <a:pt x="388" y="854"/>
                  </a:lnTo>
                  <a:lnTo>
                    <a:pt x="388" y="853"/>
                  </a:lnTo>
                  <a:lnTo>
                    <a:pt x="389" y="853"/>
                  </a:lnTo>
                  <a:lnTo>
                    <a:pt x="390" y="850"/>
                  </a:lnTo>
                  <a:lnTo>
                    <a:pt x="393" y="849"/>
                  </a:lnTo>
                  <a:lnTo>
                    <a:pt x="396" y="845"/>
                  </a:lnTo>
                  <a:lnTo>
                    <a:pt x="397" y="844"/>
                  </a:lnTo>
                  <a:lnTo>
                    <a:pt x="398" y="844"/>
                  </a:lnTo>
                  <a:lnTo>
                    <a:pt x="397" y="841"/>
                  </a:lnTo>
                  <a:lnTo>
                    <a:pt x="397" y="840"/>
                  </a:lnTo>
                  <a:lnTo>
                    <a:pt x="396" y="840"/>
                  </a:lnTo>
                  <a:lnTo>
                    <a:pt x="393" y="843"/>
                  </a:lnTo>
                  <a:lnTo>
                    <a:pt x="389" y="844"/>
                  </a:lnTo>
                  <a:lnTo>
                    <a:pt x="389" y="845"/>
                  </a:lnTo>
                  <a:lnTo>
                    <a:pt x="388" y="845"/>
                  </a:lnTo>
                  <a:lnTo>
                    <a:pt x="385" y="845"/>
                  </a:lnTo>
                  <a:lnTo>
                    <a:pt x="387" y="844"/>
                  </a:lnTo>
                  <a:lnTo>
                    <a:pt x="384" y="841"/>
                  </a:lnTo>
                  <a:lnTo>
                    <a:pt x="384" y="838"/>
                  </a:lnTo>
                  <a:lnTo>
                    <a:pt x="383" y="838"/>
                  </a:lnTo>
                  <a:lnTo>
                    <a:pt x="382" y="838"/>
                  </a:lnTo>
                  <a:lnTo>
                    <a:pt x="380" y="838"/>
                  </a:lnTo>
                  <a:lnTo>
                    <a:pt x="380" y="838"/>
                  </a:lnTo>
                  <a:lnTo>
                    <a:pt x="380" y="839"/>
                  </a:lnTo>
                  <a:lnTo>
                    <a:pt x="379" y="839"/>
                  </a:lnTo>
                  <a:lnTo>
                    <a:pt x="379" y="838"/>
                  </a:lnTo>
                  <a:lnTo>
                    <a:pt x="379" y="838"/>
                  </a:lnTo>
                  <a:lnTo>
                    <a:pt x="379" y="836"/>
                  </a:lnTo>
                  <a:lnTo>
                    <a:pt x="378" y="836"/>
                  </a:lnTo>
                  <a:lnTo>
                    <a:pt x="378" y="836"/>
                  </a:lnTo>
                  <a:lnTo>
                    <a:pt x="370" y="839"/>
                  </a:lnTo>
                  <a:lnTo>
                    <a:pt x="369" y="839"/>
                  </a:lnTo>
                  <a:lnTo>
                    <a:pt x="365" y="841"/>
                  </a:lnTo>
                  <a:lnTo>
                    <a:pt x="362" y="843"/>
                  </a:lnTo>
                  <a:lnTo>
                    <a:pt x="355" y="843"/>
                  </a:lnTo>
                  <a:lnTo>
                    <a:pt x="353" y="844"/>
                  </a:lnTo>
                  <a:lnTo>
                    <a:pt x="352" y="844"/>
                  </a:lnTo>
                  <a:lnTo>
                    <a:pt x="349" y="841"/>
                  </a:lnTo>
                  <a:lnTo>
                    <a:pt x="347" y="840"/>
                  </a:lnTo>
                  <a:lnTo>
                    <a:pt x="343" y="840"/>
                  </a:lnTo>
                  <a:lnTo>
                    <a:pt x="343" y="841"/>
                  </a:lnTo>
                  <a:lnTo>
                    <a:pt x="342" y="843"/>
                  </a:lnTo>
                  <a:lnTo>
                    <a:pt x="339" y="843"/>
                  </a:lnTo>
                  <a:lnTo>
                    <a:pt x="334" y="841"/>
                  </a:lnTo>
                  <a:lnTo>
                    <a:pt x="333" y="840"/>
                  </a:lnTo>
                  <a:lnTo>
                    <a:pt x="330" y="840"/>
                  </a:lnTo>
                  <a:lnTo>
                    <a:pt x="329" y="843"/>
                  </a:lnTo>
                  <a:lnTo>
                    <a:pt x="327" y="844"/>
                  </a:lnTo>
                  <a:lnTo>
                    <a:pt x="323" y="845"/>
                  </a:lnTo>
                  <a:lnTo>
                    <a:pt x="318" y="846"/>
                  </a:lnTo>
                  <a:lnTo>
                    <a:pt x="317" y="846"/>
                  </a:lnTo>
                  <a:lnTo>
                    <a:pt x="315" y="846"/>
                  </a:lnTo>
                  <a:lnTo>
                    <a:pt x="313" y="844"/>
                  </a:lnTo>
                  <a:lnTo>
                    <a:pt x="310" y="844"/>
                  </a:lnTo>
                  <a:lnTo>
                    <a:pt x="309" y="843"/>
                  </a:lnTo>
                  <a:lnTo>
                    <a:pt x="295" y="843"/>
                  </a:lnTo>
                  <a:lnTo>
                    <a:pt x="292" y="845"/>
                  </a:lnTo>
                  <a:lnTo>
                    <a:pt x="284" y="845"/>
                  </a:lnTo>
                  <a:lnTo>
                    <a:pt x="283" y="845"/>
                  </a:lnTo>
                  <a:lnTo>
                    <a:pt x="279" y="848"/>
                  </a:lnTo>
                  <a:lnTo>
                    <a:pt x="275" y="848"/>
                  </a:lnTo>
                  <a:lnTo>
                    <a:pt x="270" y="848"/>
                  </a:lnTo>
                  <a:lnTo>
                    <a:pt x="260" y="849"/>
                  </a:lnTo>
                  <a:lnTo>
                    <a:pt x="257" y="850"/>
                  </a:lnTo>
                  <a:lnTo>
                    <a:pt x="254" y="851"/>
                  </a:lnTo>
                  <a:lnTo>
                    <a:pt x="250" y="853"/>
                  </a:lnTo>
                  <a:lnTo>
                    <a:pt x="248" y="855"/>
                  </a:lnTo>
                  <a:lnTo>
                    <a:pt x="245" y="856"/>
                  </a:lnTo>
                  <a:lnTo>
                    <a:pt x="244" y="859"/>
                  </a:lnTo>
                  <a:lnTo>
                    <a:pt x="243" y="860"/>
                  </a:lnTo>
                  <a:lnTo>
                    <a:pt x="240" y="860"/>
                  </a:lnTo>
                  <a:lnTo>
                    <a:pt x="238" y="859"/>
                  </a:lnTo>
                  <a:lnTo>
                    <a:pt x="236" y="859"/>
                  </a:lnTo>
                  <a:lnTo>
                    <a:pt x="230" y="863"/>
                  </a:lnTo>
                  <a:lnTo>
                    <a:pt x="228" y="864"/>
                  </a:lnTo>
                  <a:lnTo>
                    <a:pt x="226" y="865"/>
                  </a:lnTo>
                  <a:lnTo>
                    <a:pt x="224" y="868"/>
                  </a:lnTo>
                  <a:lnTo>
                    <a:pt x="223" y="868"/>
                  </a:lnTo>
                  <a:lnTo>
                    <a:pt x="220" y="870"/>
                  </a:lnTo>
                  <a:lnTo>
                    <a:pt x="216" y="871"/>
                  </a:lnTo>
                  <a:lnTo>
                    <a:pt x="215" y="871"/>
                  </a:lnTo>
                  <a:lnTo>
                    <a:pt x="211" y="871"/>
                  </a:lnTo>
                  <a:lnTo>
                    <a:pt x="209" y="871"/>
                  </a:lnTo>
                  <a:lnTo>
                    <a:pt x="206" y="871"/>
                  </a:lnTo>
                  <a:lnTo>
                    <a:pt x="205" y="870"/>
                  </a:lnTo>
                  <a:lnTo>
                    <a:pt x="204" y="870"/>
                  </a:lnTo>
                  <a:lnTo>
                    <a:pt x="203" y="870"/>
                  </a:lnTo>
                  <a:lnTo>
                    <a:pt x="203" y="868"/>
                  </a:lnTo>
                  <a:lnTo>
                    <a:pt x="201" y="868"/>
                  </a:lnTo>
                  <a:lnTo>
                    <a:pt x="201" y="868"/>
                  </a:lnTo>
                  <a:lnTo>
                    <a:pt x="201" y="866"/>
                  </a:lnTo>
                  <a:lnTo>
                    <a:pt x="200" y="868"/>
                  </a:lnTo>
                  <a:lnTo>
                    <a:pt x="199" y="869"/>
                  </a:lnTo>
                  <a:lnTo>
                    <a:pt x="195" y="869"/>
                  </a:lnTo>
                  <a:lnTo>
                    <a:pt x="193" y="869"/>
                  </a:lnTo>
                  <a:lnTo>
                    <a:pt x="191" y="869"/>
                  </a:lnTo>
                  <a:lnTo>
                    <a:pt x="190" y="869"/>
                  </a:lnTo>
                  <a:lnTo>
                    <a:pt x="188" y="869"/>
                  </a:lnTo>
                  <a:lnTo>
                    <a:pt x="183" y="870"/>
                  </a:lnTo>
                  <a:lnTo>
                    <a:pt x="179" y="869"/>
                  </a:lnTo>
                  <a:lnTo>
                    <a:pt x="175" y="869"/>
                  </a:lnTo>
                  <a:lnTo>
                    <a:pt x="171" y="865"/>
                  </a:lnTo>
                  <a:lnTo>
                    <a:pt x="170" y="863"/>
                  </a:lnTo>
                  <a:lnTo>
                    <a:pt x="169" y="861"/>
                  </a:lnTo>
                  <a:lnTo>
                    <a:pt x="169" y="859"/>
                  </a:lnTo>
                  <a:lnTo>
                    <a:pt x="170" y="859"/>
                  </a:lnTo>
                  <a:lnTo>
                    <a:pt x="168" y="858"/>
                  </a:lnTo>
                  <a:lnTo>
                    <a:pt x="166" y="859"/>
                  </a:lnTo>
                  <a:lnTo>
                    <a:pt x="165" y="860"/>
                  </a:lnTo>
                  <a:lnTo>
                    <a:pt x="163" y="860"/>
                  </a:lnTo>
                  <a:lnTo>
                    <a:pt x="160" y="860"/>
                  </a:lnTo>
                  <a:lnTo>
                    <a:pt x="160" y="863"/>
                  </a:lnTo>
                  <a:lnTo>
                    <a:pt x="155" y="876"/>
                  </a:lnTo>
                  <a:lnTo>
                    <a:pt x="149" y="886"/>
                  </a:lnTo>
                  <a:lnTo>
                    <a:pt x="148" y="889"/>
                  </a:lnTo>
                  <a:lnTo>
                    <a:pt x="144" y="891"/>
                  </a:lnTo>
                  <a:lnTo>
                    <a:pt x="138" y="894"/>
                  </a:lnTo>
                  <a:lnTo>
                    <a:pt x="128" y="898"/>
                  </a:lnTo>
                  <a:lnTo>
                    <a:pt x="125" y="900"/>
                  </a:lnTo>
                  <a:lnTo>
                    <a:pt x="124" y="900"/>
                  </a:lnTo>
                  <a:lnTo>
                    <a:pt x="120" y="905"/>
                  </a:lnTo>
                  <a:lnTo>
                    <a:pt x="115" y="910"/>
                  </a:lnTo>
                  <a:lnTo>
                    <a:pt x="114" y="911"/>
                  </a:lnTo>
                  <a:lnTo>
                    <a:pt x="114" y="915"/>
                  </a:lnTo>
                  <a:lnTo>
                    <a:pt x="112" y="918"/>
                  </a:lnTo>
                  <a:lnTo>
                    <a:pt x="109" y="924"/>
                  </a:lnTo>
                  <a:lnTo>
                    <a:pt x="106" y="928"/>
                  </a:lnTo>
                  <a:lnTo>
                    <a:pt x="106" y="933"/>
                  </a:lnTo>
                  <a:lnTo>
                    <a:pt x="106" y="937"/>
                  </a:lnTo>
                  <a:lnTo>
                    <a:pt x="106" y="939"/>
                  </a:lnTo>
                  <a:lnTo>
                    <a:pt x="106" y="939"/>
                  </a:lnTo>
                  <a:lnTo>
                    <a:pt x="107" y="940"/>
                  </a:lnTo>
                  <a:lnTo>
                    <a:pt x="109" y="943"/>
                  </a:lnTo>
                  <a:lnTo>
                    <a:pt x="109" y="944"/>
                  </a:lnTo>
                  <a:lnTo>
                    <a:pt x="109" y="948"/>
                  </a:lnTo>
                  <a:lnTo>
                    <a:pt x="107" y="950"/>
                  </a:lnTo>
                  <a:lnTo>
                    <a:pt x="106" y="952"/>
                  </a:lnTo>
                  <a:lnTo>
                    <a:pt x="104" y="955"/>
                  </a:lnTo>
                  <a:lnTo>
                    <a:pt x="101" y="959"/>
                  </a:lnTo>
                  <a:lnTo>
                    <a:pt x="97" y="963"/>
                  </a:lnTo>
                  <a:lnTo>
                    <a:pt x="95" y="965"/>
                  </a:lnTo>
                  <a:lnTo>
                    <a:pt x="89" y="969"/>
                  </a:lnTo>
                  <a:lnTo>
                    <a:pt x="86" y="972"/>
                  </a:lnTo>
                  <a:lnTo>
                    <a:pt x="84" y="974"/>
                  </a:lnTo>
                  <a:lnTo>
                    <a:pt x="82" y="974"/>
                  </a:lnTo>
                  <a:lnTo>
                    <a:pt x="76" y="978"/>
                  </a:lnTo>
                  <a:lnTo>
                    <a:pt x="70" y="979"/>
                  </a:lnTo>
                  <a:lnTo>
                    <a:pt x="65" y="979"/>
                  </a:lnTo>
                  <a:lnTo>
                    <a:pt x="62" y="980"/>
                  </a:lnTo>
                  <a:lnTo>
                    <a:pt x="61" y="983"/>
                  </a:lnTo>
                  <a:lnTo>
                    <a:pt x="60" y="984"/>
                  </a:lnTo>
                  <a:lnTo>
                    <a:pt x="59" y="988"/>
                  </a:lnTo>
                  <a:lnTo>
                    <a:pt x="56" y="992"/>
                  </a:lnTo>
                  <a:lnTo>
                    <a:pt x="55" y="995"/>
                  </a:lnTo>
                  <a:lnTo>
                    <a:pt x="54" y="998"/>
                  </a:lnTo>
                  <a:lnTo>
                    <a:pt x="52" y="999"/>
                  </a:lnTo>
                  <a:lnTo>
                    <a:pt x="49" y="1002"/>
                  </a:lnTo>
                  <a:lnTo>
                    <a:pt x="46" y="1003"/>
                  </a:lnTo>
                  <a:lnTo>
                    <a:pt x="44" y="1004"/>
                  </a:lnTo>
                  <a:lnTo>
                    <a:pt x="42" y="1005"/>
                  </a:lnTo>
                  <a:lnTo>
                    <a:pt x="42" y="1007"/>
                  </a:lnTo>
                  <a:lnTo>
                    <a:pt x="41" y="1010"/>
                  </a:lnTo>
                  <a:lnTo>
                    <a:pt x="40" y="1012"/>
                  </a:lnTo>
                  <a:lnTo>
                    <a:pt x="39" y="1015"/>
                  </a:lnTo>
                  <a:lnTo>
                    <a:pt x="37" y="1018"/>
                  </a:lnTo>
                  <a:lnTo>
                    <a:pt x="36" y="1020"/>
                  </a:lnTo>
                  <a:lnTo>
                    <a:pt x="36" y="1025"/>
                  </a:lnTo>
                  <a:lnTo>
                    <a:pt x="36" y="1028"/>
                  </a:lnTo>
                  <a:lnTo>
                    <a:pt x="34" y="1030"/>
                  </a:lnTo>
                  <a:lnTo>
                    <a:pt x="32" y="1032"/>
                  </a:lnTo>
                  <a:lnTo>
                    <a:pt x="26" y="1037"/>
                  </a:lnTo>
                  <a:lnTo>
                    <a:pt x="24" y="1039"/>
                  </a:lnTo>
                  <a:lnTo>
                    <a:pt x="22" y="1040"/>
                  </a:lnTo>
                  <a:lnTo>
                    <a:pt x="21" y="1042"/>
                  </a:lnTo>
                  <a:lnTo>
                    <a:pt x="21" y="1043"/>
                  </a:lnTo>
                  <a:lnTo>
                    <a:pt x="22" y="1042"/>
                  </a:lnTo>
                  <a:lnTo>
                    <a:pt x="22" y="1040"/>
                  </a:lnTo>
                  <a:lnTo>
                    <a:pt x="24" y="1040"/>
                  </a:lnTo>
                  <a:lnTo>
                    <a:pt x="24" y="1042"/>
                  </a:lnTo>
                  <a:lnTo>
                    <a:pt x="24" y="1042"/>
                  </a:lnTo>
                  <a:lnTo>
                    <a:pt x="21" y="1044"/>
                  </a:lnTo>
                  <a:lnTo>
                    <a:pt x="21" y="1047"/>
                  </a:lnTo>
                  <a:lnTo>
                    <a:pt x="19" y="1049"/>
                  </a:lnTo>
                  <a:lnTo>
                    <a:pt x="17" y="1052"/>
                  </a:lnTo>
                  <a:lnTo>
                    <a:pt x="19" y="1052"/>
                  </a:lnTo>
                  <a:lnTo>
                    <a:pt x="17" y="1053"/>
                  </a:lnTo>
                  <a:lnTo>
                    <a:pt x="16" y="1055"/>
                  </a:lnTo>
                  <a:lnTo>
                    <a:pt x="16" y="1058"/>
                  </a:lnTo>
                  <a:lnTo>
                    <a:pt x="14" y="1062"/>
                  </a:lnTo>
                  <a:lnTo>
                    <a:pt x="11" y="1063"/>
                  </a:lnTo>
                  <a:lnTo>
                    <a:pt x="10" y="1064"/>
                  </a:lnTo>
                  <a:lnTo>
                    <a:pt x="7" y="1068"/>
                  </a:lnTo>
                  <a:lnTo>
                    <a:pt x="6" y="1075"/>
                  </a:lnTo>
                  <a:lnTo>
                    <a:pt x="5" y="1083"/>
                  </a:lnTo>
                  <a:lnTo>
                    <a:pt x="6" y="1084"/>
                  </a:lnTo>
                  <a:lnTo>
                    <a:pt x="7" y="1080"/>
                  </a:lnTo>
                  <a:lnTo>
                    <a:pt x="7" y="1080"/>
                  </a:lnTo>
                  <a:lnTo>
                    <a:pt x="7" y="1079"/>
                  </a:lnTo>
                  <a:lnTo>
                    <a:pt x="9" y="1080"/>
                  </a:lnTo>
                  <a:lnTo>
                    <a:pt x="11" y="1084"/>
                  </a:lnTo>
                  <a:lnTo>
                    <a:pt x="12" y="1087"/>
                  </a:lnTo>
                  <a:lnTo>
                    <a:pt x="12" y="1087"/>
                  </a:lnTo>
                  <a:lnTo>
                    <a:pt x="14" y="1087"/>
                  </a:lnTo>
                  <a:lnTo>
                    <a:pt x="14" y="1086"/>
                  </a:lnTo>
                  <a:lnTo>
                    <a:pt x="14" y="1086"/>
                  </a:lnTo>
                  <a:lnTo>
                    <a:pt x="15" y="1087"/>
                  </a:lnTo>
                  <a:lnTo>
                    <a:pt x="16" y="1089"/>
                  </a:lnTo>
                  <a:lnTo>
                    <a:pt x="17" y="1093"/>
                  </a:lnTo>
                  <a:lnTo>
                    <a:pt x="17" y="1094"/>
                  </a:lnTo>
                  <a:lnTo>
                    <a:pt x="17" y="1096"/>
                  </a:lnTo>
                  <a:lnTo>
                    <a:pt x="16" y="1099"/>
                  </a:lnTo>
                  <a:lnTo>
                    <a:pt x="15" y="1103"/>
                  </a:lnTo>
                  <a:lnTo>
                    <a:pt x="16" y="1103"/>
                  </a:lnTo>
                  <a:lnTo>
                    <a:pt x="15" y="1104"/>
                  </a:lnTo>
                  <a:lnTo>
                    <a:pt x="14" y="1104"/>
                  </a:lnTo>
                  <a:lnTo>
                    <a:pt x="14" y="1106"/>
                  </a:lnTo>
                  <a:lnTo>
                    <a:pt x="14" y="1106"/>
                  </a:lnTo>
                  <a:lnTo>
                    <a:pt x="16" y="1108"/>
                  </a:lnTo>
                  <a:lnTo>
                    <a:pt x="17" y="1111"/>
                  </a:lnTo>
                  <a:lnTo>
                    <a:pt x="19" y="1114"/>
                  </a:lnTo>
                  <a:lnTo>
                    <a:pt x="20" y="1117"/>
                  </a:lnTo>
                  <a:lnTo>
                    <a:pt x="20" y="1121"/>
                  </a:lnTo>
                  <a:lnTo>
                    <a:pt x="20" y="1126"/>
                  </a:lnTo>
                  <a:lnTo>
                    <a:pt x="20" y="1131"/>
                  </a:lnTo>
                  <a:lnTo>
                    <a:pt x="17" y="1136"/>
                  </a:lnTo>
                  <a:lnTo>
                    <a:pt x="16" y="1139"/>
                  </a:lnTo>
                  <a:lnTo>
                    <a:pt x="14" y="1144"/>
                  </a:lnTo>
                  <a:lnTo>
                    <a:pt x="14" y="1146"/>
                  </a:lnTo>
                  <a:lnTo>
                    <a:pt x="14" y="1148"/>
                  </a:lnTo>
                  <a:lnTo>
                    <a:pt x="14" y="1154"/>
                  </a:lnTo>
                  <a:lnTo>
                    <a:pt x="12" y="1157"/>
                  </a:lnTo>
                  <a:lnTo>
                    <a:pt x="9" y="1163"/>
                  </a:lnTo>
                  <a:lnTo>
                    <a:pt x="5" y="1168"/>
                  </a:lnTo>
                  <a:lnTo>
                    <a:pt x="1" y="1169"/>
                  </a:lnTo>
                  <a:lnTo>
                    <a:pt x="0" y="1171"/>
                  </a:lnTo>
                  <a:lnTo>
                    <a:pt x="1" y="1172"/>
                  </a:lnTo>
                  <a:lnTo>
                    <a:pt x="1" y="1171"/>
                  </a:lnTo>
                  <a:lnTo>
                    <a:pt x="2" y="1171"/>
                  </a:lnTo>
                  <a:lnTo>
                    <a:pt x="4" y="1171"/>
                  </a:lnTo>
                  <a:lnTo>
                    <a:pt x="5" y="1172"/>
                  </a:lnTo>
                  <a:lnTo>
                    <a:pt x="6" y="1174"/>
                  </a:lnTo>
                  <a:lnTo>
                    <a:pt x="7" y="1176"/>
                  </a:lnTo>
                  <a:lnTo>
                    <a:pt x="9" y="1178"/>
                  </a:lnTo>
                  <a:lnTo>
                    <a:pt x="10" y="1179"/>
                  </a:lnTo>
                  <a:lnTo>
                    <a:pt x="10" y="1181"/>
                  </a:lnTo>
                  <a:lnTo>
                    <a:pt x="10" y="1181"/>
                  </a:lnTo>
                  <a:lnTo>
                    <a:pt x="11" y="1181"/>
                  </a:lnTo>
                  <a:lnTo>
                    <a:pt x="12" y="1181"/>
                  </a:lnTo>
                  <a:lnTo>
                    <a:pt x="11" y="1181"/>
                  </a:lnTo>
                  <a:lnTo>
                    <a:pt x="10" y="1182"/>
                  </a:lnTo>
                  <a:lnTo>
                    <a:pt x="10" y="1182"/>
                  </a:lnTo>
                  <a:lnTo>
                    <a:pt x="10" y="1183"/>
                  </a:lnTo>
                  <a:lnTo>
                    <a:pt x="11" y="1184"/>
                  </a:lnTo>
                  <a:lnTo>
                    <a:pt x="12" y="1186"/>
                  </a:lnTo>
                  <a:lnTo>
                    <a:pt x="12" y="1187"/>
                  </a:lnTo>
                  <a:lnTo>
                    <a:pt x="14" y="1188"/>
                  </a:lnTo>
                  <a:lnTo>
                    <a:pt x="15" y="1189"/>
                  </a:lnTo>
                  <a:lnTo>
                    <a:pt x="16" y="1189"/>
                  </a:lnTo>
                  <a:lnTo>
                    <a:pt x="19" y="1188"/>
                  </a:lnTo>
                  <a:lnTo>
                    <a:pt x="22" y="1188"/>
                  </a:lnTo>
                  <a:lnTo>
                    <a:pt x="26" y="1188"/>
                  </a:lnTo>
                  <a:lnTo>
                    <a:pt x="29" y="1188"/>
                  </a:lnTo>
                  <a:lnTo>
                    <a:pt x="29" y="1188"/>
                  </a:lnTo>
                  <a:lnTo>
                    <a:pt x="27" y="1188"/>
                  </a:lnTo>
                  <a:lnTo>
                    <a:pt x="26" y="1188"/>
                  </a:lnTo>
                  <a:lnTo>
                    <a:pt x="24" y="1189"/>
                  </a:lnTo>
                  <a:lnTo>
                    <a:pt x="21" y="1189"/>
                  </a:lnTo>
                  <a:lnTo>
                    <a:pt x="19" y="1189"/>
                  </a:lnTo>
                  <a:lnTo>
                    <a:pt x="17" y="1191"/>
                  </a:lnTo>
                  <a:lnTo>
                    <a:pt x="19" y="1191"/>
                  </a:lnTo>
                  <a:lnTo>
                    <a:pt x="17" y="1191"/>
                  </a:lnTo>
                  <a:lnTo>
                    <a:pt x="15" y="1191"/>
                  </a:lnTo>
                  <a:lnTo>
                    <a:pt x="12" y="1191"/>
                  </a:lnTo>
                  <a:lnTo>
                    <a:pt x="12" y="1189"/>
                  </a:lnTo>
                  <a:lnTo>
                    <a:pt x="12" y="1188"/>
                  </a:lnTo>
                  <a:lnTo>
                    <a:pt x="11" y="1188"/>
                  </a:lnTo>
                  <a:lnTo>
                    <a:pt x="10" y="1189"/>
                  </a:lnTo>
                  <a:lnTo>
                    <a:pt x="9" y="1189"/>
                  </a:lnTo>
                  <a:lnTo>
                    <a:pt x="10" y="1193"/>
                  </a:lnTo>
                  <a:lnTo>
                    <a:pt x="10" y="1194"/>
                  </a:lnTo>
                  <a:lnTo>
                    <a:pt x="10" y="1194"/>
                  </a:lnTo>
                  <a:lnTo>
                    <a:pt x="10" y="1197"/>
                  </a:lnTo>
                  <a:lnTo>
                    <a:pt x="10" y="1199"/>
                  </a:lnTo>
                  <a:lnTo>
                    <a:pt x="10" y="1199"/>
                  </a:lnTo>
                  <a:lnTo>
                    <a:pt x="10" y="1199"/>
                  </a:lnTo>
                  <a:lnTo>
                    <a:pt x="10" y="1201"/>
                  </a:lnTo>
                  <a:lnTo>
                    <a:pt x="11" y="1201"/>
                  </a:lnTo>
                  <a:lnTo>
                    <a:pt x="11" y="1199"/>
                  </a:lnTo>
                  <a:lnTo>
                    <a:pt x="12" y="1199"/>
                  </a:lnTo>
                  <a:lnTo>
                    <a:pt x="12" y="1198"/>
                  </a:lnTo>
                  <a:lnTo>
                    <a:pt x="12" y="1199"/>
                  </a:lnTo>
                  <a:lnTo>
                    <a:pt x="15" y="1199"/>
                  </a:lnTo>
                  <a:lnTo>
                    <a:pt x="15" y="1201"/>
                  </a:lnTo>
                  <a:lnTo>
                    <a:pt x="15" y="1201"/>
                  </a:lnTo>
                  <a:lnTo>
                    <a:pt x="14" y="1201"/>
                  </a:lnTo>
                  <a:lnTo>
                    <a:pt x="12" y="1201"/>
                  </a:lnTo>
                  <a:lnTo>
                    <a:pt x="11" y="1201"/>
                  </a:lnTo>
                  <a:lnTo>
                    <a:pt x="10" y="1202"/>
                  </a:lnTo>
                  <a:lnTo>
                    <a:pt x="10" y="1202"/>
                  </a:lnTo>
                  <a:lnTo>
                    <a:pt x="10" y="1203"/>
                  </a:lnTo>
                  <a:lnTo>
                    <a:pt x="11" y="1203"/>
                  </a:lnTo>
                  <a:lnTo>
                    <a:pt x="15" y="1206"/>
                  </a:lnTo>
                  <a:lnTo>
                    <a:pt x="16" y="1206"/>
                  </a:lnTo>
                  <a:lnTo>
                    <a:pt x="17" y="1206"/>
                  </a:lnTo>
                  <a:lnTo>
                    <a:pt x="17" y="1206"/>
                  </a:lnTo>
                  <a:lnTo>
                    <a:pt x="16" y="1207"/>
                  </a:lnTo>
                  <a:lnTo>
                    <a:pt x="16" y="1208"/>
                  </a:lnTo>
                  <a:lnTo>
                    <a:pt x="17" y="1209"/>
                  </a:lnTo>
                  <a:lnTo>
                    <a:pt x="19" y="1209"/>
                  </a:lnTo>
                  <a:lnTo>
                    <a:pt x="21" y="1209"/>
                  </a:lnTo>
                  <a:lnTo>
                    <a:pt x="21" y="1209"/>
                  </a:lnTo>
                  <a:lnTo>
                    <a:pt x="22" y="1209"/>
                  </a:lnTo>
                  <a:lnTo>
                    <a:pt x="21" y="1212"/>
                  </a:lnTo>
                  <a:lnTo>
                    <a:pt x="24" y="1212"/>
                  </a:lnTo>
                  <a:lnTo>
                    <a:pt x="25" y="1211"/>
                  </a:lnTo>
                  <a:lnTo>
                    <a:pt x="27" y="1209"/>
                  </a:lnTo>
                  <a:lnTo>
                    <a:pt x="29" y="1209"/>
                  </a:lnTo>
                  <a:lnTo>
                    <a:pt x="32" y="1209"/>
                  </a:lnTo>
                  <a:lnTo>
                    <a:pt x="32" y="1209"/>
                  </a:lnTo>
                  <a:lnTo>
                    <a:pt x="34" y="1209"/>
                  </a:lnTo>
                  <a:lnTo>
                    <a:pt x="34" y="1209"/>
                  </a:lnTo>
                  <a:lnTo>
                    <a:pt x="34" y="1209"/>
                  </a:lnTo>
                  <a:lnTo>
                    <a:pt x="32" y="1209"/>
                  </a:lnTo>
                  <a:lnTo>
                    <a:pt x="31" y="1211"/>
                  </a:lnTo>
                  <a:lnTo>
                    <a:pt x="29" y="1211"/>
                  </a:lnTo>
                  <a:lnTo>
                    <a:pt x="29" y="1211"/>
                  </a:lnTo>
                  <a:lnTo>
                    <a:pt x="27" y="1212"/>
                  </a:lnTo>
                  <a:lnTo>
                    <a:pt x="27" y="1213"/>
                  </a:lnTo>
                  <a:lnTo>
                    <a:pt x="29" y="1214"/>
                  </a:lnTo>
                  <a:lnTo>
                    <a:pt x="30" y="1214"/>
                  </a:lnTo>
                  <a:lnTo>
                    <a:pt x="30" y="1213"/>
                  </a:lnTo>
                  <a:lnTo>
                    <a:pt x="31" y="1213"/>
                  </a:lnTo>
                  <a:lnTo>
                    <a:pt x="32" y="1213"/>
                  </a:lnTo>
                  <a:lnTo>
                    <a:pt x="34" y="1214"/>
                  </a:lnTo>
                  <a:lnTo>
                    <a:pt x="32" y="1214"/>
                  </a:lnTo>
                  <a:lnTo>
                    <a:pt x="31" y="1214"/>
                  </a:lnTo>
                  <a:lnTo>
                    <a:pt x="29" y="1216"/>
                  </a:lnTo>
                  <a:lnTo>
                    <a:pt x="27" y="1217"/>
                  </a:lnTo>
                  <a:lnTo>
                    <a:pt x="29" y="1217"/>
                  </a:lnTo>
                  <a:lnTo>
                    <a:pt x="29" y="1217"/>
                  </a:lnTo>
                  <a:lnTo>
                    <a:pt x="30" y="1217"/>
                  </a:lnTo>
                  <a:lnTo>
                    <a:pt x="30" y="1217"/>
                  </a:lnTo>
                  <a:lnTo>
                    <a:pt x="29" y="1218"/>
                  </a:lnTo>
                  <a:lnTo>
                    <a:pt x="29" y="1219"/>
                  </a:lnTo>
                  <a:lnTo>
                    <a:pt x="29" y="1219"/>
                  </a:lnTo>
                  <a:lnTo>
                    <a:pt x="30" y="1221"/>
                  </a:lnTo>
                  <a:lnTo>
                    <a:pt x="31" y="1221"/>
                  </a:lnTo>
                  <a:lnTo>
                    <a:pt x="31" y="1221"/>
                  </a:lnTo>
                  <a:lnTo>
                    <a:pt x="31" y="1222"/>
                  </a:lnTo>
                  <a:lnTo>
                    <a:pt x="32" y="1222"/>
                  </a:lnTo>
                  <a:lnTo>
                    <a:pt x="34" y="1221"/>
                  </a:lnTo>
                  <a:lnTo>
                    <a:pt x="34" y="1221"/>
                  </a:lnTo>
                  <a:lnTo>
                    <a:pt x="34" y="1222"/>
                  </a:lnTo>
                  <a:lnTo>
                    <a:pt x="34" y="1223"/>
                  </a:lnTo>
                  <a:lnTo>
                    <a:pt x="34" y="1224"/>
                  </a:lnTo>
                  <a:lnTo>
                    <a:pt x="35" y="1226"/>
                  </a:lnTo>
                  <a:lnTo>
                    <a:pt x="35" y="1226"/>
                  </a:lnTo>
                  <a:lnTo>
                    <a:pt x="36" y="1223"/>
                  </a:lnTo>
                  <a:lnTo>
                    <a:pt x="36" y="1223"/>
                  </a:lnTo>
                  <a:lnTo>
                    <a:pt x="36" y="1223"/>
                  </a:lnTo>
                  <a:lnTo>
                    <a:pt x="37" y="1223"/>
                  </a:lnTo>
                  <a:lnTo>
                    <a:pt x="37" y="1224"/>
                  </a:lnTo>
                  <a:lnTo>
                    <a:pt x="39" y="1226"/>
                  </a:lnTo>
                  <a:lnTo>
                    <a:pt x="39" y="1227"/>
                  </a:lnTo>
                  <a:lnTo>
                    <a:pt x="40" y="1226"/>
                  </a:lnTo>
                  <a:lnTo>
                    <a:pt x="40" y="1227"/>
                  </a:lnTo>
                  <a:lnTo>
                    <a:pt x="40" y="1228"/>
                  </a:lnTo>
                  <a:lnTo>
                    <a:pt x="40" y="1229"/>
                  </a:lnTo>
                  <a:lnTo>
                    <a:pt x="42" y="1233"/>
                  </a:lnTo>
                  <a:lnTo>
                    <a:pt x="46" y="1234"/>
                  </a:lnTo>
                  <a:lnTo>
                    <a:pt x="47" y="1234"/>
                  </a:lnTo>
                  <a:lnTo>
                    <a:pt x="47" y="1234"/>
                  </a:lnTo>
                  <a:lnTo>
                    <a:pt x="47" y="1234"/>
                  </a:lnTo>
                  <a:lnTo>
                    <a:pt x="49" y="1236"/>
                  </a:lnTo>
                  <a:lnTo>
                    <a:pt x="49" y="1237"/>
                  </a:lnTo>
                  <a:lnTo>
                    <a:pt x="51" y="1238"/>
                  </a:lnTo>
                  <a:lnTo>
                    <a:pt x="52" y="1238"/>
                  </a:lnTo>
                  <a:lnTo>
                    <a:pt x="52" y="1238"/>
                  </a:lnTo>
                  <a:lnTo>
                    <a:pt x="52" y="1237"/>
                  </a:lnTo>
                  <a:lnTo>
                    <a:pt x="52" y="1238"/>
                  </a:lnTo>
                  <a:lnTo>
                    <a:pt x="54" y="1239"/>
                  </a:lnTo>
                  <a:lnTo>
                    <a:pt x="54" y="1242"/>
                  </a:lnTo>
                  <a:lnTo>
                    <a:pt x="52" y="1243"/>
                  </a:lnTo>
                  <a:lnTo>
                    <a:pt x="55" y="1243"/>
                  </a:lnTo>
                  <a:lnTo>
                    <a:pt x="56" y="1244"/>
                  </a:lnTo>
                  <a:lnTo>
                    <a:pt x="56" y="1246"/>
                  </a:lnTo>
                  <a:lnTo>
                    <a:pt x="56" y="1246"/>
                  </a:lnTo>
                  <a:lnTo>
                    <a:pt x="59" y="1247"/>
                  </a:lnTo>
                  <a:lnTo>
                    <a:pt x="59" y="1248"/>
                  </a:lnTo>
                  <a:lnTo>
                    <a:pt x="59" y="1249"/>
                  </a:lnTo>
                  <a:lnTo>
                    <a:pt x="59" y="1249"/>
                  </a:lnTo>
                  <a:lnTo>
                    <a:pt x="59" y="1251"/>
                  </a:lnTo>
                  <a:lnTo>
                    <a:pt x="60" y="1252"/>
                  </a:lnTo>
                  <a:lnTo>
                    <a:pt x="61" y="1252"/>
                  </a:lnTo>
                  <a:lnTo>
                    <a:pt x="61" y="1252"/>
                  </a:lnTo>
                  <a:lnTo>
                    <a:pt x="60" y="1252"/>
                  </a:lnTo>
                  <a:lnTo>
                    <a:pt x="59" y="1253"/>
                  </a:lnTo>
                  <a:lnTo>
                    <a:pt x="59" y="1255"/>
                  </a:lnTo>
                  <a:lnTo>
                    <a:pt x="60" y="1256"/>
                  </a:lnTo>
                  <a:lnTo>
                    <a:pt x="61" y="1256"/>
                  </a:lnTo>
                  <a:lnTo>
                    <a:pt x="61" y="1256"/>
                  </a:lnTo>
                  <a:lnTo>
                    <a:pt x="62" y="1256"/>
                  </a:lnTo>
                  <a:lnTo>
                    <a:pt x="64" y="1256"/>
                  </a:lnTo>
                  <a:lnTo>
                    <a:pt x="64" y="1256"/>
                  </a:lnTo>
                  <a:lnTo>
                    <a:pt x="64" y="1256"/>
                  </a:lnTo>
                  <a:lnTo>
                    <a:pt x="62" y="1257"/>
                  </a:lnTo>
                  <a:lnTo>
                    <a:pt x="61" y="1258"/>
                  </a:lnTo>
                  <a:lnTo>
                    <a:pt x="60" y="1258"/>
                  </a:lnTo>
                  <a:lnTo>
                    <a:pt x="60" y="1257"/>
                  </a:lnTo>
                  <a:lnTo>
                    <a:pt x="59" y="1257"/>
                  </a:lnTo>
                  <a:lnTo>
                    <a:pt x="59" y="1258"/>
                  </a:lnTo>
                  <a:lnTo>
                    <a:pt x="60" y="1260"/>
                  </a:lnTo>
                  <a:lnTo>
                    <a:pt x="60" y="1261"/>
                  </a:lnTo>
                  <a:lnTo>
                    <a:pt x="62" y="1262"/>
                  </a:lnTo>
                  <a:lnTo>
                    <a:pt x="62" y="1262"/>
                  </a:lnTo>
                  <a:lnTo>
                    <a:pt x="64" y="1263"/>
                  </a:lnTo>
                  <a:lnTo>
                    <a:pt x="64" y="1266"/>
                  </a:lnTo>
                  <a:lnTo>
                    <a:pt x="65" y="1267"/>
                  </a:lnTo>
                  <a:lnTo>
                    <a:pt x="65" y="1267"/>
                  </a:lnTo>
                  <a:lnTo>
                    <a:pt x="66" y="1268"/>
                  </a:lnTo>
                  <a:lnTo>
                    <a:pt x="69" y="1268"/>
                  </a:lnTo>
                  <a:lnTo>
                    <a:pt x="69" y="1268"/>
                  </a:lnTo>
                  <a:lnTo>
                    <a:pt x="70" y="1268"/>
                  </a:lnTo>
                  <a:lnTo>
                    <a:pt x="69" y="1270"/>
                  </a:lnTo>
                  <a:lnTo>
                    <a:pt x="70" y="1271"/>
                  </a:lnTo>
                  <a:lnTo>
                    <a:pt x="70" y="1272"/>
                  </a:lnTo>
                  <a:lnTo>
                    <a:pt x="70" y="1273"/>
                  </a:lnTo>
                  <a:lnTo>
                    <a:pt x="71" y="1273"/>
                  </a:lnTo>
                  <a:lnTo>
                    <a:pt x="77" y="1276"/>
                  </a:lnTo>
                  <a:lnTo>
                    <a:pt x="80" y="1277"/>
                  </a:lnTo>
                  <a:lnTo>
                    <a:pt x="82" y="1278"/>
                  </a:lnTo>
                  <a:lnTo>
                    <a:pt x="82" y="1280"/>
                  </a:lnTo>
                  <a:lnTo>
                    <a:pt x="86" y="1282"/>
                  </a:lnTo>
                  <a:lnTo>
                    <a:pt x="90" y="1285"/>
                  </a:lnTo>
                  <a:lnTo>
                    <a:pt x="92" y="1286"/>
                  </a:lnTo>
                  <a:lnTo>
                    <a:pt x="92" y="1287"/>
                  </a:lnTo>
                  <a:lnTo>
                    <a:pt x="94" y="1288"/>
                  </a:lnTo>
                  <a:lnTo>
                    <a:pt x="96" y="1290"/>
                  </a:lnTo>
                  <a:lnTo>
                    <a:pt x="99" y="1290"/>
                  </a:lnTo>
                  <a:lnTo>
                    <a:pt x="100" y="1291"/>
                  </a:lnTo>
                  <a:lnTo>
                    <a:pt x="109" y="1298"/>
                  </a:lnTo>
                  <a:lnTo>
                    <a:pt x="112" y="1302"/>
                  </a:lnTo>
                  <a:lnTo>
                    <a:pt x="116" y="1305"/>
                  </a:lnTo>
                  <a:lnTo>
                    <a:pt x="128" y="1311"/>
                  </a:lnTo>
                  <a:lnTo>
                    <a:pt x="131" y="1312"/>
                  </a:lnTo>
                  <a:lnTo>
                    <a:pt x="136" y="1315"/>
                  </a:lnTo>
                  <a:lnTo>
                    <a:pt x="138" y="1315"/>
                  </a:lnTo>
                  <a:lnTo>
                    <a:pt x="140" y="1315"/>
                  </a:lnTo>
                  <a:lnTo>
                    <a:pt x="143" y="1313"/>
                  </a:lnTo>
                  <a:lnTo>
                    <a:pt x="145" y="1312"/>
                  </a:lnTo>
                  <a:lnTo>
                    <a:pt x="146" y="1311"/>
                  </a:lnTo>
                  <a:lnTo>
                    <a:pt x="148" y="1311"/>
                  </a:lnTo>
                  <a:lnTo>
                    <a:pt x="151" y="1310"/>
                  </a:lnTo>
                  <a:lnTo>
                    <a:pt x="159" y="1306"/>
                  </a:lnTo>
                  <a:lnTo>
                    <a:pt x="160" y="1306"/>
                  </a:lnTo>
                  <a:lnTo>
                    <a:pt x="165" y="1305"/>
                  </a:lnTo>
                  <a:lnTo>
                    <a:pt x="173" y="1303"/>
                  </a:lnTo>
                  <a:lnTo>
                    <a:pt x="171" y="1303"/>
                  </a:lnTo>
                  <a:lnTo>
                    <a:pt x="170" y="1303"/>
                  </a:lnTo>
                  <a:lnTo>
                    <a:pt x="169" y="1303"/>
                  </a:lnTo>
                  <a:lnTo>
                    <a:pt x="169" y="1303"/>
                  </a:lnTo>
                  <a:lnTo>
                    <a:pt x="169" y="1303"/>
                  </a:lnTo>
                  <a:lnTo>
                    <a:pt x="173" y="1303"/>
                  </a:lnTo>
                  <a:lnTo>
                    <a:pt x="174" y="1303"/>
                  </a:lnTo>
                  <a:lnTo>
                    <a:pt x="175" y="1303"/>
                  </a:lnTo>
                  <a:lnTo>
                    <a:pt x="178" y="1303"/>
                  </a:lnTo>
                  <a:lnTo>
                    <a:pt x="186" y="1302"/>
                  </a:lnTo>
                  <a:lnTo>
                    <a:pt x="186" y="1302"/>
                  </a:lnTo>
                  <a:lnTo>
                    <a:pt x="185" y="1302"/>
                  </a:lnTo>
                  <a:lnTo>
                    <a:pt x="179" y="1302"/>
                  </a:lnTo>
                  <a:lnTo>
                    <a:pt x="180" y="1302"/>
                  </a:lnTo>
                  <a:lnTo>
                    <a:pt x="183" y="1302"/>
                  </a:lnTo>
                  <a:lnTo>
                    <a:pt x="185" y="1302"/>
                  </a:lnTo>
                  <a:lnTo>
                    <a:pt x="188" y="1302"/>
                  </a:lnTo>
                  <a:lnTo>
                    <a:pt x="189" y="1302"/>
                  </a:lnTo>
                  <a:lnTo>
                    <a:pt x="196" y="1303"/>
                  </a:lnTo>
                  <a:lnTo>
                    <a:pt x="196" y="1303"/>
                  </a:lnTo>
                  <a:lnTo>
                    <a:pt x="198" y="1301"/>
                  </a:lnTo>
                  <a:lnTo>
                    <a:pt x="199" y="1301"/>
                  </a:lnTo>
                  <a:lnTo>
                    <a:pt x="199" y="1301"/>
                  </a:lnTo>
                  <a:lnTo>
                    <a:pt x="199" y="1303"/>
                  </a:lnTo>
                  <a:lnTo>
                    <a:pt x="200" y="1303"/>
                  </a:lnTo>
                  <a:lnTo>
                    <a:pt x="201" y="1303"/>
                  </a:lnTo>
                  <a:lnTo>
                    <a:pt x="201" y="1303"/>
                  </a:lnTo>
                  <a:lnTo>
                    <a:pt x="200" y="1305"/>
                  </a:lnTo>
                  <a:lnTo>
                    <a:pt x="198" y="1303"/>
                  </a:lnTo>
                  <a:lnTo>
                    <a:pt x="198" y="1305"/>
                  </a:lnTo>
                  <a:lnTo>
                    <a:pt x="200" y="1305"/>
                  </a:lnTo>
                  <a:lnTo>
                    <a:pt x="200" y="1305"/>
                  </a:lnTo>
                  <a:lnTo>
                    <a:pt x="201" y="1305"/>
                  </a:lnTo>
                  <a:lnTo>
                    <a:pt x="205" y="1306"/>
                  </a:lnTo>
                  <a:lnTo>
                    <a:pt x="209" y="1307"/>
                  </a:lnTo>
                  <a:lnTo>
                    <a:pt x="211" y="1307"/>
                  </a:lnTo>
                  <a:lnTo>
                    <a:pt x="214" y="1310"/>
                  </a:lnTo>
                  <a:lnTo>
                    <a:pt x="215" y="1310"/>
                  </a:lnTo>
                  <a:lnTo>
                    <a:pt x="218" y="1307"/>
                  </a:lnTo>
                  <a:lnTo>
                    <a:pt x="220" y="1306"/>
                  </a:lnTo>
                  <a:lnTo>
                    <a:pt x="221" y="1305"/>
                  </a:lnTo>
                  <a:lnTo>
                    <a:pt x="228" y="1303"/>
                  </a:lnTo>
                  <a:lnTo>
                    <a:pt x="231" y="1302"/>
                  </a:lnTo>
                  <a:lnTo>
                    <a:pt x="234" y="1301"/>
                  </a:lnTo>
                  <a:lnTo>
                    <a:pt x="236" y="1301"/>
                  </a:lnTo>
                  <a:lnTo>
                    <a:pt x="238" y="1298"/>
                  </a:lnTo>
                  <a:lnTo>
                    <a:pt x="241" y="1298"/>
                  </a:lnTo>
                  <a:lnTo>
                    <a:pt x="246" y="1296"/>
                  </a:lnTo>
                  <a:lnTo>
                    <a:pt x="253" y="1296"/>
                  </a:lnTo>
                  <a:lnTo>
                    <a:pt x="253" y="1296"/>
                  </a:lnTo>
                  <a:lnTo>
                    <a:pt x="257" y="1295"/>
                  </a:lnTo>
                  <a:lnTo>
                    <a:pt x="257" y="1293"/>
                  </a:lnTo>
                  <a:lnTo>
                    <a:pt x="258" y="1292"/>
                  </a:lnTo>
                  <a:lnTo>
                    <a:pt x="258" y="1291"/>
                  </a:lnTo>
                  <a:lnTo>
                    <a:pt x="259" y="1291"/>
                  </a:lnTo>
                  <a:lnTo>
                    <a:pt x="262" y="1290"/>
                  </a:lnTo>
                  <a:lnTo>
                    <a:pt x="265" y="1290"/>
                  </a:lnTo>
                  <a:lnTo>
                    <a:pt x="268" y="1288"/>
                  </a:lnTo>
                  <a:lnTo>
                    <a:pt x="274" y="1287"/>
                  </a:lnTo>
                  <a:lnTo>
                    <a:pt x="280" y="1287"/>
                  </a:lnTo>
                  <a:lnTo>
                    <a:pt x="282" y="1287"/>
                  </a:lnTo>
                  <a:lnTo>
                    <a:pt x="289" y="1287"/>
                  </a:lnTo>
                  <a:lnTo>
                    <a:pt x="290" y="1285"/>
                  </a:lnTo>
                  <a:lnTo>
                    <a:pt x="292" y="1285"/>
                  </a:lnTo>
                  <a:lnTo>
                    <a:pt x="294" y="1283"/>
                  </a:lnTo>
                  <a:lnTo>
                    <a:pt x="295" y="1283"/>
                  </a:lnTo>
                  <a:lnTo>
                    <a:pt x="292" y="1286"/>
                  </a:lnTo>
                  <a:lnTo>
                    <a:pt x="292" y="1286"/>
                  </a:lnTo>
                  <a:lnTo>
                    <a:pt x="290" y="1286"/>
                  </a:lnTo>
                  <a:lnTo>
                    <a:pt x="292" y="1286"/>
                  </a:lnTo>
                  <a:lnTo>
                    <a:pt x="300" y="1286"/>
                  </a:lnTo>
                  <a:lnTo>
                    <a:pt x="304" y="1287"/>
                  </a:lnTo>
                  <a:lnTo>
                    <a:pt x="308" y="1290"/>
                  </a:lnTo>
                  <a:lnTo>
                    <a:pt x="310" y="1292"/>
                  </a:lnTo>
                  <a:lnTo>
                    <a:pt x="313" y="1295"/>
                  </a:lnTo>
                  <a:lnTo>
                    <a:pt x="314" y="1295"/>
                  </a:lnTo>
                  <a:lnTo>
                    <a:pt x="314" y="1296"/>
                  </a:lnTo>
                  <a:lnTo>
                    <a:pt x="314" y="1297"/>
                  </a:lnTo>
                  <a:lnTo>
                    <a:pt x="314" y="1297"/>
                  </a:lnTo>
                  <a:lnTo>
                    <a:pt x="317" y="1297"/>
                  </a:lnTo>
                  <a:lnTo>
                    <a:pt x="317" y="1296"/>
                  </a:lnTo>
                  <a:lnTo>
                    <a:pt x="317" y="1296"/>
                  </a:lnTo>
                  <a:lnTo>
                    <a:pt x="317" y="1297"/>
                  </a:lnTo>
                  <a:lnTo>
                    <a:pt x="317" y="1297"/>
                  </a:lnTo>
                  <a:lnTo>
                    <a:pt x="318" y="1297"/>
                  </a:lnTo>
                  <a:lnTo>
                    <a:pt x="319" y="1297"/>
                  </a:lnTo>
                  <a:lnTo>
                    <a:pt x="318" y="1298"/>
                  </a:lnTo>
                  <a:lnTo>
                    <a:pt x="317" y="1298"/>
                  </a:lnTo>
                  <a:lnTo>
                    <a:pt x="315" y="1298"/>
                  </a:lnTo>
                  <a:lnTo>
                    <a:pt x="315" y="1298"/>
                  </a:lnTo>
                  <a:lnTo>
                    <a:pt x="315" y="1300"/>
                  </a:lnTo>
                  <a:lnTo>
                    <a:pt x="318" y="1300"/>
                  </a:lnTo>
                  <a:lnTo>
                    <a:pt x="320" y="1300"/>
                  </a:lnTo>
                  <a:lnTo>
                    <a:pt x="319" y="1300"/>
                  </a:lnTo>
                  <a:lnTo>
                    <a:pt x="319" y="1301"/>
                  </a:lnTo>
                  <a:lnTo>
                    <a:pt x="318" y="1301"/>
                  </a:lnTo>
                  <a:lnTo>
                    <a:pt x="318" y="1301"/>
                  </a:lnTo>
                  <a:lnTo>
                    <a:pt x="318" y="1302"/>
                  </a:lnTo>
                  <a:lnTo>
                    <a:pt x="318" y="1303"/>
                  </a:lnTo>
                  <a:lnTo>
                    <a:pt x="318" y="1303"/>
                  </a:lnTo>
                  <a:lnTo>
                    <a:pt x="319" y="1303"/>
                  </a:lnTo>
                  <a:lnTo>
                    <a:pt x="319" y="1305"/>
                  </a:lnTo>
                  <a:lnTo>
                    <a:pt x="318" y="1303"/>
                  </a:lnTo>
                  <a:lnTo>
                    <a:pt x="318" y="1305"/>
                  </a:lnTo>
                  <a:lnTo>
                    <a:pt x="319" y="1307"/>
                  </a:lnTo>
                  <a:lnTo>
                    <a:pt x="319" y="1308"/>
                  </a:lnTo>
                  <a:lnTo>
                    <a:pt x="320" y="1310"/>
                  </a:lnTo>
                  <a:lnTo>
                    <a:pt x="320" y="1311"/>
                  </a:lnTo>
                  <a:lnTo>
                    <a:pt x="323" y="1313"/>
                  </a:lnTo>
                  <a:lnTo>
                    <a:pt x="325" y="1315"/>
                  </a:lnTo>
                  <a:lnTo>
                    <a:pt x="325" y="1315"/>
                  </a:lnTo>
                  <a:lnTo>
                    <a:pt x="328" y="1316"/>
                  </a:lnTo>
                  <a:lnTo>
                    <a:pt x="329" y="1316"/>
                  </a:lnTo>
                  <a:lnTo>
                    <a:pt x="329" y="1316"/>
                  </a:lnTo>
                  <a:lnTo>
                    <a:pt x="329" y="1315"/>
                  </a:lnTo>
                  <a:lnTo>
                    <a:pt x="330" y="1313"/>
                  </a:lnTo>
                  <a:lnTo>
                    <a:pt x="330" y="1315"/>
                  </a:lnTo>
                  <a:lnTo>
                    <a:pt x="330" y="1315"/>
                  </a:lnTo>
                  <a:lnTo>
                    <a:pt x="330" y="1316"/>
                  </a:lnTo>
                  <a:lnTo>
                    <a:pt x="330" y="1316"/>
                  </a:lnTo>
                  <a:lnTo>
                    <a:pt x="333" y="1315"/>
                  </a:lnTo>
                  <a:lnTo>
                    <a:pt x="333" y="1315"/>
                  </a:lnTo>
                  <a:lnTo>
                    <a:pt x="334" y="1315"/>
                  </a:lnTo>
                  <a:lnTo>
                    <a:pt x="334" y="1313"/>
                  </a:lnTo>
                  <a:lnTo>
                    <a:pt x="334" y="1313"/>
                  </a:lnTo>
                  <a:lnTo>
                    <a:pt x="335" y="1315"/>
                  </a:lnTo>
                  <a:lnTo>
                    <a:pt x="335" y="1315"/>
                  </a:lnTo>
                  <a:lnTo>
                    <a:pt x="337" y="1315"/>
                  </a:lnTo>
                  <a:lnTo>
                    <a:pt x="337" y="1315"/>
                  </a:lnTo>
                  <a:lnTo>
                    <a:pt x="338" y="1315"/>
                  </a:lnTo>
                  <a:lnTo>
                    <a:pt x="337" y="1313"/>
                  </a:lnTo>
                  <a:lnTo>
                    <a:pt x="337" y="1311"/>
                  </a:lnTo>
                  <a:lnTo>
                    <a:pt x="337" y="1311"/>
                  </a:lnTo>
                  <a:lnTo>
                    <a:pt x="337" y="1310"/>
                  </a:lnTo>
                  <a:lnTo>
                    <a:pt x="337" y="1310"/>
                  </a:lnTo>
                  <a:lnTo>
                    <a:pt x="338" y="1311"/>
                  </a:lnTo>
                  <a:lnTo>
                    <a:pt x="338" y="1312"/>
                  </a:lnTo>
                  <a:lnTo>
                    <a:pt x="338" y="1313"/>
                  </a:lnTo>
                  <a:lnTo>
                    <a:pt x="339" y="1315"/>
                  </a:lnTo>
                  <a:lnTo>
                    <a:pt x="340" y="1315"/>
                  </a:lnTo>
                  <a:lnTo>
                    <a:pt x="342" y="1312"/>
                  </a:lnTo>
                  <a:lnTo>
                    <a:pt x="343" y="1311"/>
                  </a:lnTo>
                  <a:lnTo>
                    <a:pt x="342" y="1310"/>
                  </a:lnTo>
                  <a:lnTo>
                    <a:pt x="342" y="1310"/>
                  </a:lnTo>
                  <a:lnTo>
                    <a:pt x="342" y="1310"/>
                  </a:lnTo>
                  <a:lnTo>
                    <a:pt x="343" y="1311"/>
                  </a:lnTo>
                  <a:lnTo>
                    <a:pt x="344" y="1312"/>
                  </a:lnTo>
                  <a:lnTo>
                    <a:pt x="347" y="1312"/>
                  </a:lnTo>
                  <a:lnTo>
                    <a:pt x="347" y="1311"/>
                  </a:lnTo>
                  <a:lnTo>
                    <a:pt x="348" y="1311"/>
                  </a:lnTo>
                  <a:lnTo>
                    <a:pt x="348" y="1311"/>
                  </a:lnTo>
                  <a:lnTo>
                    <a:pt x="348" y="1312"/>
                  </a:lnTo>
                  <a:lnTo>
                    <a:pt x="349" y="1312"/>
                  </a:lnTo>
                  <a:lnTo>
                    <a:pt x="352" y="1312"/>
                  </a:lnTo>
                  <a:lnTo>
                    <a:pt x="354" y="1312"/>
                  </a:lnTo>
                  <a:lnTo>
                    <a:pt x="358" y="1312"/>
                  </a:lnTo>
                  <a:lnTo>
                    <a:pt x="359" y="1311"/>
                  </a:lnTo>
                  <a:lnTo>
                    <a:pt x="357" y="1307"/>
                  </a:lnTo>
                  <a:lnTo>
                    <a:pt x="358" y="1307"/>
                  </a:lnTo>
                  <a:lnTo>
                    <a:pt x="359" y="1308"/>
                  </a:lnTo>
                  <a:lnTo>
                    <a:pt x="359" y="1308"/>
                  </a:lnTo>
                  <a:lnTo>
                    <a:pt x="360" y="1310"/>
                  </a:lnTo>
                  <a:lnTo>
                    <a:pt x="362" y="1310"/>
                  </a:lnTo>
                  <a:lnTo>
                    <a:pt x="362" y="1310"/>
                  </a:lnTo>
                  <a:lnTo>
                    <a:pt x="362" y="1310"/>
                  </a:lnTo>
                  <a:lnTo>
                    <a:pt x="362" y="1310"/>
                  </a:lnTo>
                  <a:lnTo>
                    <a:pt x="362" y="1311"/>
                  </a:lnTo>
                  <a:lnTo>
                    <a:pt x="362" y="1312"/>
                  </a:lnTo>
                  <a:lnTo>
                    <a:pt x="362" y="1312"/>
                  </a:lnTo>
                  <a:lnTo>
                    <a:pt x="363" y="1312"/>
                  </a:lnTo>
                  <a:lnTo>
                    <a:pt x="364" y="1312"/>
                  </a:lnTo>
                  <a:lnTo>
                    <a:pt x="363" y="1311"/>
                  </a:lnTo>
                  <a:lnTo>
                    <a:pt x="364" y="1311"/>
                  </a:lnTo>
                  <a:lnTo>
                    <a:pt x="364" y="1312"/>
                  </a:lnTo>
                  <a:lnTo>
                    <a:pt x="365" y="1312"/>
                  </a:lnTo>
                  <a:lnTo>
                    <a:pt x="365" y="1312"/>
                  </a:lnTo>
                  <a:lnTo>
                    <a:pt x="367" y="1312"/>
                  </a:lnTo>
                  <a:lnTo>
                    <a:pt x="367" y="1312"/>
                  </a:lnTo>
                  <a:lnTo>
                    <a:pt x="367" y="1313"/>
                  </a:lnTo>
                  <a:lnTo>
                    <a:pt x="367" y="1315"/>
                  </a:lnTo>
                  <a:lnTo>
                    <a:pt x="367" y="1316"/>
                  </a:lnTo>
                  <a:lnTo>
                    <a:pt x="368" y="1316"/>
                  </a:lnTo>
                  <a:lnTo>
                    <a:pt x="368" y="1318"/>
                  </a:lnTo>
                  <a:lnTo>
                    <a:pt x="369" y="1318"/>
                  </a:lnTo>
                  <a:lnTo>
                    <a:pt x="372" y="1320"/>
                  </a:lnTo>
                  <a:lnTo>
                    <a:pt x="372" y="1320"/>
                  </a:lnTo>
                  <a:lnTo>
                    <a:pt x="372" y="1321"/>
                  </a:lnTo>
                  <a:lnTo>
                    <a:pt x="373" y="1321"/>
                  </a:lnTo>
                  <a:lnTo>
                    <a:pt x="374" y="1321"/>
                  </a:lnTo>
                  <a:lnTo>
                    <a:pt x="374" y="1321"/>
                  </a:lnTo>
                  <a:lnTo>
                    <a:pt x="375" y="1320"/>
                  </a:lnTo>
                  <a:lnTo>
                    <a:pt x="374" y="1318"/>
                  </a:lnTo>
                  <a:lnTo>
                    <a:pt x="375" y="1318"/>
                  </a:lnTo>
                  <a:lnTo>
                    <a:pt x="375" y="1320"/>
                  </a:lnTo>
                  <a:lnTo>
                    <a:pt x="377" y="1320"/>
                  </a:lnTo>
                  <a:lnTo>
                    <a:pt x="377" y="1318"/>
                  </a:lnTo>
                  <a:lnTo>
                    <a:pt x="378" y="1318"/>
                  </a:lnTo>
                  <a:lnTo>
                    <a:pt x="377" y="1320"/>
                  </a:lnTo>
                  <a:lnTo>
                    <a:pt x="377" y="1320"/>
                  </a:lnTo>
                  <a:lnTo>
                    <a:pt x="378" y="1321"/>
                  </a:lnTo>
                  <a:lnTo>
                    <a:pt x="378" y="1322"/>
                  </a:lnTo>
                  <a:lnTo>
                    <a:pt x="377" y="1321"/>
                  </a:lnTo>
                  <a:lnTo>
                    <a:pt x="377" y="1322"/>
                  </a:lnTo>
                  <a:lnTo>
                    <a:pt x="375" y="1322"/>
                  </a:lnTo>
                  <a:lnTo>
                    <a:pt x="377" y="1323"/>
                  </a:lnTo>
                  <a:lnTo>
                    <a:pt x="377" y="1325"/>
                  </a:lnTo>
                  <a:lnTo>
                    <a:pt x="378" y="1325"/>
                  </a:lnTo>
                  <a:lnTo>
                    <a:pt x="377" y="1326"/>
                  </a:lnTo>
                  <a:lnTo>
                    <a:pt x="380" y="1330"/>
                  </a:lnTo>
                  <a:lnTo>
                    <a:pt x="380" y="1330"/>
                  </a:lnTo>
                  <a:lnTo>
                    <a:pt x="380" y="1332"/>
                  </a:lnTo>
                  <a:lnTo>
                    <a:pt x="380" y="1335"/>
                  </a:lnTo>
                  <a:lnTo>
                    <a:pt x="380" y="1337"/>
                  </a:lnTo>
                  <a:lnTo>
                    <a:pt x="379" y="1340"/>
                  </a:lnTo>
                  <a:lnTo>
                    <a:pt x="379" y="1343"/>
                  </a:lnTo>
                  <a:lnTo>
                    <a:pt x="379" y="1346"/>
                  </a:lnTo>
                  <a:lnTo>
                    <a:pt x="379" y="1348"/>
                  </a:lnTo>
                  <a:lnTo>
                    <a:pt x="378" y="1350"/>
                  </a:lnTo>
                  <a:lnTo>
                    <a:pt x="377" y="1352"/>
                  </a:lnTo>
                  <a:lnTo>
                    <a:pt x="377" y="1353"/>
                  </a:lnTo>
                  <a:lnTo>
                    <a:pt x="375" y="1353"/>
                  </a:lnTo>
                  <a:lnTo>
                    <a:pt x="374" y="1355"/>
                  </a:lnTo>
                  <a:lnTo>
                    <a:pt x="374" y="1357"/>
                  </a:lnTo>
                  <a:lnTo>
                    <a:pt x="373" y="1358"/>
                  </a:lnTo>
                  <a:lnTo>
                    <a:pt x="374" y="1360"/>
                  </a:lnTo>
                  <a:lnTo>
                    <a:pt x="375" y="1360"/>
                  </a:lnTo>
                  <a:lnTo>
                    <a:pt x="377" y="1360"/>
                  </a:lnTo>
                  <a:lnTo>
                    <a:pt x="377" y="1361"/>
                  </a:lnTo>
                  <a:lnTo>
                    <a:pt x="375" y="1361"/>
                  </a:lnTo>
                  <a:lnTo>
                    <a:pt x="377" y="1363"/>
                  </a:lnTo>
                  <a:lnTo>
                    <a:pt x="377" y="1366"/>
                  </a:lnTo>
                  <a:lnTo>
                    <a:pt x="377" y="1367"/>
                  </a:lnTo>
                  <a:lnTo>
                    <a:pt x="377" y="1367"/>
                  </a:lnTo>
                  <a:lnTo>
                    <a:pt x="375" y="1366"/>
                  </a:lnTo>
                  <a:lnTo>
                    <a:pt x="375" y="1366"/>
                  </a:lnTo>
                  <a:lnTo>
                    <a:pt x="374" y="1366"/>
                  </a:lnTo>
                  <a:lnTo>
                    <a:pt x="373" y="1366"/>
                  </a:lnTo>
                  <a:lnTo>
                    <a:pt x="373" y="1367"/>
                  </a:lnTo>
                  <a:lnTo>
                    <a:pt x="373" y="1368"/>
                  </a:lnTo>
                  <a:lnTo>
                    <a:pt x="374" y="1370"/>
                  </a:lnTo>
                  <a:lnTo>
                    <a:pt x="375" y="1371"/>
                  </a:lnTo>
                  <a:lnTo>
                    <a:pt x="379" y="1372"/>
                  </a:lnTo>
                  <a:lnTo>
                    <a:pt x="380" y="1371"/>
                  </a:lnTo>
                  <a:lnTo>
                    <a:pt x="382" y="1372"/>
                  </a:lnTo>
                  <a:lnTo>
                    <a:pt x="379" y="1373"/>
                  </a:lnTo>
                  <a:lnTo>
                    <a:pt x="379" y="1373"/>
                  </a:lnTo>
                  <a:lnTo>
                    <a:pt x="378" y="1373"/>
                  </a:lnTo>
                  <a:lnTo>
                    <a:pt x="375" y="1372"/>
                  </a:lnTo>
                  <a:lnTo>
                    <a:pt x="374" y="1372"/>
                  </a:lnTo>
                  <a:lnTo>
                    <a:pt x="374" y="1372"/>
                  </a:lnTo>
                  <a:lnTo>
                    <a:pt x="373" y="1371"/>
                  </a:lnTo>
                  <a:lnTo>
                    <a:pt x="373" y="1371"/>
                  </a:lnTo>
                  <a:lnTo>
                    <a:pt x="373" y="1370"/>
                  </a:lnTo>
                  <a:lnTo>
                    <a:pt x="372" y="1371"/>
                  </a:lnTo>
                  <a:lnTo>
                    <a:pt x="373" y="1373"/>
                  </a:lnTo>
                  <a:lnTo>
                    <a:pt x="373" y="1376"/>
                  </a:lnTo>
                  <a:lnTo>
                    <a:pt x="372" y="1380"/>
                  </a:lnTo>
                  <a:lnTo>
                    <a:pt x="369" y="1382"/>
                  </a:lnTo>
                  <a:lnTo>
                    <a:pt x="369" y="1383"/>
                  </a:lnTo>
                  <a:lnTo>
                    <a:pt x="368" y="1383"/>
                  </a:lnTo>
                  <a:lnTo>
                    <a:pt x="368" y="1383"/>
                  </a:lnTo>
                  <a:lnTo>
                    <a:pt x="367" y="1383"/>
                  </a:lnTo>
                  <a:lnTo>
                    <a:pt x="365" y="1385"/>
                  </a:lnTo>
                  <a:lnTo>
                    <a:pt x="364" y="1383"/>
                  </a:lnTo>
                  <a:lnTo>
                    <a:pt x="364" y="1382"/>
                  </a:lnTo>
                  <a:lnTo>
                    <a:pt x="365" y="1387"/>
                  </a:lnTo>
                  <a:lnTo>
                    <a:pt x="367" y="1387"/>
                  </a:lnTo>
                  <a:lnTo>
                    <a:pt x="367" y="1388"/>
                  </a:lnTo>
                  <a:lnTo>
                    <a:pt x="367" y="1390"/>
                  </a:lnTo>
                  <a:lnTo>
                    <a:pt x="369" y="1392"/>
                  </a:lnTo>
                  <a:lnTo>
                    <a:pt x="370" y="1393"/>
                  </a:lnTo>
                  <a:lnTo>
                    <a:pt x="372" y="1393"/>
                  </a:lnTo>
                  <a:lnTo>
                    <a:pt x="372" y="1393"/>
                  </a:lnTo>
                  <a:lnTo>
                    <a:pt x="372" y="1393"/>
                  </a:lnTo>
                  <a:lnTo>
                    <a:pt x="373" y="1392"/>
                  </a:lnTo>
                  <a:lnTo>
                    <a:pt x="372" y="1395"/>
                  </a:lnTo>
                  <a:lnTo>
                    <a:pt x="372" y="1396"/>
                  </a:lnTo>
                  <a:lnTo>
                    <a:pt x="373" y="1396"/>
                  </a:lnTo>
                  <a:lnTo>
                    <a:pt x="373" y="1396"/>
                  </a:lnTo>
                  <a:lnTo>
                    <a:pt x="374" y="1395"/>
                  </a:lnTo>
                  <a:lnTo>
                    <a:pt x="375" y="1396"/>
                  </a:lnTo>
                  <a:lnTo>
                    <a:pt x="375" y="1396"/>
                  </a:lnTo>
                  <a:lnTo>
                    <a:pt x="373" y="1397"/>
                  </a:lnTo>
                  <a:lnTo>
                    <a:pt x="373" y="1397"/>
                  </a:lnTo>
                  <a:lnTo>
                    <a:pt x="372" y="1397"/>
                  </a:lnTo>
                  <a:lnTo>
                    <a:pt x="368" y="1392"/>
                  </a:lnTo>
                  <a:lnTo>
                    <a:pt x="369" y="1393"/>
                  </a:lnTo>
                  <a:lnTo>
                    <a:pt x="370" y="1396"/>
                  </a:lnTo>
                  <a:lnTo>
                    <a:pt x="372" y="1398"/>
                  </a:lnTo>
                  <a:lnTo>
                    <a:pt x="372" y="1398"/>
                  </a:lnTo>
                  <a:lnTo>
                    <a:pt x="372" y="1400"/>
                  </a:lnTo>
                  <a:lnTo>
                    <a:pt x="373" y="1400"/>
                  </a:lnTo>
                  <a:lnTo>
                    <a:pt x="374" y="1401"/>
                  </a:lnTo>
                  <a:lnTo>
                    <a:pt x="374" y="1401"/>
                  </a:lnTo>
                  <a:lnTo>
                    <a:pt x="374" y="1401"/>
                  </a:lnTo>
                  <a:lnTo>
                    <a:pt x="373" y="1401"/>
                  </a:lnTo>
                  <a:lnTo>
                    <a:pt x="372" y="1401"/>
                  </a:lnTo>
                  <a:lnTo>
                    <a:pt x="373" y="1402"/>
                  </a:lnTo>
                  <a:lnTo>
                    <a:pt x="373" y="1402"/>
                  </a:lnTo>
                  <a:lnTo>
                    <a:pt x="375" y="1405"/>
                  </a:lnTo>
                  <a:lnTo>
                    <a:pt x="375" y="1405"/>
                  </a:lnTo>
                  <a:lnTo>
                    <a:pt x="377" y="1406"/>
                  </a:lnTo>
                  <a:lnTo>
                    <a:pt x="377" y="1407"/>
                  </a:lnTo>
                  <a:lnTo>
                    <a:pt x="377" y="1407"/>
                  </a:lnTo>
                  <a:lnTo>
                    <a:pt x="378" y="1407"/>
                  </a:lnTo>
                  <a:lnTo>
                    <a:pt x="380" y="1408"/>
                  </a:lnTo>
                  <a:lnTo>
                    <a:pt x="382" y="1408"/>
                  </a:lnTo>
                  <a:lnTo>
                    <a:pt x="383" y="1410"/>
                  </a:lnTo>
                  <a:lnTo>
                    <a:pt x="382" y="1410"/>
                  </a:lnTo>
                  <a:lnTo>
                    <a:pt x="382" y="1410"/>
                  </a:lnTo>
                  <a:lnTo>
                    <a:pt x="378" y="1408"/>
                  </a:lnTo>
                  <a:lnTo>
                    <a:pt x="378" y="1408"/>
                  </a:lnTo>
                  <a:lnTo>
                    <a:pt x="378" y="1410"/>
                  </a:lnTo>
                  <a:lnTo>
                    <a:pt x="382" y="1412"/>
                  </a:lnTo>
                  <a:lnTo>
                    <a:pt x="387" y="1416"/>
                  </a:lnTo>
                  <a:lnTo>
                    <a:pt x="390" y="1420"/>
                  </a:lnTo>
                  <a:lnTo>
                    <a:pt x="390" y="1421"/>
                  </a:lnTo>
                  <a:lnTo>
                    <a:pt x="393" y="1424"/>
                  </a:lnTo>
                  <a:lnTo>
                    <a:pt x="396" y="1425"/>
                  </a:lnTo>
                  <a:lnTo>
                    <a:pt x="396" y="1427"/>
                  </a:lnTo>
                  <a:lnTo>
                    <a:pt x="398" y="1429"/>
                  </a:lnTo>
                  <a:lnTo>
                    <a:pt x="401" y="1431"/>
                  </a:lnTo>
                  <a:lnTo>
                    <a:pt x="402" y="1432"/>
                  </a:lnTo>
                  <a:lnTo>
                    <a:pt x="406" y="1436"/>
                  </a:lnTo>
                  <a:lnTo>
                    <a:pt x="407" y="1437"/>
                  </a:lnTo>
                  <a:lnTo>
                    <a:pt x="407" y="1439"/>
                  </a:lnTo>
                  <a:lnTo>
                    <a:pt x="407" y="1440"/>
                  </a:lnTo>
                  <a:lnTo>
                    <a:pt x="407" y="1440"/>
                  </a:lnTo>
                  <a:lnTo>
                    <a:pt x="408" y="1441"/>
                  </a:lnTo>
                  <a:lnTo>
                    <a:pt x="409" y="1442"/>
                  </a:lnTo>
                  <a:lnTo>
                    <a:pt x="409" y="1444"/>
                  </a:lnTo>
                  <a:lnTo>
                    <a:pt x="409" y="1444"/>
                  </a:lnTo>
                  <a:lnTo>
                    <a:pt x="411" y="1444"/>
                  </a:lnTo>
                  <a:lnTo>
                    <a:pt x="411" y="1446"/>
                  </a:lnTo>
                  <a:lnTo>
                    <a:pt x="412" y="1447"/>
                  </a:lnTo>
                  <a:lnTo>
                    <a:pt x="413" y="1450"/>
                  </a:lnTo>
                  <a:lnTo>
                    <a:pt x="412" y="1451"/>
                  </a:lnTo>
                  <a:lnTo>
                    <a:pt x="412" y="1452"/>
                  </a:lnTo>
                  <a:lnTo>
                    <a:pt x="412" y="1454"/>
                  </a:lnTo>
                  <a:lnTo>
                    <a:pt x="413" y="1455"/>
                  </a:lnTo>
                  <a:lnTo>
                    <a:pt x="414" y="1456"/>
                  </a:lnTo>
                  <a:lnTo>
                    <a:pt x="416" y="1457"/>
                  </a:lnTo>
                  <a:lnTo>
                    <a:pt x="416" y="1457"/>
                  </a:lnTo>
                  <a:lnTo>
                    <a:pt x="417" y="1457"/>
                  </a:lnTo>
                  <a:lnTo>
                    <a:pt x="419" y="1456"/>
                  </a:lnTo>
                  <a:lnTo>
                    <a:pt x="421" y="1456"/>
                  </a:lnTo>
                  <a:lnTo>
                    <a:pt x="422" y="1455"/>
                  </a:lnTo>
                  <a:lnTo>
                    <a:pt x="423" y="1455"/>
                  </a:lnTo>
                  <a:lnTo>
                    <a:pt x="424" y="1455"/>
                  </a:lnTo>
                  <a:lnTo>
                    <a:pt x="423" y="1456"/>
                  </a:lnTo>
                  <a:lnTo>
                    <a:pt x="421" y="1457"/>
                  </a:lnTo>
                  <a:lnTo>
                    <a:pt x="417" y="1457"/>
                  </a:lnTo>
                  <a:lnTo>
                    <a:pt x="414" y="1459"/>
                  </a:lnTo>
                  <a:lnTo>
                    <a:pt x="414" y="1459"/>
                  </a:lnTo>
                  <a:lnTo>
                    <a:pt x="413" y="1459"/>
                  </a:lnTo>
                  <a:lnTo>
                    <a:pt x="414" y="1460"/>
                  </a:lnTo>
                  <a:lnTo>
                    <a:pt x="416" y="1462"/>
                  </a:lnTo>
                  <a:lnTo>
                    <a:pt x="417" y="1465"/>
                  </a:lnTo>
                  <a:lnTo>
                    <a:pt x="421" y="1470"/>
                  </a:lnTo>
                  <a:lnTo>
                    <a:pt x="422" y="1474"/>
                  </a:lnTo>
                  <a:lnTo>
                    <a:pt x="424" y="1482"/>
                  </a:lnTo>
                  <a:lnTo>
                    <a:pt x="429" y="1490"/>
                  </a:lnTo>
                  <a:lnTo>
                    <a:pt x="428" y="1491"/>
                  </a:lnTo>
                  <a:lnTo>
                    <a:pt x="428" y="1492"/>
                  </a:lnTo>
                  <a:lnTo>
                    <a:pt x="429" y="1494"/>
                  </a:lnTo>
                  <a:lnTo>
                    <a:pt x="428" y="1495"/>
                  </a:lnTo>
                  <a:lnTo>
                    <a:pt x="424" y="1499"/>
                  </a:lnTo>
                  <a:lnTo>
                    <a:pt x="424" y="1499"/>
                  </a:lnTo>
                  <a:lnTo>
                    <a:pt x="424" y="1497"/>
                  </a:lnTo>
                  <a:lnTo>
                    <a:pt x="424" y="1497"/>
                  </a:lnTo>
                  <a:lnTo>
                    <a:pt x="424" y="1497"/>
                  </a:lnTo>
                  <a:lnTo>
                    <a:pt x="423" y="1499"/>
                  </a:lnTo>
                  <a:lnTo>
                    <a:pt x="423" y="1500"/>
                  </a:lnTo>
                  <a:lnTo>
                    <a:pt x="424" y="1502"/>
                  </a:lnTo>
                  <a:lnTo>
                    <a:pt x="426" y="1504"/>
                  </a:lnTo>
                  <a:lnTo>
                    <a:pt x="427" y="1506"/>
                  </a:lnTo>
                  <a:lnTo>
                    <a:pt x="427" y="1509"/>
                  </a:lnTo>
                  <a:lnTo>
                    <a:pt x="428" y="1510"/>
                  </a:lnTo>
                  <a:lnTo>
                    <a:pt x="428" y="1512"/>
                  </a:lnTo>
                  <a:lnTo>
                    <a:pt x="431" y="1516"/>
                  </a:lnTo>
                  <a:lnTo>
                    <a:pt x="431" y="1519"/>
                  </a:lnTo>
                  <a:lnTo>
                    <a:pt x="432" y="1520"/>
                  </a:lnTo>
                  <a:lnTo>
                    <a:pt x="433" y="1521"/>
                  </a:lnTo>
                  <a:lnTo>
                    <a:pt x="434" y="1524"/>
                  </a:lnTo>
                  <a:lnTo>
                    <a:pt x="436" y="1525"/>
                  </a:lnTo>
                  <a:lnTo>
                    <a:pt x="436" y="1527"/>
                  </a:lnTo>
                  <a:lnTo>
                    <a:pt x="434" y="1534"/>
                  </a:lnTo>
                  <a:lnTo>
                    <a:pt x="434" y="1537"/>
                  </a:lnTo>
                  <a:lnTo>
                    <a:pt x="433" y="1542"/>
                  </a:lnTo>
                  <a:lnTo>
                    <a:pt x="432" y="1545"/>
                  </a:lnTo>
                  <a:lnTo>
                    <a:pt x="429" y="1547"/>
                  </a:lnTo>
                  <a:lnTo>
                    <a:pt x="426" y="1550"/>
                  </a:lnTo>
                  <a:lnTo>
                    <a:pt x="423" y="1551"/>
                  </a:lnTo>
                  <a:lnTo>
                    <a:pt x="422" y="1555"/>
                  </a:lnTo>
                  <a:lnTo>
                    <a:pt x="417" y="1560"/>
                  </a:lnTo>
                  <a:lnTo>
                    <a:pt x="417" y="1565"/>
                  </a:lnTo>
                  <a:lnTo>
                    <a:pt x="414" y="1569"/>
                  </a:lnTo>
                  <a:lnTo>
                    <a:pt x="413" y="1577"/>
                  </a:lnTo>
                  <a:lnTo>
                    <a:pt x="411" y="1586"/>
                  </a:lnTo>
                  <a:lnTo>
                    <a:pt x="409" y="1590"/>
                  </a:lnTo>
                  <a:lnTo>
                    <a:pt x="409" y="1591"/>
                  </a:lnTo>
                  <a:lnTo>
                    <a:pt x="408" y="1593"/>
                  </a:lnTo>
                  <a:lnTo>
                    <a:pt x="408" y="1594"/>
                  </a:lnTo>
                  <a:lnTo>
                    <a:pt x="406" y="1594"/>
                  </a:lnTo>
                  <a:lnTo>
                    <a:pt x="407" y="1595"/>
                  </a:lnTo>
                  <a:lnTo>
                    <a:pt x="407" y="1596"/>
                  </a:lnTo>
                  <a:lnTo>
                    <a:pt x="407" y="1604"/>
                  </a:lnTo>
                  <a:lnTo>
                    <a:pt x="407" y="1606"/>
                  </a:lnTo>
                  <a:lnTo>
                    <a:pt x="407" y="1609"/>
                  </a:lnTo>
                  <a:lnTo>
                    <a:pt x="406" y="1614"/>
                  </a:lnTo>
                  <a:lnTo>
                    <a:pt x="406" y="1618"/>
                  </a:lnTo>
                  <a:lnTo>
                    <a:pt x="406" y="1621"/>
                  </a:lnTo>
                  <a:lnTo>
                    <a:pt x="407" y="1625"/>
                  </a:lnTo>
                  <a:lnTo>
                    <a:pt x="409" y="1629"/>
                  </a:lnTo>
                  <a:lnTo>
                    <a:pt x="411" y="1631"/>
                  </a:lnTo>
                  <a:lnTo>
                    <a:pt x="411" y="1633"/>
                  </a:lnTo>
                  <a:lnTo>
                    <a:pt x="414" y="1635"/>
                  </a:lnTo>
                  <a:lnTo>
                    <a:pt x="416" y="1638"/>
                  </a:lnTo>
                  <a:lnTo>
                    <a:pt x="424" y="1654"/>
                  </a:lnTo>
                  <a:lnTo>
                    <a:pt x="426" y="1656"/>
                  </a:lnTo>
                  <a:lnTo>
                    <a:pt x="427" y="1661"/>
                  </a:lnTo>
                  <a:lnTo>
                    <a:pt x="429" y="1666"/>
                  </a:lnTo>
                  <a:lnTo>
                    <a:pt x="436" y="1674"/>
                  </a:lnTo>
                  <a:lnTo>
                    <a:pt x="436" y="1676"/>
                  </a:lnTo>
                  <a:lnTo>
                    <a:pt x="437" y="1679"/>
                  </a:lnTo>
                  <a:lnTo>
                    <a:pt x="442" y="1685"/>
                  </a:lnTo>
                  <a:lnTo>
                    <a:pt x="444" y="1689"/>
                  </a:lnTo>
                  <a:lnTo>
                    <a:pt x="444" y="1693"/>
                  </a:lnTo>
                  <a:lnTo>
                    <a:pt x="444" y="1694"/>
                  </a:lnTo>
                  <a:lnTo>
                    <a:pt x="444" y="1695"/>
                  </a:lnTo>
                  <a:lnTo>
                    <a:pt x="444" y="1695"/>
                  </a:lnTo>
                  <a:lnTo>
                    <a:pt x="443" y="1695"/>
                  </a:lnTo>
                  <a:lnTo>
                    <a:pt x="443" y="1696"/>
                  </a:lnTo>
                  <a:lnTo>
                    <a:pt x="443" y="1698"/>
                  </a:lnTo>
                  <a:lnTo>
                    <a:pt x="444" y="1700"/>
                  </a:lnTo>
                  <a:lnTo>
                    <a:pt x="444" y="1704"/>
                  </a:lnTo>
                  <a:lnTo>
                    <a:pt x="444" y="1706"/>
                  </a:lnTo>
                  <a:lnTo>
                    <a:pt x="444" y="1711"/>
                  </a:lnTo>
                  <a:lnTo>
                    <a:pt x="444" y="1714"/>
                  </a:lnTo>
                  <a:lnTo>
                    <a:pt x="446" y="1719"/>
                  </a:lnTo>
                  <a:lnTo>
                    <a:pt x="448" y="1723"/>
                  </a:lnTo>
                  <a:lnTo>
                    <a:pt x="449" y="1726"/>
                  </a:lnTo>
                  <a:lnTo>
                    <a:pt x="449" y="1729"/>
                  </a:lnTo>
                  <a:lnTo>
                    <a:pt x="449" y="1731"/>
                  </a:lnTo>
                  <a:lnTo>
                    <a:pt x="449" y="1734"/>
                  </a:lnTo>
                  <a:lnTo>
                    <a:pt x="449" y="1736"/>
                  </a:lnTo>
                  <a:lnTo>
                    <a:pt x="451" y="1740"/>
                  </a:lnTo>
                  <a:lnTo>
                    <a:pt x="451" y="1745"/>
                  </a:lnTo>
                  <a:lnTo>
                    <a:pt x="453" y="1746"/>
                  </a:lnTo>
                  <a:lnTo>
                    <a:pt x="453" y="1748"/>
                  </a:lnTo>
                  <a:lnTo>
                    <a:pt x="453" y="1749"/>
                  </a:lnTo>
                  <a:lnTo>
                    <a:pt x="453" y="1750"/>
                  </a:lnTo>
                  <a:lnTo>
                    <a:pt x="453" y="1752"/>
                  </a:lnTo>
                  <a:lnTo>
                    <a:pt x="454" y="1755"/>
                  </a:lnTo>
                  <a:lnTo>
                    <a:pt x="456" y="1759"/>
                  </a:lnTo>
                  <a:lnTo>
                    <a:pt x="456" y="1760"/>
                  </a:lnTo>
                  <a:lnTo>
                    <a:pt x="462" y="1769"/>
                  </a:lnTo>
                  <a:lnTo>
                    <a:pt x="463" y="1772"/>
                  </a:lnTo>
                  <a:lnTo>
                    <a:pt x="466" y="1773"/>
                  </a:lnTo>
                  <a:lnTo>
                    <a:pt x="469" y="1778"/>
                  </a:lnTo>
                  <a:lnTo>
                    <a:pt x="472" y="1779"/>
                  </a:lnTo>
                  <a:lnTo>
                    <a:pt x="472" y="1779"/>
                  </a:lnTo>
                  <a:lnTo>
                    <a:pt x="476" y="1785"/>
                  </a:lnTo>
                  <a:lnTo>
                    <a:pt x="478" y="1790"/>
                  </a:lnTo>
                  <a:lnTo>
                    <a:pt x="482" y="1802"/>
                  </a:lnTo>
                  <a:lnTo>
                    <a:pt x="484" y="1807"/>
                  </a:lnTo>
                  <a:lnTo>
                    <a:pt x="488" y="1815"/>
                  </a:lnTo>
                  <a:lnTo>
                    <a:pt x="492" y="1820"/>
                  </a:lnTo>
                  <a:lnTo>
                    <a:pt x="496" y="1825"/>
                  </a:lnTo>
                  <a:lnTo>
                    <a:pt x="496" y="1827"/>
                  </a:lnTo>
                  <a:lnTo>
                    <a:pt x="497" y="1832"/>
                  </a:lnTo>
                  <a:lnTo>
                    <a:pt x="497" y="1834"/>
                  </a:lnTo>
                  <a:lnTo>
                    <a:pt x="497" y="1838"/>
                  </a:lnTo>
                  <a:lnTo>
                    <a:pt x="497" y="1840"/>
                  </a:lnTo>
                  <a:lnTo>
                    <a:pt x="494" y="1842"/>
                  </a:lnTo>
                  <a:lnTo>
                    <a:pt x="493" y="1842"/>
                  </a:lnTo>
                  <a:lnTo>
                    <a:pt x="492" y="1840"/>
                  </a:lnTo>
                  <a:lnTo>
                    <a:pt x="492" y="1842"/>
                  </a:lnTo>
                  <a:lnTo>
                    <a:pt x="491" y="1843"/>
                  </a:lnTo>
                  <a:lnTo>
                    <a:pt x="491" y="1845"/>
                  </a:lnTo>
                  <a:lnTo>
                    <a:pt x="492" y="1847"/>
                  </a:lnTo>
                  <a:lnTo>
                    <a:pt x="493" y="1848"/>
                  </a:lnTo>
                  <a:lnTo>
                    <a:pt x="494" y="1849"/>
                  </a:lnTo>
                  <a:lnTo>
                    <a:pt x="496" y="1850"/>
                  </a:lnTo>
                  <a:lnTo>
                    <a:pt x="497" y="1852"/>
                  </a:lnTo>
                  <a:lnTo>
                    <a:pt x="497" y="1853"/>
                  </a:lnTo>
                  <a:lnTo>
                    <a:pt x="499" y="1857"/>
                  </a:lnTo>
                  <a:lnTo>
                    <a:pt x="499" y="1858"/>
                  </a:lnTo>
                  <a:lnTo>
                    <a:pt x="499" y="1859"/>
                  </a:lnTo>
                  <a:lnTo>
                    <a:pt x="498" y="1860"/>
                  </a:lnTo>
                  <a:lnTo>
                    <a:pt x="498" y="1862"/>
                  </a:lnTo>
                  <a:lnTo>
                    <a:pt x="498" y="1864"/>
                  </a:lnTo>
                  <a:lnTo>
                    <a:pt x="498" y="1865"/>
                  </a:lnTo>
                  <a:lnTo>
                    <a:pt x="499" y="1867"/>
                  </a:lnTo>
                  <a:lnTo>
                    <a:pt x="499" y="1863"/>
                  </a:lnTo>
                  <a:lnTo>
                    <a:pt x="499" y="1863"/>
                  </a:lnTo>
                  <a:lnTo>
                    <a:pt x="501" y="1862"/>
                  </a:lnTo>
                  <a:lnTo>
                    <a:pt x="502" y="1862"/>
                  </a:lnTo>
                  <a:lnTo>
                    <a:pt x="503" y="1862"/>
                  </a:lnTo>
                  <a:lnTo>
                    <a:pt x="503" y="1862"/>
                  </a:lnTo>
                  <a:lnTo>
                    <a:pt x="504" y="1863"/>
                  </a:lnTo>
                  <a:lnTo>
                    <a:pt x="504" y="1864"/>
                  </a:lnTo>
                  <a:lnTo>
                    <a:pt x="504" y="1864"/>
                  </a:lnTo>
                  <a:lnTo>
                    <a:pt x="504" y="1865"/>
                  </a:lnTo>
                  <a:lnTo>
                    <a:pt x="504" y="1867"/>
                  </a:lnTo>
                  <a:lnTo>
                    <a:pt x="506" y="1867"/>
                  </a:lnTo>
                  <a:lnTo>
                    <a:pt x="506" y="1867"/>
                  </a:lnTo>
                  <a:lnTo>
                    <a:pt x="508" y="1867"/>
                  </a:lnTo>
                  <a:lnTo>
                    <a:pt x="509" y="1867"/>
                  </a:lnTo>
                  <a:lnTo>
                    <a:pt x="511" y="1867"/>
                  </a:lnTo>
                  <a:lnTo>
                    <a:pt x="511" y="1868"/>
                  </a:lnTo>
                  <a:lnTo>
                    <a:pt x="512" y="1868"/>
                  </a:lnTo>
                  <a:lnTo>
                    <a:pt x="511" y="1869"/>
                  </a:lnTo>
                  <a:lnTo>
                    <a:pt x="511" y="1870"/>
                  </a:lnTo>
                  <a:lnTo>
                    <a:pt x="512" y="1870"/>
                  </a:lnTo>
                  <a:lnTo>
                    <a:pt x="516" y="1873"/>
                  </a:lnTo>
                  <a:lnTo>
                    <a:pt x="518" y="1873"/>
                  </a:lnTo>
                  <a:lnTo>
                    <a:pt x="519" y="1873"/>
                  </a:lnTo>
                  <a:lnTo>
                    <a:pt x="521" y="1873"/>
                  </a:lnTo>
                  <a:lnTo>
                    <a:pt x="527" y="1869"/>
                  </a:lnTo>
                  <a:lnTo>
                    <a:pt x="528" y="1868"/>
                  </a:lnTo>
                  <a:lnTo>
                    <a:pt x="532" y="1868"/>
                  </a:lnTo>
                  <a:lnTo>
                    <a:pt x="533" y="1867"/>
                  </a:lnTo>
                  <a:lnTo>
                    <a:pt x="535" y="1867"/>
                  </a:lnTo>
                  <a:lnTo>
                    <a:pt x="536" y="1867"/>
                  </a:lnTo>
                  <a:lnTo>
                    <a:pt x="538" y="1867"/>
                  </a:lnTo>
                  <a:lnTo>
                    <a:pt x="540" y="1867"/>
                  </a:lnTo>
                  <a:lnTo>
                    <a:pt x="542" y="1867"/>
                  </a:lnTo>
                  <a:lnTo>
                    <a:pt x="546" y="1867"/>
                  </a:lnTo>
                  <a:lnTo>
                    <a:pt x="552" y="1862"/>
                  </a:lnTo>
                  <a:lnTo>
                    <a:pt x="555" y="1862"/>
                  </a:lnTo>
                  <a:lnTo>
                    <a:pt x="556" y="1860"/>
                  </a:lnTo>
                  <a:lnTo>
                    <a:pt x="558" y="1860"/>
                  </a:lnTo>
                  <a:lnTo>
                    <a:pt x="561" y="1862"/>
                  </a:lnTo>
                  <a:lnTo>
                    <a:pt x="566" y="1862"/>
                  </a:lnTo>
                  <a:lnTo>
                    <a:pt x="567" y="1862"/>
                  </a:lnTo>
                  <a:lnTo>
                    <a:pt x="571" y="1860"/>
                  </a:lnTo>
                  <a:lnTo>
                    <a:pt x="572" y="1860"/>
                  </a:lnTo>
                  <a:lnTo>
                    <a:pt x="578" y="1862"/>
                  </a:lnTo>
                  <a:lnTo>
                    <a:pt x="585" y="1863"/>
                  </a:lnTo>
                  <a:lnTo>
                    <a:pt x="588" y="1863"/>
                  </a:lnTo>
                  <a:lnTo>
                    <a:pt x="588" y="1862"/>
                  </a:lnTo>
                  <a:lnTo>
                    <a:pt x="591" y="1860"/>
                  </a:lnTo>
                  <a:lnTo>
                    <a:pt x="592" y="1860"/>
                  </a:lnTo>
                  <a:lnTo>
                    <a:pt x="597" y="1862"/>
                  </a:lnTo>
                  <a:lnTo>
                    <a:pt x="598" y="1862"/>
                  </a:lnTo>
                  <a:lnTo>
                    <a:pt x="600" y="1860"/>
                  </a:lnTo>
                  <a:lnTo>
                    <a:pt x="600" y="1858"/>
                  </a:lnTo>
                  <a:lnTo>
                    <a:pt x="601" y="1857"/>
                  </a:lnTo>
                  <a:lnTo>
                    <a:pt x="603" y="1857"/>
                  </a:lnTo>
                  <a:lnTo>
                    <a:pt x="610" y="1857"/>
                  </a:lnTo>
                  <a:lnTo>
                    <a:pt x="612" y="1857"/>
                  </a:lnTo>
                  <a:lnTo>
                    <a:pt x="620" y="1853"/>
                  </a:lnTo>
                  <a:lnTo>
                    <a:pt x="623" y="1850"/>
                  </a:lnTo>
                  <a:lnTo>
                    <a:pt x="628" y="1847"/>
                  </a:lnTo>
                  <a:lnTo>
                    <a:pt x="630" y="1847"/>
                  </a:lnTo>
                  <a:lnTo>
                    <a:pt x="635" y="1842"/>
                  </a:lnTo>
                  <a:lnTo>
                    <a:pt x="638" y="1839"/>
                  </a:lnTo>
                  <a:lnTo>
                    <a:pt x="643" y="1834"/>
                  </a:lnTo>
                  <a:lnTo>
                    <a:pt x="647" y="1830"/>
                  </a:lnTo>
                  <a:lnTo>
                    <a:pt x="652" y="1825"/>
                  </a:lnTo>
                  <a:lnTo>
                    <a:pt x="656" y="1822"/>
                  </a:lnTo>
                  <a:lnTo>
                    <a:pt x="657" y="1822"/>
                  </a:lnTo>
                  <a:lnTo>
                    <a:pt x="660" y="1820"/>
                  </a:lnTo>
                  <a:lnTo>
                    <a:pt x="663" y="1814"/>
                  </a:lnTo>
                  <a:lnTo>
                    <a:pt x="666" y="1810"/>
                  </a:lnTo>
                  <a:lnTo>
                    <a:pt x="668" y="1807"/>
                  </a:lnTo>
                  <a:lnTo>
                    <a:pt x="672" y="1800"/>
                  </a:lnTo>
                  <a:lnTo>
                    <a:pt x="674" y="1798"/>
                  </a:lnTo>
                  <a:lnTo>
                    <a:pt x="676" y="1794"/>
                  </a:lnTo>
                  <a:lnTo>
                    <a:pt x="679" y="1790"/>
                  </a:lnTo>
                  <a:lnTo>
                    <a:pt x="685" y="1784"/>
                  </a:lnTo>
                  <a:lnTo>
                    <a:pt x="686" y="1784"/>
                  </a:lnTo>
                  <a:lnTo>
                    <a:pt x="687" y="1783"/>
                  </a:lnTo>
                  <a:lnTo>
                    <a:pt x="687" y="1783"/>
                  </a:lnTo>
                  <a:lnTo>
                    <a:pt x="691" y="1779"/>
                  </a:lnTo>
                  <a:lnTo>
                    <a:pt x="692" y="1778"/>
                  </a:lnTo>
                  <a:lnTo>
                    <a:pt x="695" y="1773"/>
                  </a:lnTo>
                  <a:lnTo>
                    <a:pt x="696" y="1764"/>
                  </a:lnTo>
                  <a:lnTo>
                    <a:pt x="697" y="1762"/>
                  </a:lnTo>
                  <a:lnTo>
                    <a:pt x="700" y="1757"/>
                  </a:lnTo>
                  <a:lnTo>
                    <a:pt x="700" y="1753"/>
                  </a:lnTo>
                  <a:lnTo>
                    <a:pt x="700" y="1753"/>
                  </a:lnTo>
                  <a:lnTo>
                    <a:pt x="701" y="1744"/>
                  </a:lnTo>
                  <a:lnTo>
                    <a:pt x="701" y="1741"/>
                  </a:lnTo>
                  <a:lnTo>
                    <a:pt x="700" y="1741"/>
                  </a:lnTo>
                  <a:lnTo>
                    <a:pt x="700" y="1743"/>
                  </a:lnTo>
                  <a:lnTo>
                    <a:pt x="700" y="1744"/>
                  </a:lnTo>
                  <a:lnTo>
                    <a:pt x="699" y="1744"/>
                  </a:lnTo>
                  <a:lnTo>
                    <a:pt x="699" y="1743"/>
                  </a:lnTo>
                  <a:lnTo>
                    <a:pt x="697" y="1743"/>
                  </a:lnTo>
                  <a:lnTo>
                    <a:pt x="696" y="1741"/>
                  </a:lnTo>
                  <a:lnTo>
                    <a:pt x="696" y="1740"/>
                  </a:lnTo>
                  <a:lnTo>
                    <a:pt x="696" y="1739"/>
                  </a:lnTo>
                  <a:lnTo>
                    <a:pt x="697" y="1738"/>
                  </a:lnTo>
                  <a:lnTo>
                    <a:pt x="699" y="1735"/>
                  </a:lnTo>
                  <a:lnTo>
                    <a:pt x="701" y="1733"/>
                  </a:lnTo>
                  <a:lnTo>
                    <a:pt x="706" y="1729"/>
                  </a:lnTo>
                  <a:lnTo>
                    <a:pt x="709" y="1729"/>
                  </a:lnTo>
                  <a:lnTo>
                    <a:pt x="714" y="1726"/>
                  </a:lnTo>
                  <a:lnTo>
                    <a:pt x="724" y="1723"/>
                  </a:lnTo>
                  <a:lnTo>
                    <a:pt x="729" y="1720"/>
                  </a:lnTo>
                  <a:lnTo>
                    <a:pt x="731" y="1719"/>
                  </a:lnTo>
                  <a:lnTo>
                    <a:pt x="732" y="1718"/>
                  </a:lnTo>
                  <a:lnTo>
                    <a:pt x="735" y="1714"/>
                  </a:lnTo>
                  <a:lnTo>
                    <a:pt x="736" y="1711"/>
                  </a:lnTo>
                  <a:lnTo>
                    <a:pt x="736" y="1709"/>
                  </a:lnTo>
                  <a:lnTo>
                    <a:pt x="736" y="1708"/>
                  </a:lnTo>
                  <a:lnTo>
                    <a:pt x="736" y="1708"/>
                  </a:lnTo>
                  <a:lnTo>
                    <a:pt x="736" y="1709"/>
                  </a:lnTo>
                  <a:lnTo>
                    <a:pt x="735" y="1709"/>
                  </a:lnTo>
                  <a:lnTo>
                    <a:pt x="735" y="1708"/>
                  </a:lnTo>
                  <a:lnTo>
                    <a:pt x="735" y="1706"/>
                  </a:lnTo>
                  <a:lnTo>
                    <a:pt x="736" y="1699"/>
                  </a:lnTo>
                  <a:lnTo>
                    <a:pt x="737" y="1696"/>
                  </a:lnTo>
                  <a:lnTo>
                    <a:pt x="736" y="1693"/>
                  </a:lnTo>
                  <a:lnTo>
                    <a:pt x="736" y="1691"/>
                  </a:lnTo>
                  <a:lnTo>
                    <a:pt x="736" y="1688"/>
                  </a:lnTo>
                  <a:lnTo>
                    <a:pt x="736" y="1686"/>
                  </a:lnTo>
                  <a:lnTo>
                    <a:pt x="736" y="1685"/>
                  </a:lnTo>
                  <a:lnTo>
                    <a:pt x="736" y="1685"/>
                  </a:lnTo>
                  <a:lnTo>
                    <a:pt x="736" y="1684"/>
                  </a:lnTo>
                  <a:lnTo>
                    <a:pt x="735" y="1684"/>
                  </a:lnTo>
                  <a:lnTo>
                    <a:pt x="735" y="1685"/>
                  </a:lnTo>
                  <a:lnTo>
                    <a:pt x="735" y="1686"/>
                  </a:lnTo>
                  <a:lnTo>
                    <a:pt x="735" y="1688"/>
                  </a:lnTo>
                  <a:lnTo>
                    <a:pt x="735" y="1689"/>
                  </a:lnTo>
                  <a:lnTo>
                    <a:pt x="734" y="1688"/>
                  </a:lnTo>
                  <a:lnTo>
                    <a:pt x="734" y="1686"/>
                  </a:lnTo>
                  <a:lnTo>
                    <a:pt x="734" y="1683"/>
                  </a:lnTo>
                  <a:lnTo>
                    <a:pt x="732" y="1679"/>
                  </a:lnTo>
                  <a:lnTo>
                    <a:pt x="732" y="1676"/>
                  </a:lnTo>
                  <a:lnTo>
                    <a:pt x="731" y="1674"/>
                  </a:lnTo>
                  <a:lnTo>
                    <a:pt x="731" y="1670"/>
                  </a:lnTo>
                  <a:lnTo>
                    <a:pt x="729" y="1665"/>
                  </a:lnTo>
                  <a:lnTo>
                    <a:pt x="727" y="1663"/>
                  </a:lnTo>
                  <a:lnTo>
                    <a:pt x="726" y="1661"/>
                  </a:lnTo>
                  <a:lnTo>
                    <a:pt x="725" y="1660"/>
                  </a:lnTo>
                  <a:lnTo>
                    <a:pt x="725" y="1659"/>
                  </a:lnTo>
                  <a:lnTo>
                    <a:pt x="726" y="1655"/>
                  </a:lnTo>
                  <a:lnTo>
                    <a:pt x="726" y="1653"/>
                  </a:lnTo>
                  <a:lnTo>
                    <a:pt x="726" y="1651"/>
                  </a:lnTo>
                  <a:lnTo>
                    <a:pt x="725" y="1650"/>
                  </a:lnTo>
                  <a:lnTo>
                    <a:pt x="725" y="1649"/>
                  </a:lnTo>
                  <a:lnTo>
                    <a:pt x="725" y="1649"/>
                  </a:lnTo>
                  <a:lnTo>
                    <a:pt x="727" y="1650"/>
                  </a:lnTo>
                  <a:lnTo>
                    <a:pt x="727" y="1651"/>
                  </a:lnTo>
                  <a:lnTo>
                    <a:pt x="729" y="1650"/>
                  </a:lnTo>
                  <a:lnTo>
                    <a:pt x="734" y="1646"/>
                  </a:lnTo>
                  <a:lnTo>
                    <a:pt x="739" y="1641"/>
                  </a:lnTo>
                  <a:lnTo>
                    <a:pt x="741" y="1639"/>
                  </a:lnTo>
                  <a:lnTo>
                    <a:pt x="742" y="1638"/>
                  </a:lnTo>
                  <a:lnTo>
                    <a:pt x="745" y="1636"/>
                  </a:lnTo>
                  <a:lnTo>
                    <a:pt x="746" y="1638"/>
                  </a:lnTo>
                  <a:lnTo>
                    <a:pt x="746" y="1638"/>
                  </a:lnTo>
                  <a:lnTo>
                    <a:pt x="746" y="1635"/>
                  </a:lnTo>
                  <a:lnTo>
                    <a:pt x="747" y="1636"/>
                  </a:lnTo>
                  <a:lnTo>
                    <a:pt x="749" y="1636"/>
                  </a:lnTo>
                  <a:lnTo>
                    <a:pt x="749" y="1635"/>
                  </a:lnTo>
                  <a:lnTo>
                    <a:pt x="750" y="1633"/>
                  </a:lnTo>
                  <a:lnTo>
                    <a:pt x="751" y="1633"/>
                  </a:lnTo>
                  <a:lnTo>
                    <a:pt x="754" y="1629"/>
                  </a:lnTo>
                  <a:lnTo>
                    <a:pt x="756" y="1626"/>
                  </a:lnTo>
                  <a:lnTo>
                    <a:pt x="756" y="1626"/>
                  </a:lnTo>
                  <a:lnTo>
                    <a:pt x="756" y="1625"/>
                  </a:lnTo>
                  <a:lnTo>
                    <a:pt x="757" y="1624"/>
                  </a:lnTo>
                  <a:lnTo>
                    <a:pt x="757" y="1624"/>
                  </a:lnTo>
                  <a:lnTo>
                    <a:pt x="760" y="1621"/>
                  </a:lnTo>
                  <a:lnTo>
                    <a:pt x="764" y="1619"/>
                  </a:lnTo>
                  <a:lnTo>
                    <a:pt x="769" y="1616"/>
                  </a:lnTo>
                  <a:lnTo>
                    <a:pt x="771" y="1615"/>
                  </a:lnTo>
                  <a:lnTo>
                    <a:pt x="772" y="1615"/>
                  </a:lnTo>
                  <a:lnTo>
                    <a:pt x="772" y="1614"/>
                  </a:lnTo>
                  <a:lnTo>
                    <a:pt x="776" y="1613"/>
                  </a:lnTo>
                  <a:lnTo>
                    <a:pt x="780" y="1611"/>
                  </a:lnTo>
                  <a:lnTo>
                    <a:pt x="780" y="1611"/>
                  </a:lnTo>
                  <a:lnTo>
                    <a:pt x="781" y="1611"/>
                  </a:lnTo>
                  <a:lnTo>
                    <a:pt x="781" y="1611"/>
                  </a:lnTo>
                  <a:lnTo>
                    <a:pt x="784" y="1611"/>
                  </a:lnTo>
                  <a:lnTo>
                    <a:pt x="784" y="1611"/>
                  </a:lnTo>
                  <a:lnTo>
                    <a:pt x="786" y="1610"/>
                  </a:lnTo>
                  <a:lnTo>
                    <a:pt x="787" y="1609"/>
                  </a:lnTo>
                  <a:lnTo>
                    <a:pt x="787" y="1608"/>
                  </a:lnTo>
                  <a:lnTo>
                    <a:pt x="794" y="1605"/>
                  </a:lnTo>
                  <a:lnTo>
                    <a:pt x="795" y="1603"/>
                  </a:lnTo>
                  <a:lnTo>
                    <a:pt x="796" y="1603"/>
                  </a:lnTo>
                  <a:lnTo>
                    <a:pt x="796" y="1600"/>
                  </a:lnTo>
                  <a:lnTo>
                    <a:pt x="796" y="1600"/>
                  </a:lnTo>
                  <a:lnTo>
                    <a:pt x="799" y="1600"/>
                  </a:lnTo>
                  <a:lnTo>
                    <a:pt x="800" y="1598"/>
                  </a:lnTo>
                  <a:lnTo>
                    <a:pt x="800" y="1596"/>
                  </a:lnTo>
                  <a:lnTo>
                    <a:pt x="800" y="1596"/>
                  </a:lnTo>
                  <a:lnTo>
                    <a:pt x="801" y="1595"/>
                  </a:lnTo>
                  <a:lnTo>
                    <a:pt x="802" y="1594"/>
                  </a:lnTo>
                  <a:lnTo>
                    <a:pt x="806" y="1589"/>
                  </a:lnTo>
                  <a:lnTo>
                    <a:pt x="807" y="1586"/>
                  </a:lnTo>
                  <a:lnTo>
                    <a:pt x="807" y="1585"/>
                  </a:lnTo>
                  <a:lnTo>
                    <a:pt x="807" y="1584"/>
                  </a:lnTo>
                  <a:lnTo>
                    <a:pt x="807" y="1584"/>
                  </a:lnTo>
                  <a:lnTo>
                    <a:pt x="809" y="1584"/>
                  </a:lnTo>
                  <a:lnTo>
                    <a:pt x="809" y="1582"/>
                  </a:lnTo>
                  <a:lnTo>
                    <a:pt x="809" y="1581"/>
                  </a:lnTo>
                  <a:lnTo>
                    <a:pt x="810" y="1580"/>
                  </a:lnTo>
                  <a:lnTo>
                    <a:pt x="810" y="1580"/>
                  </a:lnTo>
                  <a:lnTo>
                    <a:pt x="810" y="1579"/>
                  </a:lnTo>
                  <a:lnTo>
                    <a:pt x="810" y="1577"/>
                  </a:lnTo>
                  <a:lnTo>
                    <a:pt x="810" y="1576"/>
                  </a:lnTo>
                  <a:lnTo>
                    <a:pt x="810" y="1576"/>
                  </a:lnTo>
                  <a:lnTo>
                    <a:pt x="810" y="1575"/>
                  </a:lnTo>
                  <a:lnTo>
                    <a:pt x="810" y="1574"/>
                  </a:lnTo>
                  <a:lnTo>
                    <a:pt x="809" y="1574"/>
                  </a:lnTo>
                  <a:lnTo>
                    <a:pt x="807" y="1576"/>
                  </a:lnTo>
                  <a:lnTo>
                    <a:pt x="807" y="1575"/>
                  </a:lnTo>
                  <a:lnTo>
                    <a:pt x="807" y="1574"/>
                  </a:lnTo>
                  <a:lnTo>
                    <a:pt x="809" y="1572"/>
                  </a:lnTo>
                  <a:lnTo>
                    <a:pt x="809" y="1571"/>
                  </a:lnTo>
                  <a:lnTo>
                    <a:pt x="807" y="1571"/>
                  </a:lnTo>
                  <a:lnTo>
                    <a:pt x="807" y="1571"/>
                  </a:lnTo>
                  <a:lnTo>
                    <a:pt x="807" y="1570"/>
                  </a:lnTo>
                  <a:lnTo>
                    <a:pt x="806" y="1566"/>
                  </a:lnTo>
                  <a:lnTo>
                    <a:pt x="806" y="1562"/>
                  </a:lnTo>
                  <a:lnTo>
                    <a:pt x="806" y="1561"/>
                  </a:lnTo>
                  <a:lnTo>
                    <a:pt x="806" y="1561"/>
                  </a:lnTo>
                  <a:lnTo>
                    <a:pt x="806" y="1560"/>
                  </a:lnTo>
                  <a:lnTo>
                    <a:pt x="806" y="1559"/>
                  </a:lnTo>
                  <a:lnTo>
                    <a:pt x="806" y="1557"/>
                  </a:lnTo>
                  <a:lnTo>
                    <a:pt x="806" y="1556"/>
                  </a:lnTo>
                  <a:lnTo>
                    <a:pt x="806" y="1555"/>
                  </a:lnTo>
                  <a:lnTo>
                    <a:pt x="806" y="1554"/>
                  </a:lnTo>
                  <a:lnTo>
                    <a:pt x="805" y="1554"/>
                  </a:lnTo>
                  <a:lnTo>
                    <a:pt x="805" y="1554"/>
                  </a:lnTo>
                  <a:lnTo>
                    <a:pt x="805" y="1552"/>
                  </a:lnTo>
                  <a:lnTo>
                    <a:pt x="806" y="1552"/>
                  </a:lnTo>
                  <a:lnTo>
                    <a:pt x="806" y="1551"/>
                  </a:lnTo>
                  <a:lnTo>
                    <a:pt x="806" y="1549"/>
                  </a:lnTo>
                  <a:lnTo>
                    <a:pt x="806" y="1547"/>
                  </a:lnTo>
                  <a:lnTo>
                    <a:pt x="805" y="1547"/>
                  </a:lnTo>
                  <a:lnTo>
                    <a:pt x="806" y="1546"/>
                  </a:lnTo>
                  <a:lnTo>
                    <a:pt x="806" y="1545"/>
                  </a:lnTo>
                  <a:lnTo>
                    <a:pt x="805" y="1542"/>
                  </a:lnTo>
                  <a:lnTo>
                    <a:pt x="806" y="1540"/>
                  </a:lnTo>
                  <a:lnTo>
                    <a:pt x="806" y="1540"/>
                  </a:lnTo>
                  <a:lnTo>
                    <a:pt x="805" y="1539"/>
                  </a:lnTo>
                  <a:lnTo>
                    <a:pt x="805" y="1536"/>
                  </a:lnTo>
                  <a:lnTo>
                    <a:pt x="805" y="1532"/>
                  </a:lnTo>
                  <a:lnTo>
                    <a:pt x="804" y="1531"/>
                  </a:lnTo>
                  <a:lnTo>
                    <a:pt x="805" y="1530"/>
                  </a:lnTo>
                  <a:lnTo>
                    <a:pt x="805" y="1529"/>
                  </a:lnTo>
                  <a:lnTo>
                    <a:pt x="806" y="1527"/>
                  </a:lnTo>
                  <a:lnTo>
                    <a:pt x="806" y="1527"/>
                  </a:lnTo>
                  <a:lnTo>
                    <a:pt x="806" y="1526"/>
                  </a:lnTo>
                  <a:lnTo>
                    <a:pt x="806" y="1525"/>
                  </a:lnTo>
                  <a:lnTo>
                    <a:pt x="807" y="1524"/>
                  </a:lnTo>
                  <a:lnTo>
                    <a:pt x="805" y="1524"/>
                  </a:lnTo>
                  <a:lnTo>
                    <a:pt x="806" y="1522"/>
                  </a:lnTo>
                  <a:lnTo>
                    <a:pt x="807" y="1521"/>
                  </a:lnTo>
                  <a:lnTo>
                    <a:pt x="806" y="1520"/>
                  </a:lnTo>
                  <a:lnTo>
                    <a:pt x="805" y="1519"/>
                  </a:lnTo>
                  <a:lnTo>
                    <a:pt x="805" y="1519"/>
                  </a:lnTo>
                  <a:lnTo>
                    <a:pt x="805" y="1519"/>
                  </a:lnTo>
                  <a:lnTo>
                    <a:pt x="804" y="1517"/>
                  </a:lnTo>
                  <a:lnTo>
                    <a:pt x="801" y="1516"/>
                  </a:lnTo>
                  <a:lnTo>
                    <a:pt x="800" y="1515"/>
                  </a:lnTo>
                  <a:lnTo>
                    <a:pt x="800" y="1515"/>
                  </a:lnTo>
                  <a:lnTo>
                    <a:pt x="799" y="1515"/>
                  </a:lnTo>
                  <a:lnTo>
                    <a:pt x="797" y="1514"/>
                  </a:lnTo>
                  <a:lnTo>
                    <a:pt x="796" y="1512"/>
                  </a:lnTo>
                  <a:lnTo>
                    <a:pt x="795" y="1512"/>
                  </a:lnTo>
                  <a:lnTo>
                    <a:pt x="796" y="1511"/>
                  </a:lnTo>
                  <a:lnTo>
                    <a:pt x="795" y="1510"/>
                  </a:lnTo>
                  <a:lnTo>
                    <a:pt x="795" y="1509"/>
                  </a:lnTo>
                  <a:lnTo>
                    <a:pt x="795" y="1506"/>
                  </a:lnTo>
                  <a:lnTo>
                    <a:pt x="794" y="1505"/>
                  </a:lnTo>
                  <a:lnTo>
                    <a:pt x="794" y="1501"/>
                  </a:lnTo>
                  <a:lnTo>
                    <a:pt x="791" y="1497"/>
                  </a:lnTo>
                  <a:lnTo>
                    <a:pt x="791" y="1497"/>
                  </a:lnTo>
                  <a:lnTo>
                    <a:pt x="791" y="1497"/>
                  </a:lnTo>
                  <a:lnTo>
                    <a:pt x="790" y="1495"/>
                  </a:lnTo>
                  <a:lnTo>
                    <a:pt x="789" y="1491"/>
                  </a:lnTo>
                  <a:lnTo>
                    <a:pt x="789" y="1490"/>
                  </a:lnTo>
                  <a:lnTo>
                    <a:pt x="790" y="1489"/>
                  </a:lnTo>
                  <a:lnTo>
                    <a:pt x="791" y="1485"/>
                  </a:lnTo>
                  <a:lnTo>
                    <a:pt x="791" y="1482"/>
                  </a:lnTo>
                  <a:lnTo>
                    <a:pt x="789" y="1481"/>
                  </a:lnTo>
                  <a:lnTo>
                    <a:pt x="789" y="1482"/>
                  </a:lnTo>
                  <a:lnTo>
                    <a:pt x="789" y="1479"/>
                  </a:lnTo>
                  <a:lnTo>
                    <a:pt x="790" y="1476"/>
                  </a:lnTo>
                  <a:lnTo>
                    <a:pt x="791" y="1474"/>
                  </a:lnTo>
                  <a:lnTo>
                    <a:pt x="792" y="1472"/>
                  </a:lnTo>
                  <a:lnTo>
                    <a:pt x="792" y="1471"/>
                  </a:lnTo>
                  <a:lnTo>
                    <a:pt x="791" y="1470"/>
                  </a:lnTo>
                  <a:lnTo>
                    <a:pt x="789" y="1469"/>
                  </a:lnTo>
                  <a:lnTo>
                    <a:pt x="787" y="1466"/>
                  </a:lnTo>
                  <a:lnTo>
                    <a:pt x="786" y="1465"/>
                  </a:lnTo>
                  <a:lnTo>
                    <a:pt x="786" y="1464"/>
                  </a:lnTo>
                  <a:lnTo>
                    <a:pt x="785" y="1464"/>
                  </a:lnTo>
                  <a:lnTo>
                    <a:pt x="782" y="1462"/>
                  </a:lnTo>
                  <a:lnTo>
                    <a:pt x="782" y="1460"/>
                  </a:lnTo>
                  <a:lnTo>
                    <a:pt x="782" y="1459"/>
                  </a:lnTo>
                  <a:lnTo>
                    <a:pt x="782" y="1456"/>
                  </a:lnTo>
                  <a:lnTo>
                    <a:pt x="784" y="1452"/>
                  </a:lnTo>
                  <a:lnTo>
                    <a:pt x="785" y="1451"/>
                  </a:lnTo>
                  <a:lnTo>
                    <a:pt x="785" y="1446"/>
                  </a:lnTo>
                  <a:lnTo>
                    <a:pt x="786" y="1446"/>
                  </a:lnTo>
                  <a:lnTo>
                    <a:pt x="786" y="1445"/>
                  </a:lnTo>
                  <a:lnTo>
                    <a:pt x="786" y="1444"/>
                  </a:lnTo>
                  <a:lnTo>
                    <a:pt x="787" y="1440"/>
                  </a:lnTo>
                  <a:lnTo>
                    <a:pt x="787" y="1439"/>
                  </a:lnTo>
                  <a:lnTo>
                    <a:pt x="787" y="1439"/>
                  </a:lnTo>
                  <a:lnTo>
                    <a:pt x="789" y="1439"/>
                  </a:lnTo>
                  <a:lnTo>
                    <a:pt x="790" y="1439"/>
                  </a:lnTo>
                  <a:lnTo>
                    <a:pt x="791" y="1436"/>
                  </a:lnTo>
                  <a:lnTo>
                    <a:pt x="794" y="1432"/>
                  </a:lnTo>
                  <a:lnTo>
                    <a:pt x="794" y="1431"/>
                  </a:lnTo>
                  <a:lnTo>
                    <a:pt x="794" y="1431"/>
                  </a:lnTo>
                  <a:lnTo>
                    <a:pt x="795" y="1430"/>
                  </a:lnTo>
                  <a:lnTo>
                    <a:pt x="795" y="1429"/>
                  </a:lnTo>
                  <a:lnTo>
                    <a:pt x="795" y="1429"/>
                  </a:lnTo>
                  <a:lnTo>
                    <a:pt x="796" y="1427"/>
                  </a:lnTo>
                  <a:lnTo>
                    <a:pt x="796" y="1424"/>
                  </a:lnTo>
                  <a:lnTo>
                    <a:pt x="797" y="1424"/>
                  </a:lnTo>
                  <a:lnTo>
                    <a:pt x="797" y="1422"/>
                  </a:lnTo>
                  <a:lnTo>
                    <a:pt x="799" y="1421"/>
                  </a:lnTo>
                  <a:lnTo>
                    <a:pt x="800" y="1420"/>
                  </a:lnTo>
                  <a:lnTo>
                    <a:pt x="800" y="1419"/>
                  </a:lnTo>
                  <a:lnTo>
                    <a:pt x="801" y="1416"/>
                  </a:lnTo>
                  <a:lnTo>
                    <a:pt x="801" y="1413"/>
                  </a:lnTo>
                  <a:lnTo>
                    <a:pt x="801" y="1411"/>
                  </a:lnTo>
                  <a:lnTo>
                    <a:pt x="802" y="1411"/>
                  </a:lnTo>
                  <a:lnTo>
                    <a:pt x="804" y="1410"/>
                  </a:lnTo>
                  <a:lnTo>
                    <a:pt x="807" y="1410"/>
                  </a:lnTo>
                  <a:lnTo>
                    <a:pt x="810" y="1407"/>
                  </a:lnTo>
                  <a:lnTo>
                    <a:pt x="810" y="1407"/>
                  </a:lnTo>
                  <a:lnTo>
                    <a:pt x="811" y="1406"/>
                  </a:lnTo>
                  <a:lnTo>
                    <a:pt x="811" y="1405"/>
                  </a:lnTo>
                  <a:lnTo>
                    <a:pt x="811" y="1403"/>
                  </a:lnTo>
                  <a:lnTo>
                    <a:pt x="811" y="1402"/>
                  </a:lnTo>
                  <a:lnTo>
                    <a:pt x="811" y="1402"/>
                  </a:lnTo>
                  <a:lnTo>
                    <a:pt x="811" y="1402"/>
                  </a:lnTo>
                  <a:lnTo>
                    <a:pt x="813" y="1402"/>
                  </a:lnTo>
                  <a:lnTo>
                    <a:pt x="813" y="1401"/>
                  </a:lnTo>
                  <a:lnTo>
                    <a:pt x="814" y="1402"/>
                  </a:lnTo>
                  <a:lnTo>
                    <a:pt x="814" y="1402"/>
                  </a:lnTo>
                  <a:lnTo>
                    <a:pt x="816" y="1401"/>
                  </a:lnTo>
                  <a:lnTo>
                    <a:pt x="818" y="1400"/>
                  </a:lnTo>
                  <a:lnTo>
                    <a:pt x="820" y="1398"/>
                  </a:lnTo>
                  <a:lnTo>
                    <a:pt x="821" y="1396"/>
                  </a:lnTo>
                  <a:lnTo>
                    <a:pt x="823" y="1395"/>
                  </a:lnTo>
                  <a:lnTo>
                    <a:pt x="824" y="1391"/>
                  </a:lnTo>
                  <a:lnTo>
                    <a:pt x="825" y="1391"/>
                  </a:lnTo>
                  <a:lnTo>
                    <a:pt x="825" y="1390"/>
                  </a:lnTo>
                  <a:lnTo>
                    <a:pt x="826" y="1388"/>
                  </a:lnTo>
                  <a:lnTo>
                    <a:pt x="828" y="1386"/>
                  </a:lnTo>
                  <a:lnTo>
                    <a:pt x="830" y="1385"/>
                  </a:lnTo>
                  <a:lnTo>
                    <a:pt x="833" y="1382"/>
                  </a:lnTo>
                  <a:lnTo>
                    <a:pt x="833" y="1381"/>
                  </a:lnTo>
                  <a:lnTo>
                    <a:pt x="834" y="1378"/>
                  </a:lnTo>
                  <a:lnTo>
                    <a:pt x="835" y="1378"/>
                  </a:lnTo>
                  <a:lnTo>
                    <a:pt x="836" y="1377"/>
                  </a:lnTo>
                  <a:lnTo>
                    <a:pt x="846" y="1366"/>
                  </a:lnTo>
                  <a:lnTo>
                    <a:pt x="850" y="1362"/>
                  </a:lnTo>
                  <a:lnTo>
                    <a:pt x="855" y="1360"/>
                  </a:lnTo>
                  <a:lnTo>
                    <a:pt x="859" y="1356"/>
                  </a:lnTo>
                  <a:lnTo>
                    <a:pt x="866" y="1350"/>
                  </a:lnTo>
                  <a:lnTo>
                    <a:pt x="880" y="1343"/>
                  </a:lnTo>
                  <a:lnTo>
                    <a:pt x="883" y="1341"/>
                  </a:lnTo>
                  <a:lnTo>
                    <a:pt x="894" y="1330"/>
                  </a:lnTo>
                  <a:lnTo>
                    <a:pt x="903" y="1320"/>
                  </a:lnTo>
                  <a:lnTo>
                    <a:pt x="909" y="1312"/>
                  </a:lnTo>
                  <a:lnTo>
                    <a:pt x="913" y="1306"/>
                  </a:lnTo>
                  <a:lnTo>
                    <a:pt x="919" y="1298"/>
                  </a:lnTo>
                  <a:lnTo>
                    <a:pt x="924" y="1290"/>
                  </a:lnTo>
                  <a:lnTo>
                    <a:pt x="925" y="1286"/>
                  </a:lnTo>
                  <a:lnTo>
                    <a:pt x="926" y="1281"/>
                  </a:lnTo>
                  <a:lnTo>
                    <a:pt x="929" y="1278"/>
                  </a:lnTo>
                  <a:lnTo>
                    <a:pt x="931" y="1275"/>
                  </a:lnTo>
                  <a:lnTo>
                    <a:pt x="933" y="1272"/>
                  </a:lnTo>
                  <a:lnTo>
                    <a:pt x="934" y="1270"/>
                  </a:lnTo>
                  <a:lnTo>
                    <a:pt x="935" y="1265"/>
                  </a:lnTo>
                  <a:lnTo>
                    <a:pt x="939" y="1262"/>
                  </a:lnTo>
                  <a:lnTo>
                    <a:pt x="941" y="1257"/>
                  </a:lnTo>
                  <a:lnTo>
                    <a:pt x="941" y="1256"/>
                  </a:lnTo>
                  <a:lnTo>
                    <a:pt x="944" y="1252"/>
                  </a:lnTo>
                  <a:lnTo>
                    <a:pt x="947" y="1249"/>
                  </a:lnTo>
                  <a:lnTo>
                    <a:pt x="947" y="1247"/>
                  </a:lnTo>
                  <a:lnTo>
                    <a:pt x="949" y="1244"/>
                  </a:lnTo>
                  <a:lnTo>
                    <a:pt x="949" y="1241"/>
                  </a:lnTo>
                  <a:lnTo>
                    <a:pt x="950" y="1238"/>
                  </a:lnTo>
                  <a:lnTo>
                    <a:pt x="950" y="1233"/>
                  </a:lnTo>
                  <a:lnTo>
                    <a:pt x="950" y="1232"/>
                  </a:lnTo>
                  <a:lnTo>
                    <a:pt x="952" y="1231"/>
                  </a:lnTo>
                  <a:lnTo>
                    <a:pt x="954" y="1231"/>
                  </a:lnTo>
                  <a:lnTo>
                    <a:pt x="955" y="1231"/>
                  </a:lnTo>
                  <a:lnTo>
                    <a:pt x="957" y="1231"/>
                  </a:lnTo>
                  <a:lnTo>
                    <a:pt x="957" y="1231"/>
                  </a:lnTo>
                  <a:lnTo>
                    <a:pt x="957" y="1229"/>
                  </a:lnTo>
                  <a:lnTo>
                    <a:pt x="955" y="1229"/>
                  </a:lnTo>
                  <a:lnTo>
                    <a:pt x="954" y="1229"/>
                  </a:lnTo>
                  <a:lnTo>
                    <a:pt x="954" y="1229"/>
                  </a:lnTo>
                  <a:lnTo>
                    <a:pt x="954" y="1229"/>
                  </a:lnTo>
                  <a:lnTo>
                    <a:pt x="953" y="1231"/>
                  </a:lnTo>
                  <a:lnTo>
                    <a:pt x="952" y="1231"/>
                  </a:lnTo>
                  <a:lnTo>
                    <a:pt x="953" y="1229"/>
                  </a:lnTo>
                  <a:lnTo>
                    <a:pt x="953" y="1229"/>
                  </a:lnTo>
                  <a:lnTo>
                    <a:pt x="953" y="1229"/>
                  </a:lnTo>
                  <a:lnTo>
                    <a:pt x="953" y="1228"/>
                  </a:lnTo>
                  <a:lnTo>
                    <a:pt x="954" y="1227"/>
                  </a:lnTo>
                  <a:lnTo>
                    <a:pt x="953" y="1222"/>
                  </a:lnTo>
                  <a:lnTo>
                    <a:pt x="953" y="1218"/>
                  </a:lnTo>
                  <a:lnTo>
                    <a:pt x="953" y="1216"/>
                  </a:lnTo>
                  <a:lnTo>
                    <a:pt x="954" y="1213"/>
                  </a:lnTo>
                  <a:lnTo>
                    <a:pt x="955" y="1212"/>
                  </a:lnTo>
                  <a:lnTo>
                    <a:pt x="955" y="1211"/>
                  </a:lnTo>
                  <a:lnTo>
                    <a:pt x="954" y="1211"/>
                  </a:lnTo>
                  <a:lnTo>
                    <a:pt x="949" y="1209"/>
                  </a:lnTo>
                  <a:lnTo>
                    <a:pt x="947" y="1209"/>
                  </a:lnTo>
                  <a:lnTo>
                    <a:pt x="945" y="1211"/>
                  </a:lnTo>
                  <a:lnTo>
                    <a:pt x="944" y="1212"/>
                  </a:lnTo>
                  <a:lnTo>
                    <a:pt x="939" y="1216"/>
                  </a:lnTo>
                  <a:lnTo>
                    <a:pt x="933" y="1217"/>
                  </a:lnTo>
                  <a:lnTo>
                    <a:pt x="929" y="1218"/>
                  </a:lnTo>
                  <a:lnTo>
                    <a:pt x="924" y="1219"/>
                  </a:lnTo>
                  <a:lnTo>
                    <a:pt x="923" y="1219"/>
                  </a:lnTo>
                  <a:lnTo>
                    <a:pt x="923" y="1219"/>
                  </a:lnTo>
                  <a:lnTo>
                    <a:pt x="919" y="1218"/>
                  </a:lnTo>
                  <a:lnTo>
                    <a:pt x="918" y="1218"/>
                  </a:lnTo>
                  <a:lnTo>
                    <a:pt x="916" y="1218"/>
                  </a:lnTo>
                  <a:lnTo>
                    <a:pt x="910" y="1221"/>
                  </a:lnTo>
                  <a:lnTo>
                    <a:pt x="905" y="1221"/>
                  </a:lnTo>
                  <a:lnTo>
                    <a:pt x="903" y="1221"/>
                  </a:lnTo>
                  <a:lnTo>
                    <a:pt x="901" y="1221"/>
                  </a:lnTo>
                  <a:lnTo>
                    <a:pt x="899" y="1221"/>
                  </a:lnTo>
                  <a:lnTo>
                    <a:pt x="895" y="1223"/>
                  </a:lnTo>
                  <a:lnTo>
                    <a:pt x="890" y="1226"/>
                  </a:lnTo>
                  <a:lnTo>
                    <a:pt x="889" y="1227"/>
                  </a:lnTo>
                  <a:lnTo>
                    <a:pt x="885" y="1226"/>
                  </a:lnTo>
                  <a:lnTo>
                    <a:pt x="883" y="1226"/>
                  </a:lnTo>
                  <a:lnTo>
                    <a:pt x="879" y="1224"/>
                  </a:lnTo>
                  <a:lnTo>
                    <a:pt x="878" y="1226"/>
                  </a:lnTo>
                  <a:lnTo>
                    <a:pt x="873" y="1227"/>
                  </a:lnTo>
                  <a:lnTo>
                    <a:pt x="868" y="1231"/>
                  </a:lnTo>
                  <a:lnTo>
                    <a:pt x="860" y="1231"/>
                  </a:lnTo>
                  <a:lnTo>
                    <a:pt x="858" y="1229"/>
                  </a:lnTo>
                  <a:lnTo>
                    <a:pt x="856" y="1229"/>
                  </a:lnTo>
                  <a:lnTo>
                    <a:pt x="853" y="1226"/>
                  </a:lnTo>
                  <a:lnTo>
                    <a:pt x="849" y="1222"/>
                  </a:lnTo>
                  <a:lnTo>
                    <a:pt x="846" y="1218"/>
                  </a:lnTo>
                  <a:lnTo>
                    <a:pt x="844" y="1216"/>
                  </a:lnTo>
                  <a:lnTo>
                    <a:pt x="843" y="1214"/>
                  </a:lnTo>
                  <a:lnTo>
                    <a:pt x="841" y="1214"/>
                  </a:lnTo>
                  <a:lnTo>
                    <a:pt x="839" y="1214"/>
                  </a:lnTo>
                  <a:lnTo>
                    <a:pt x="838" y="1214"/>
                  </a:lnTo>
                  <a:lnTo>
                    <a:pt x="835" y="1216"/>
                  </a:lnTo>
                  <a:lnTo>
                    <a:pt x="835" y="1216"/>
                  </a:lnTo>
                  <a:lnTo>
                    <a:pt x="834" y="1216"/>
                  </a:lnTo>
                  <a:lnTo>
                    <a:pt x="834" y="1214"/>
                  </a:lnTo>
                  <a:lnTo>
                    <a:pt x="835" y="1214"/>
                  </a:lnTo>
                  <a:lnTo>
                    <a:pt x="838" y="1212"/>
                  </a:lnTo>
                  <a:lnTo>
                    <a:pt x="841" y="1211"/>
                  </a:lnTo>
                  <a:lnTo>
                    <a:pt x="844" y="1209"/>
                  </a:lnTo>
                  <a:lnTo>
                    <a:pt x="845" y="1208"/>
                  </a:lnTo>
                  <a:lnTo>
                    <a:pt x="845" y="1207"/>
                  </a:lnTo>
                  <a:lnTo>
                    <a:pt x="846" y="1206"/>
                  </a:lnTo>
                  <a:lnTo>
                    <a:pt x="845" y="1203"/>
                  </a:lnTo>
                  <a:lnTo>
                    <a:pt x="844" y="1202"/>
                  </a:lnTo>
                  <a:lnTo>
                    <a:pt x="843" y="1199"/>
                  </a:lnTo>
                  <a:lnTo>
                    <a:pt x="841" y="1199"/>
                  </a:lnTo>
                  <a:lnTo>
                    <a:pt x="841" y="1197"/>
                  </a:lnTo>
                  <a:lnTo>
                    <a:pt x="840" y="1196"/>
                  </a:lnTo>
                  <a:lnTo>
                    <a:pt x="840" y="1197"/>
                  </a:lnTo>
                  <a:lnTo>
                    <a:pt x="838" y="1197"/>
                  </a:lnTo>
                  <a:lnTo>
                    <a:pt x="836" y="1194"/>
                  </a:lnTo>
                  <a:lnTo>
                    <a:pt x="834" y="1192"/>
                  </a:lnTo>
                  <a:lnTo>
                    <a:pt x="833" y="1192"/>
                  </a:lnTo>
                  <a:lnTo>
                    <a:pt x="831" y="1189"/>
                  </a:lnTo>
                  <a:lnTo>
                    <a:pt x="830" y="1187"/>
                  </a:lnTo>
                  <a:lnTo>
                    <a:pt x="821" y="1181"/>
                  </a:lnTo>
                  <a:lnTo>
                    <a:pt x="819" y="1177"/>
                  </a:lnTo>
                  <a:lnTo>
                    <a:pt x="815" y="1172"/>
                  </a:lnTo>
                  <a:lnTo>
                    <a:pt x="810" y="1171"/>
                  </a:lnTo>
                  <a:lnTo>
                    <a:pt x="807" y="1168"/>
                  </a:lnTo>
                  <a:lnTo>
                    <a:pt x="806" y="1168"/>
                  </a:lnTo>
                  <a:lnTo>
                    <a:pt x="805" y="1167"/>
                  </a:lnTo>
                  <a:lnTo>
                    <a:pt x="802" y="1167"/>
                  </a:lnTo>
                  <a:lnTo>
                    <a:pt x="801" y="1167"/>
                  </a:lnTo>
                  <a:lnTo>
                    <a:pt x="800" y="1164"/>
                  </a:lnTo>
                  <a:lnTo>
                    <a:pt x="800" y="1163"/>
                  </a:lnTo>
                  <a:lnTo>
                    <a:pt x="799" y="1162"/>
                  </a:lnTo>
                  <a:lnTo>
                    <a:pt x="799" y="1161"/>
                  </a:lnTo>
                  <a:lnTo>
                    <a:pt x="796" y="1161"/>
                  </a:lnTo>
                  <a:lnTo>
                    <a:pt x="796" y="1161"/>
                  </a:lnTo>
                  <a:lnTo>
                    <a:pt x="796" y="1162"/>
                  </a:lnTo>
                  <a:lnTo>
                    <a:pt x="796" y="1163"/>
                  </a:lnTo>
                  <a:lnTo>
                    <a:pt x="796" y="1164"/>
                  </a:lnTo>
                  <a:lnTo>
                    <a:pt x="796" y="1164"/>
                  </a:lnTo>
                  <a:lnTo>
                    <a:pt x="795" y="1163"/>
                  </a:lnTo>
                  <a:lnTo>
                    <a:pt x="794" y="1161"/>
                  </a:lnTo>
                  <a:lnTo>
                    <a:pt x="792" y="1159"/>
                  </a:lnTo>
                  <a:lnTo>
                    <a:pt x="791" y="1159"/>
                  </a:lnTo>
                  <a:lnTo>
                    <a:pt x="790" y="1156"/>
                  </a:lnTo>
                  <a:lnTo>
                    <a:pt x="789" y="1154"/>
                  </a:lnTo>
                  <a:lnTo>
                    <a:pt x="787" y="1149"/>
                  </a:lnTo>
                  <a:lnTo>
                    <a:pt x="786" y="1142"/>
                  </a:lnTo>
                  <a:lnTo>
                    <a:pt x="785" y="1137"/>
                  </a:lnTo>
                  <a:lnTo>
                    <a:pt x="784" y="1133"/>
                  </a:lnTo>
                  <a:lnTo>
                    <a:pt x="779" y="1124"/>
                  </a:lnTo>
                  <a:lnTo>
                    <a:pt x="779" y="1123"/>
                  </a:lnTo>
                  <a:lnTo>
                    <a:pt x="775" y="1122"/>
                  </a:lnTo>
                  <a:lnTo>
                    <a:pt x="775" y="1121"/>
                  </a:lnTo>
                  <a:lnTo>
                    <a:pt x="775" y="1121"/>
                  </a:lnTo>
                  <a:lnTo>
                    <a:pt x="774" y="1121"/>
                  </a:lnTo>
                  <a:lnTo>
                    <a:pt x="772" y="1119"/>
                  </a:lnTo>
                  <a:lnTo>
                    <a:pt x="772" y="1118"/>
                  </a:lnTo>
                  <a:lnTo>
                    <a:pt x="770" y="1117"/>
                  </a:lnTo>
                  <a:lnTo>
                    <a:pt x="767" y="1114"/>
                  </a:lnTo>
                  <a:lnTo>
                    <a:pt x="765" y="1114"/>
                  </a:lnTo>
                  <a:lnTo>
                    <a:pt x="765" y="1113"/>
                  </a:lnTo>
                  <a:lnTo>
                    <a:pt x="764" y="1113"/>
                  </a:lnTo>
                  <a:lnTo>
                    <a:pt x="762" y="1109"/>
                  </a:lnTo>
                  <a:lnTo>
                    <a:pt x="760" y="1102"/>
                  </a:lnTo>
                  <a:lnTo>
                    <a:pt x="761" y="1099"/>
                  </a:lnTo>
                  <a:lnTo>
                    <a:pt x="760" y="1094"/>
                  </a:lnTo>
                  <a:lnTo>
                    <a:pt x="760" y="1091"/>
                  </a:lnTo>
                  <a:lnTo>
                    <a:pt x="760" y="1088"/>
                  </a:lnTo>
                  <a:lnTo>
                    <a:pt x="760" y="1086"/>
                  </a:lnTo>
                  <a:lnTo>
                    <a:pt x="759" y="1083"/>
                  </a:lnTo>
                  <a:lnTo>
                    <a:pt x="759" y="1082"/>
                  </a:lnTo>
                  <a:lnTo>
                    <a:pt x="759" y="1080"/>
                  </a:lnTo>
                  <a:lnTo>
                    <a:pt x="760" y="1080"/>
                  </a:lnTo>
                  <a:lnTo>
                    <a:pt x="760" y="1080"/>
                  </a:lnTo>
                  <a:lnTo>
                    <a:pt x="761" y="1080"/>
                  </a:lnTo>
                  <a:lnTo>
                    <a:pt x="760" y="1080"/>
                  </a:lnTo>
                  <a:lnTo>
                    <a:pt x="760" y="1079"/>
                  </a:lnTo>
                  <a:lnTo>
                    <a:pt x="759" y="1077"/>
                  </a:lnTo>
                  <a:lnTo>
                    <a:pt x="756" y="1073"/>
                  </a:lnTo>
                  <a:lnTo>
                    <a:pt x="755" y="1070"/>
                  </a:lnTo>
                  <a:lnTo>
                    <a:pt x="755" y="1067"/>
                  </a:lnTo>
                  <a:lnTo>
                    <a:pt x="755" y="1067"/>
                  </a:lnTo>
                  <a:lnTo>
                    <a:pt x="755" y="1065"/>
                  </a:lnTo>
                  <a:lnTo>
                    <a:pt x="749" y="1062"/>
                  </a:lnTo>
                  <a:lnTo>
                    <a:pt x="746" y="1058"/>
                  </a:lnTo>
                  <a:lnTo>
                    <a:pt x="742" y="1057"/>
                  </a:lnTo>
                  <a:lnTo>
                    <a:pt x="741" y="1055"/>
                  </a:lnTo>
                  <a:lnTo>
                    <a:pt x="740" y="1054"/>
                  </a:lnTo>
                  <a:lnTo>
                    <a:pt x="739" y="1053"/>
                  </a:lnTo>
                  <a:lnTo>
                    <a:pt x="737" y="1049"/>
                  </a:lnTo>
                  <a:lnTo>
                    <a:pt x="736" y="1047"/>
                  </a:lnTo>
                  <a:lnTo>
                    <a:pt x="736" y="1042"/>
                  </a:lnTo>
                  <a:lnTo>
                    <a:pt x="736" y="1040"/>
                  </a:lnTo>
                  <a:lnTo>
                    <a:pt x="736" y="1039"/>
                  </a:lnTo>
                  <a:lnTo>
                    <a:pt x="737" y="1039"/>
                  </a:lnTo>
                  <a:lnTo>
                    <a:pt x="737" y="1039"/>
                  </a:lnTo>
                  <a:lnTo>
                    <a:pt x="740" y="1039"/>
                  </a:lnTo>
                  <a:lnTo>
                    <a:pt x="737" y="1037"/>
                  </a:lnTo>
                  <a:lnTo>
                    <a:pt x="736" y="1035"/>
                  </a:lnTo>
                  <a:lnTo>
                    <a:pt x="735" y="1034"/>
                  </a:lnTo>
                  <a:lnTo>
                    <a:pt x="732" y="1032"/>
                  </a:lnTo>
                  <a:lnTo>
                    <a:pt x="727" y="1022"/>
                  </a:lnTo>
                  <a:lnTo>
                    <a:pt x="725" y="1017"/>
                  </a:lnTo>
                  <a:lnTo>
                    <a:pt x="724" y="1013"/>
                  </a:lnTo>
                  <a:lnTo>
                    <a:pt x="720" y="1008"/>
                  </a:lnTo>
                  <a:lnTo>
                    <a:pt x="716" y="1000"/>
                  </a:lnTo>
                  <a:lnTo>
                    <a:pt x="715" y="999"/>
                  </a:lnTo>
                  <a:lnTo>
                    <a:pt x="714" y="993"/>
                  </a:lnTo>
                  <a:lnTo>
                    <a:pt x="714" y="992"/>
                  </a:lnTo>
                  <a:lnTo>
                    <a:pt x="712" y="990"/>
                  </a:lnTo>
                  <a:lnTo>
                    <a:pt x="711" y="989"/>
                  </a:lnTo>
                  <a:lnTo>
                    <a:pt x="711" y="988"/>
                  </a:lnTo>
                  <a:lnTo>
                    <a:pt x="709" y="985"/>
                  </a:lnTo>
                  <a:lnTo>
                    <a:pt x="709" y="984"/>
                  </a:lnTo>
                  <a:lnTo>
                    <a:pt x="709" y="980"/>
                  </a:lnTo>
                  <a:lnTo>
                    <a:pt x="709" y="979"/>
                  </a:lnTo>
                  <a:lnTo>
                    <a:pt x="706" y="979"/>
                  </a:lnTo>
                  <a:lnTo>
                    <a:pt x="704" y="977"/>
                  </a:lnTo>
                  <a:lnTo>
                    <a:pt x="701" y="973"/>
                  </a:lnTo>
                  <a:lnTo>
                    <a:pt x="700" y="970"/>
                  </a:lnTo>
                  <a:lnTo>
                    <a:pt x="700" y="970"/>
                  </a:lnTo>
                  <a:lnTo>
                    <a:pt x="699" y="969"/>
                  </a:lnTo>
                  <a:lnTo>
                    <a:pt x="699" y="968"/>
                  </a:lnTo>
                  <a:lnTo>
                    <a:pt x="696" y="965"/>
                  </a:lnTo>
                  <a:lnTo>
                    <a:pt x="696" y="964"/>
                  </a:lnTo>
                  <a:lnTo>
                    <a:pt x="696" y="962"/>
                  </a:lnTo>
                  <a:lnTo>
                    <a:pt x="696" y="959"/>
                  </a:lnTo>
                  <a:lnTo>
                    <a:pt x="695" y="959"/>
                  </a:lnTo>
                  <a:lnTo>
                    <a:pt x="694" y="957"/>
                  </a:lnTo>
                  <a:lnTo>
                    <a:pt x="692" y="955"/>
                  </a:lnTo>
                  <a:lnTo>
                    <a:pt x="694" y="953"/>
                  </a:lnTo>
                  <a:lnTo>
                    <a:pt x="695" y="952"/>
                  </a:lnTo>
                  <a:lnTo>
                    <a:pt x="694" y="950"/>
                  </a:lnTo>
                  <a:lnTo>
                    <a:pt x="695" y="950"/>
                  </a:lnTo>
                  <a:lnTo>
                    <a:pt x="696" y="953"/>
                  </a:lnTo>
                  <a:lnTo>
                    <a:pt x="697" y="957"/>
                  </a:lnTo>
                  <a:lnTo>
                    <a:pt x="699" y="958"/>
                  </a:lnTo>
                  <a:lnTo>
                    <a:pt x="699" y="958"/>
                  </a:lnTo>
                  <a:lnTo>
                    <a:pt x="700" y="960"/>
                  </a:lnTo>
                  <a:lnTo>
                    <a:pt x="702" y="963"/>
                  </a:lnTo>
                  <a:lnTo>
                    <a:pt x="704" y="964"/>
                  </a:lnTo>
                  <a:lnTo>
                    <a:pt x="704" y="968"/>
                  </a:lnTo>
                  <a:lnTo>
                    <a:pt x="704" y="969"/>
                  </a:lnTo>
                  <a:lnTo>
                    <a:pt x="705" y="970"/>
                  </a:lnTo>
                  <a:lnTo>
                    <a:pt x="707" y="973"/>
                  </a:lnTo>
                  <a:lnTo>
                    <a:pt x="710" y="975"/>
                  </a:lnTo>
                  <a:lnTo>
                    <a:pt x="712" y="979"/>
                  </a:lnTo>
                  <a:lnTo>
                    <a:pt x="716" y="982"/>
                  </a:lnTo>
                  <a:lnTo>
                    <a:pt x="719" y="983"/>
                  </a:lnTo>
                  <a:lnTo>
                    <a:pt x="720" y="980"/>
                  </a:lnTo>
                  <a:lnTo>
                    <a:pt x="721" y="979"/>
                  </a:lnTo>
                  <a:lnTo>
                    <a:pt x="721" y="978"/>
                  </a:lnTo>
                  <a:lnTo>
                    <a:pt x="721" y="974"/>
                  </a:lnTo>
                  <a:lnTo>
                    <a:pt x="724" y="968"/>
                  </a:lnTo>
                  <a:lnTo>
                    <a:pt x="726" y="960"/>
                  </a:lnTo>
                  <a:lnTo>
                    <a:pt x="727" y="958"/>
                  </a:lnTo>
                  <a:lnTo>
                    <a:pt x="727" y="957"/>
                  </a:lnTo>
                  <a:lnTo>
                    <a:pt x="729" y="957"/>
                  </a:lnTo>
                  <a:lnTo>
                    <a:pt x="729" y="957"/>
                  </a:lnTo>
                  <a:lnTo>
                    <a:pt x="729" y="959"/>
                  </a:lnTo>
                  <a:lnTo>
                    <a:pt x="726" y="969"/>
                  </a:lnTo>
                  <a:lnTo>
                    <a:pt x="726" y="972"/>
                  </a:lnTo>
                  <a:lnTo>
                    <a:pt x="725" y="975"/>
                  </a:lnTo>
                  <a:lnTo>
                    <a:pt x="724" y="977"/>
                  </a:lnTo>
                  <a:lnTo>
                    <a:pt x="724" y="978"/>
                  </a:lnTo>
                  <a:lnTo>
                    <a:pt x="725" y="978"/>
                  </a:lnTo>
                  <a:lnTo>
                    <a:pt x="727" y="978"/>
                  </a:lnTo>
                  <a:lnTo>
                    <a:pt x="730" y="978"/>
                  </a:lnTo>
                  <a:lnTo>
                    <a:pt x="731" y="979"/>
                  </a:lnTo>
                  <a:lnTo>
                    <a:pt x="735" y="983"/>
                  </a:lnTo>
                  <a:lnTo>
                    <a:pt x="737" y="988"/>
                  </a:lnTo>
                  <a:lnTo>
                    <a:pt x="740" y="990"/>
                  </a:lnTo>
                  <a:lnTo>
                    <a:pt x="741" y="993"/>
                  </a:lnTo>
                  <a:lnTo>
                    <a:pt x="744" y="995"/>
                  </a:lnTo>
                  <a:lnTo>
                    <a:pt x="745" y="998"/>
                  </a:lnTo>
                  <a:lnTo>
                    <a:pt x="746" y="1000"/>
                  </a:lnTo>
                  <a:lnTo>
                    <a:pt x="750" y="1008"/>
                  </a:lnTo>
                  <a:lnTo>
                    <a:pt x="752" y="1008"/>
                  </a:lnTo>
                  <a:lnTo>
                    <a:pt x="752" y="1010"/>
                  </a:lnTo>
                  <a:lnTo>
                    <a:pt x="754" y="1013"/>
                  </a:lnTo>
                  <a:lnTo>
                    <a:pt x="755" y="1013"/>
                  </a:lnTo>
                  <a:lnTo>
                    <a:pt x="756" y="1014"/>
                  </a:lnTo>
                  <a:lnTo>
                    <a:pt x="759" y="1019"/>
                  </a:lnTo>
                  <a:lnTo>
                    <a:pt x="760" y="1022"/>
                  </a:lnTo>
                  <a:lnTo>
                    <a:pt x="760" y="1023"/>
                  </a:lnTo>
                  <a:lnTo>
                    <a:pt x="761" y="1024"/>
                  </a:lnTo>
                  <a:lnTo>
                    <a:pt x="760" y="1025"/>
                  </a:lnTo>
                  <a:lnTo>
                    <a:pt x="760" y="1027"/>
                  </a:lnTo>
                  <a:lnTo>
                    <a:pt x="761" y="1029"/>
                  </a:lnTo>
                  <a:lnTo>
                    <a:pt x="762" y="1032"/>
                  </a:lnTo>
                  <a:lnTo>
                    <a:pt x="765" y="1034"/>
                  </a:lnTo>
                  <a:lnTo>
                    <a:pt x="766" y="1034"/>
                  </a:lnTo>
                  <a:lnTo>
                    <a:pt x="767" y="1034"/>
                  </a:lnTo>
                  <a:lnTo>
                    <a:pt x="769" y="1035"/>
                  </a:lnTo>
                  <a:lnTo>
                    <a:pt x="770" y="1035"/>
                  </a:lnTo>
                  <a:lnTo>
                    <a:pt x="770" y="1037"/>
                  </a:lnTo>
                  <a:lnTo>
                    <a:pt x="772" y="1037"/>
                  </a:lnTo>
                  <a:lnTo>
                    <a:pt x="775" y="1039"/>
                  </a:lnTo>
                  <a:lnTo>
                    <a:pt x="777" y="1042"/>
                  </a:lnTo>
                  <a:lnTo>
                    <a:pt x="779" y="1044"/>
                  </a:lnTo>
                  <a:lnTo>
                    <a:pt x="781" y="1048"/>
                  </a:lnTo>
                  <a:lnTo>
                    <a:pt x="781" y="1049"/>
                  </a:lnTo>
                  <a:lnTo>
                    <a:pt x="782" y="1052"/>
                  </a:lnTo>
                  <a:lnTo>
                    <a:pt x="782" y="1053"/>
                  </a:lnTo>
                  <a:lnTo>
                    <a:pt x="784" y="1054"/>
                  </a:lnTo>
                  <a:lnTo>
                    <a:pt x="784" y="1054"/>
                  </a:lnTo>
                  <a:lnTo>
                    <a:pt x="784" y="1055"/>
                  </a:lnTo>
                  <a:lnTo>
                    <a:pt x="785" y="1055"/>
                  </a:lnTo>
                  <a:lnTo>
                    <a:pt x="785" y="1057"/>
                  </a:lnTo>
                  <a:lnTo>
                    <a:pt x="785" y="1058"/>
                  </a:lnTo>
                  <a:lnTo>
                    <a:pt x="786" y="1062"/>
                  </a:lnTo>
                  <a:lnTo>
                    <a:pt x="786" y="1063"/>
                  </a:lnTo>
                  <a:lnTo>
                    <a:pt x="785" y="1064"/>
                  </a:lnTo>
                  <a:lnTo>
                    <a:pt x="785" y="1067"/>
                  </a:lnTo>
                  <a:lnTo>
                    <a:pt x="785" y="1069"/>
                  </a:lnTo>
                  <a:lnTo>
                    <a:pt x="785" y="1070"/>
                  </a:lnTo>
                  <a:lnTo>
                    <a:pt x="786" y="1072"/>
                  </a:lnTo>
                  <a:lnTo>
                    <a:pt x="786" y="1074"/>
                  </a:lnTo>
                  <a:lnTo>
                    <a:pt x="786" y="1075"/>
                  </a:lnTo>
                  <a:lnTo>
                    <a:pt x="786" y="1077"/>
                  </a:lnTo>
                  <a:lnTo>
                    <a:pt x="789" y="1082"/>
                  </a:lnTo>
                  <a:lnTo>
                    <a:pt x="791" y="1086"/>
                  </a:lnTo>
                  <a:lnTo>
                    <a:pt x="794" y="1088"/>
                  </a:lnTo>
                  <a:lnTo>
                    <a:pt x="795" y="1091"/>
                  </a:lnTo>
                  <a:lnTo>
                    <a:pt x="797" y="1092"/>
                  </a:lnTo>
                  <a:lnTo>
                    <a:pt x="800" y="1092"/>
                  </a:lnTo>
                  <a:lnTo>
                    <a:pt x="805" y="1096"/>
                  </a:lnTo>
                  <a:lnTo>
                    <a:pt x="807" y="1098"/>
                  </a:lnTo>
                  <a:lnTo>
                    <a:pt x="809" y="1099"/>
                  </a:lnTo>
                  <a:lnTo>
                    <a:pt x="810" y="1099"/>
                  </a:lnTo>
                  <a:lnTo>
                    <a:pt x="810" y="1101"/>
                  </a:lnTo>
                  <a:lnTo>
                    <a:pt x="810" y="1102"/>
                  </a:lnTo>
                  <a:lnTo>
                    <a:pt x="811" y="1103"/>
                  </a:lnTo>
                  <a:lnTo>
                    <a:pt x="814" y="1109"/>
                  </a:lnTo>
                  <a:lnTo>
                    <a:pt x="815" y="1111"/>
                  </a:lnTo>
                  <a:lnTo>
                    <a:pt x="815" y="1112"/>
                  </a:lnTo>
                  <a:lnTo>
                    <a:pt x="815" y="1113"/>
                  </a:lnTo>
                  <a:lnTo>
                    <a:pt x="816" y="1114"/>
                  </a:lnTo>
                  <a:lnTo>
                    <a:pt x="819" y="1118"/>
                  </a:lnTo>
                  <a:lnTo>
                    <a:pt x="820" y="1121"/>
                  </a:lnTo>
                  <a:lnTo>
                    <a:pt x="821" y="1124"/>
                  </a:lnTo>
                  <a:lnTo>
                    <a:pt x="823" y="1126"/>
                  </a:lnTo>
                  <a:lnTo>
                    <a:pt x="828" y="1129"/>
                  </a:lnTo>
                  <a:lnTo>
                    <a:pt x="830" y="1132"/>
                  </a:lnTo>
                  <a:lnTo>
                    <a:pt x="831" y="1134"/>
                  </a:lnTo>
                  <a:lnTo>
                    <a:pt x="831" y="1137"/>
                  </a:lnTo>
                  <a:lnTo>
                    <a:pt x="833" y="1138"/>
                  </a:lnTo>
                  <a:lnTo>
                    <a:pt x="834" y="1139"/>
                  </a:lnTo>
                  <a:lnTo>
                    <a:pt x="834" y="1141"/>
                  </a:lnTo>
                  <a:lnTo>
                    <a:pt x="835" y="1142"/>
                  </a:lnTo>
                  <a:lnTo>
                    <a:pt x="836" y="1142"/>
                  </a:lnTo>
                  <a:lnTo>
                    <a:pt x="836" y="1143"/>
                  </a:lnTo>
                  <a:lnTo>
                    <a:pt x="836" y="1144"/>
                  </a:lnTo>
                  <a:lnTo>
                    <a:pt x="838" y="1147"/>
                  </a:lnTo>
                  <a:lnTo>
                    <a:pt x="838" y="1147"/>
                  </a:lnTo>
                  <a:lnTo>
                    <a:pt x="838" y="1152"/>
                  </a:lnTo>
                  <a:lnTo>
                    <a:pt x="836" y="1158"/>
                  </a:lnTo>
                  <a:lnTo>
                    <a:pt x="838" y="1162"/>
                  </a:lnTo>
                  <a:lnTo>
                    <a:pt x="838" y="1162"/>
                  </a:lnTo>
                  <a:lnTo>
                    <a:pt x="838" y="1163"/>
                  </a:lnTo>
                  <a:lnTo>
                    <a:pt x="836" y="1163"/>
                  </a:lnTo>
                  <a:lnTo>
                    <a:pt x="836" y="1162"/>
                  </a:lnTo>
                  <a:lnTo>
                    <a:pt x="835" y="1163"/>
                  </a:lnTo>
                  <a:lnTo>
                    <a:pt x="839" y="1164"/>
                  </a:lnTo>
                  <a:lnTo>
                    <a:pt x="839" y="1167"/>
                  </a:lnTo>
                  <a:lnTo>
                    <a:pt x="839" y="1168"/>
                  </a:lnTo>
                  <a:lnTo>
                    <a:pt x="840" y="1168"/>
                  </a:lnTo>
                  <a:lnTo>
                    <a:pt x="839" y="1168"/>
                  </a:lnTo>
                  <a:lnTo>
                    <a:pt x="839" y="1169"/>
                  </a:lnTo>
                  <a:lnTo>
                    <a:pt x="840" y="1169"/>
                  </a:lnTo>
                  <a:lnTo>
                    <a:pt x="840" y="1173"/>
                  </a:lnTo>
                  <a:lnTo>
                    <a:pt x="840" y="1173"/>
                  </a:lnTo>
                  <a:lnTo>
                    <a:pt x="840" y="1174"/>
                  </a:lnTo>
                  <a:lnTo>
                    <a:pt x="841" y="1176"/>
                  </a:lnTo>
                  <a:lnTo>
                    <a:pt x="841" y="1178"/>
                  </a:lnTo>
                  <a:lnTo>
                    <a:pt x="841" y="1181"/>
                  </a:lnTo>
                  <a:lnTo>
                    <a:pt x="844" y="1183"/>
                  </a:lnTo>
                  <a:lnTo>
                    <a:pt x="844" y="1186"/>
                  </a:lnTo>
                  <a:lnTo>
                    <a:pt x="844" y="1186"/>
                  </a:lnTo>
                  <a:lnTo>
                    <a:pt x="844" y="1191"/>
                  </a:lnTo>
                  <a:lnTo>
                    <a:pt x="846" y="1197"/>
                  </a:lnTo>
                  <a:lnTo>
                    <a:pt x="848" y="1199"/>
                  </a:lnTo>
                  <a:lnTo>
                    <a:pt x="849" y="1198"/>
                  </a:lnTo>
                  <a:lnTo>
                    <a:pt x="851" y="1199"/>
                  </a:lnTo>
                  <a:lnTo>
                    <a:pt x="854" y="1201"/>
                  </a:lnTo>
                  <a:lnTo>
                    <a:pt x="854" y="1201"/>
                  </a:lnTo>
                  <a:lnTo>
                    <a:pt x="856" y="1199"/>
                  </a:lnTo>
                  <a:lnTo>
                    <a:pt x="858" y="1199"/>
                  </a:lnTo>
                  <a:lnTo>
                    <a:pt x="859" y="1199"/>
                  </a:lnTo>
                  <a:lnTo>
                    <a:pt x="863" y="1197"/>
                  </a:lnTo>
                  <a:lnTo>
                    <a:pt x="865" y="1198"/>
                  </a:lnTo>
                  <a:lnTo>
                    <a:pt x="866" y="1198"/>
                  </a:lnTo>
                  <a:lnTo>
                    <a:pt x="869" y="1197"/>
                  </a:lnTo>
                  <a:lnTo>
                    <a:pt x="870" y="1196"/>
                  </a:lnTo>
                  <a:lnTo>
                    <a:pt x="870" y="1194"/>
                  </a:lnTo>
                  <a:lnTo>
                    <a:pt x="874" y="1194"/>
                  </a:lnTo>
                  <a:lnTo>
                    <a:pt x="875" y="1192"/>
                  </a:lnTo>
                  <a:lnTo>
                    <a:pt x="878" y="1189"/>
                  </a:lnTo>
                  <a:lnTo>
                    <a:pt x="881" y="1189"/>
                  </a:lnTo>
                  <a:lnTo>
                    <a:pt x="885" y="1189"/>
                  </a:lnTo>
                  <a:lnTo>
                    <a:pt x="889" y="1189"/>
                  </a:lnTo>
                  <a:lnTo>
                    <a:pt x="891" y="1188"/>
                  </a:lnTo>
                  <a:lnTo>
                    <a:pt x="893" y="1188"/>
                  </a:lnTo>
                  <a:lnTo>
                    <a:pt x="895" y="1187"/>
                  </a:lnTo>
                  <a:lnTo>
                    <a:pt x="899" y="1186"/>
                  </a:lnTo>
                  <a:lnTo>
                    <a:pt x="901" y="1186"/>
                  </a:lnTo>
                  <a:lnTo>
                    <a:pt x="905" y="1183"/>
                  </a:lnTo>
                  <a:lnTo>
                    <a:pt x="908" y="1182"/>
                  </a:lnTo>
                  <a:lnTo>
                    <a:pt x="909" y="1181"/>
                  </a:lnTo>
                  <a:lnTo>
                    <a:pt x="910" y="1181"/>
                  </a:lnTo>
                  <a:lnTo>
                    <a:pt x="914" y="1181"/>
                  </a:lnTo>
                  <a:lnTo>
                    <a:pt x="916" y="1181"/>
                  </a:lnTo>
                  <a:lnTo>
                    <a:pt x="918" y="1181"/>
                  </a:lnTo>
                  <a:lnTo>
                    <a:pt x="919" y="1181"/>
                  </a:lnTo>
                  <a:lnTo>
                    <a:pt x="920" y="1179"/>
                  </a:lnTo>
                  <a:lnTo>
                    <a:pt x="923" y="1177"/>
                  </a:lnTo>
                  <a:lnTo>
                    <a:pt x="924" y="1176"/>
                  </a:lnTo>
                  <a:lnTo>
                    <a:pt x="924" y="1174"/>
                  </a:lnTo>
                  <a:lnTo>
                    <a:pt x="925" y="1173"/>
                  </a:lnTo>
                  <a:lnTo>
                    <a:pt x="929" y="1172"/>
                  </a:lnTo>
                  <a:lnTo>
                    <a:pt x="931" y="1171"/>
                  </a:lnTo>
                  <a:lnTo>
                    <a:pt x="936" y="1169"/>
                  </a:lnTo>
                  <a:lnTo>
                    <a:pt x="940" y="1169"/>
                  </a:lnTo>
                  <a:lnTo>
                    <a:pt x="943" y="1168"/>
                  </a:lnTo>
                  <a:lnTo>
                    <a:pt x="945" y="1166"/>
                  </a:lnTo>
                  <a:lnTo>
                    <a:pt x="952" y="1164"/>
                  </a:lnTo>
                  <a:lnTo>
                    <a:pt x="957" y="1163"/>
                  </a:lnTo>
                  <a:lnTo>
                    <a:pt x="960" y="1162"/>
                  </a:lnTo>
                  <a:lnTo>
                    <a:pt x="962" y="1162"/>
                  </a:lnTo>
                  <a:lnTo>
                    <a:pt x="962" y="1161"/>
                  </a:lnTo>
                  <a:lnTo>
                    <a:pt x="963" y="1161"/>
                  </a:lnTo>
                  <a:lnTo>
                    <a:pt x="965" y="1159"/>
                  </a:lnTo>
                  <a:lnTo>
                    <a:pt x="967" y="1158"/>
                  </a:lnTo>
                  <a:lnTo>
                    <a:pt x="968" y="1158"/>
                  </a:lnTo>
                  <a:lnTo>
                    <a:pt x="969" y="1156"/>
                  </a:lnTo>
                  <a:lnTo>
                    <a:pt x="968" y="1153"/>
                  </a:lnTo>
                  <a:lnTo>
                    <a:pt x="969" y="1151"/>
                  </a:lnTo>
                  <a:lnTo>
                    <a:pt x="970" y="1148"/>
                  </a:lnTo>
                  <a:lnTo>
                    <a:pt x="972" y="1147"/>
                  </a:lnTo>
                  <a:lnTo>
                    <a:pt x="973" y="1146"/>
                  </a:lnTo>
                  <a:lnTo>
                    <a:pt x="980" y="1143"/>
                  </a:lnTo>
                  <a:lnTo>
                    <a:pt x="983" y="1142"/>
                  </a:lnTo>
                  <a:lnTo>
                    <a:pt x="988" y="1142"/>
                  </a:lnTo>
                  <a:lnTo>
                    <a:pt x="990" y="1141"/>
                  </a:lnTo>
                  <a:lnTo>
                    <a:pt x="993" y="1139"/>
                  </a:lnTo>
                  <a:lnTo>
                    <a:pt x="994" y="1138"/>
                  </a:lnTo>
                  <a:lnTo>
                    <a:pt x="998" y="1138"/>
                  </a:lnTo>
                  <a:lnTo>
                    <a:pt x="1002" y="1138"/>
                  </a:lnTo>
                  <a:lnTo>
                    <a:pt x="1003" y="1138"/>
                  </a:lnTo>
                  <a:lnTo>
                    <a:pt x="1004" y="1139"/>
                  </a:lnTo>
                  <a:lnTo>
                    <a:pt x="1008" y="1138"/>
                  </a:lnTo>
                  <a:lnTo>
                    <a:pt x="1009" y="1137"/>
                  </a:lnTo>
                  <a:lnTo>
                    <a:pt x="1010" y="1134"/>
                  </a:lnTo>
                  <a:lnTo>
                    <a:pt x="1012" y="1133"/>
                  </a:lnTo>
                  <a:lnTo>
                    <a:pt x="1010" y="1132"/>
                  </a:lnTo>
                  <a:lnTo>
                    <a:pt x="1010" y="1132"/>
                  </a:lnTo>
                  <a:lnTo>
                    <a:pt x="1010" y="1131"/>
                  </a:lnTo>
                  <a:lnTo>
                    <a:pt x="1014" y="1127"/>
                  </a:lnTo>
                  <a:lnTo>
                    <a:pt x="1015" y="1126"/>
                  </a:lnTo>
                  <a:lnTo>
                    <a:pt x="1020" y="1126"/>
                  </a:lnTo>
                  <a:lnTo>
                    <a:pt x="1024" y="1126"/>
                  </a:lnTo>
                  <a:lnTo>
                    <a:pt x="1027" y="1124"/>
                  </a:lnTo>
                  <a:lnTo>
                    <a:pt x="1029" y="1122"/>
                  </a:lnTo>
                  <a:lnTo>
                    <a:pt x="1030" y="1116"/>
                  </a:lnTo>
                  <a:lnTo>
                    <a:pt x="1033" y="1113"/>
                  </a:lnTo>
                  <a:lnTo>
                    <a:pt x="1034" y="1113"/>
                  </a:lnTo>
                  <a:lnTo>
                    <a:pt x="1037" y="1112"/>
                  </a:lnTo>
                  <a:lnTo>
                    <a:pt x="1040" y="1111"/>
                  </a:lnTo>
                  <a:lnTo>
                    <a:pt x="1044" y="1111"/>
                  </a:lnTo>
                  <a:lnTo>
                    <a:pt x="1045" y="1111"/>
                  </a:lnTo>
                  <a:lnTo>
                    <a:pt x="1047" y="1109"/>
                  </a:lnTo>
                  <a:lnTo>
                    <a:pt x="1045" y="1108"/>
                  </a:lnTo>
                  <a:lnTo>
                    <a:pt x="1045" y="1107"/>
                  </a:lnTo>
                  <a:lnTo>
                    <a:pt x="1045" y="1104"/>
                  </a:lnTo>
                  <a:lnTo>
                    <a:pt x="1044" y="1102"/>
                  </a:lnTo>
                  <a:lnTo>
                    <a:pt x="1044" y="1101"/>
                  </a:lnTo>
                  <a:lnTo>
                    <a:pt x="1045" y="1098"/>
                  </a:lnTo>
                  <a:lnTo>
                    <a:pt x="1045" y="1097"/>
                  </a:lnTo>
                  <a:lnTo>
                    <a:pt x="1047" y="1094"/>
                  </a:lnTo>
                  <a:lnTo>
                    <a:pt x="1047" y="1092"/>
                  </a:lnTo>
                  <a:lnTo>
                    <a:pt x="1048" y="1091"/>
                  </a:lnTo>
                  <a:lnTo>
                    <a:pt x="1050" y="1088"/>
                  </a:lnTo>
                  <a:lnTo>
                    <a:pt x="1050" y="1088"/>
                  </a:lnTo>
                  <a:lnTo>
                    <a:pt x="1052" y="1087"/>
                  </a:lnTo>
                  <a:lnTo>
                    <a:pt x="1052" y="1088"/>
                  </a:lnTo>
                  <a:lnTo>
                    <a:pt x="1052" y="1089"/>
                  </a:lnTo>
                  <a:lnTo>
                    <a:pt x="1053" y="1091"/>
                  </a:lnTo>
                  <a:lnTo>
                    <a:pt x="1053" y="1091"/>
                  </a:lnTo>
                  <a:lnTo>
                    <a:pt x="1055" y="1091"/>
                  </a:lnTo>
                  <a:lnTo>
                    <a:pt x="1057" y="1088"/>
                  </a:lnTo>
                  <a:lnTo>
                    <a:pt x="1058" y="1084"/>
                  </a:lnTo>
                  <a:lnTo>
                    <a:pt x="1062" y="1079"/>
                  </a:lnTo>
                  <a:lnTo>
                    <a:pt x="1063" y="1077"/>
                  </a:lnTo>
                  <a:lnTo>
                    <a:pt x="1067" y="1075"/>
                  </a:lnTo>
                  <a:lnTo>
                    <a:pt x="1068" y="1074"/>
                  </a:lnTo>
                  <a:lnTo>
                    <a:pt x="1069" y="1070"/>
                  </a:lnTo>
                  <a:lnTo>
                    <a:pt x="1072" y="1068"/>
                  </a:lnTo>
                  <a:lnTo>
                    <a:pt x="1072" y="1067"/>
                  </a:lnTo>
                  <a:lnTo>
                    <a:pt x="1074" y="1064"/>
                  </a:lnTo>
                  <a:lnTo>
                    <a:pt x="1074" y="1063"/>
                  </a:lnTo>
                  <a:lnTo>
                    <a:pt x="1074" y="1060"/>
                  </a:lnTo>
                  <a:lnTo>
                    <a:pt x="1074" y="1059"/>
                  </a:lnTo>
                  <a:lnTo>
                    <a:pt x="1072" y="1059"/>
                  </a:lnTo>
                  <a:lnTo>
                    <a:pt x="1070" y="1059"/>
                  </a:lnTo>
                  <a:lnTo>
                    <a:pt x="1068" y="1058"/>
                  </a:lnTo>
                  <a:lnTo>
                    <a:pt x="1067" y="1055"/>
                  </a:lnTo>
                  <a:lnTo>
                    <a:pt x="1065" y="1053"/>
                  </a:lnTo>
                  <a:lnTo>
                    <a:pt x="1063" y="1050"/>
                  </a:lnTo>
                  <a:lnTo>
                    <a:pt x="1063" y="1049"/>
                  </a:lnTo>
                  <a:lnTo>
                    <a:pt x="1062" y="1048"/>
                  </a:lnTo>
                  <a:lnTo>
                    <a:pt x="1060" y="1047"/>
                  </a:lnTo>
                  <a:lnTo>
                    <a:pt x="1059" y="1045"/>
                  </a:lnTo>
                  <a:lnTo>
                    <a:pt x="1057" y="1043"/>
                  </a:lnTo>
                  <a:lnTo>
                    <a:pt x="1055" y="1043"/>
                  </a:lnTo>
                  <a:lnTo>
                    <a:pt x="1054" y="1044"/>
                  </a:lnTo>
                  <a:lnTo>
                    <a:pt x="1053" y="1044"/>
                  </a:lnTo>
                  <a:lnTo>
                    <a:pt x="1050" y="1042"/>
                  </a:lnTo>
                  <a:lnTo>
                    <a:pt x="1047" y="1042"/>
                  </a:lnTo>
                  <a:lnTo>
                    <a:pt x="1043" y="1040"/>
                  </a:lnTo>
                  <a:lnTo>
                    <a:pt x="1038" y="1039"/>
                  </a:lnTo>
                  <a:lnTo>
                    <a:pt x="1037" y="1038"/>
                  </a:lnTo>
                  <a:lnTo>
                    <a:pt x="1034" y="1035"/>
                  </a:lnTo>
                  <a:lnTo>
                    <a:pt x="1032" y="1033"/>
                  </a:lnTo>
                  <a:lnTo>
                    <a:pt x="1030" y="1032"/>
                  </a:lnTo>
                  <a:lnTo>
                    <a:pt x="1028" y="1028"/>
                  </a:lnTo>
                  <a:lnTo>
                    <a:pt x="1027" y="1024"/>
                  </a:lnTo>
                  <a:lnTo>
                    <a:pt x="1027" y="1023"/>
                  </a:lnTo>
                  <a:lnTo>
                    <a:pt x="1025" y="1015"/>
                  </a:lnTo>
                  <a:lnTo>
                    <a:pt x="1025" y="1014"/>
                  </a:lnTo>
                  <a:lnTo>
                    <a:pt x="1025" y="1013"/>
                  </a:lnTo>
                  <a:lnTo>
                    <a:pt x="1025" y="1013"/>
                  </a:lnTo>
                  <a:lnTo>
                    <a:pt x="1027" y="1012"/>
                  </a:lnTo>
                  <a:lnTo>
                    <a:pt x="1027" y="1007"/>
                  </a:lnTo>
                  <a:lnTo>
                    <a:pt x="1027" y="1005"/>
                  </a:lnTo>
                  <a:lnTo>
                    <a:pt x="1027" y="1004"/>
                  </a:lnTo>
                  <a:lnTo>
                    <a:pt x="1027" y="1004"/>
                  </a:lnTo>
                  <a:lnTo>
                    <a:pt x="1027" y="1004"/>
                  </a:lnTo>
                  <a:lnTo>
                    <a:pt x="1025" y="1004"/>
                  </a:lnTo>
                  <a:lnTo>
                    <a:pt x="1025" y="1005"/>
                  </a:lnTo>
                  <a:lnTo>
                    <a:pt x="1024" y="1005"/>
                  </a:lnTo>
                  <a:lnTo>
                    <a:pt x="1024" y="1005"/>
                  </a:lnTo>
                  <a:lnTo>
                    <a:pt x="1023" y="1005"/>
                  </a:lnTo>
                  <a:lnTo>
                    <a:pt x="1022" y="1008"/>
                  </a:lnTo>
                  <a:lnTo>
                    <a:pt x="1022" y="1008"/>
                  </a:lnTo>
                  <a:lnTo>
                    <a:pt x="1022" y="1010"/>
                  </a:lnTo>
                  <a:lnTo>
                    <a:pt x="1020" y="1012"/>
                  </a:lnTo>
                  <a:lnTo>
                    <a:pt x="1014" y="1017"/>
                  </a:lnTo>
                  <a:lnTo>
                    <a:pt x="1013" y="1018"/>
                  </a:lnTo>
                  <a:lnTo>
                    <a:pt x="1012" y="1019"/>
                  </a:lnTo>
                  <a:lnTo>
                    <a:pt x="1012" y="1020"/>
                  </a:lnTo>
                  <a:lnTo>
                    <a:pt x="1008" y="1023"/>
                  </a:lnTo>
                  <a:lnTo>
                    <a:pt x="1004" y="1027"/>
                  </a:lnTo>
                  <a:lnTo>
                    <a:pt x="1003" y="1028"/>
                  </a:lnTo>
                  <a:lnTo>
                    <a:pt x="1002" y="1029"/>
                  </a:lnTo>
                  <a:lnTo>
                    <a:pt x="1002" y="1030"/>
                  </a:lnTo>
                  <a:lnTo>
                    <a:pt x="1000" y="1030"/>
                  </a:lnTo>
                  <a:lnTo>
                    <a:pt x="1000" y="1032"/>
                  </a:lnTo>
                  <a:lnTo>
                    <a:pt x="999" y="1033"/>
                  </a:lnTo>
                  <a:lnTo>
                    <a:pt x="999" y="1034"/>
                  </a:lnTo>
                  <a:lnTo>
                    <a:pt x="998" y="1034"/>
                  </a:lnTo>
                  <a:lnTo>
                    <a:pt x="995" y="1035"/>
                  </a:lnTo>
                  <a:lnTo>
                    <a:pt x="992" y="1037"/>
                  </a:lnTo>
                  <a:lnTo>
                    <a:pt x="990" y="1037"/>
                  </a:lnTo>
                  <a:lnTo>
                    <a:pt x="984" y="1037"/>
                  </a:lnTo>
                  <a:lnTo>
                    <a:pt x="979" y="1035"/>
                  </a:lnTo>
                  <a:lnTo>
                    <a:pt x="974" y="1035"/>
                  </a:lnTo>
                  <a:lnTo>
                    <a:pt x="973" y="1037"/>
                  </a:lnTo>
                  <a:lnTo>
                    <a:pt x="969" y="1038"/>
                  </a:lnTo>
                  <a:lnTo>
                    <a:pt x="967" y="1038"/>
                  </a:lnTo>
                  <a:lnTo>
                    <a:pt x="964" y="1038"/>
                  </a:lnTo>
                  <a:lnTo>
                    <a:pt x="963" y="1038"/>
                  </a:lnTo>
                  <a:lnTo>
                    <a:pt x="963" y="1037"/>
                  </a:lnTo>
                  <a:lnTo>
                    <a:pt x="962" y="1034"/>
                  </a:lnTo>
                  <a:lnTo>
                    <a:pt x="962" y="1034"/>
                  </a:lnTo>
                  <a:lnTo>
                    <a:pt x="960" y="1034"/>
                  </a:lnTo>
                  <a:lnTo>
                    <a:pt x="960" y="1034"/>
                  </a:lnTo>
                  <a:lnTo>
                    <a:pt x="960" y="1033"/>
                  </a:lnTo>
                  <a:lnTo>
                    <a:pt x="959" y="1034"/>
                  </a:lnTo>
                  <a:lnTo>
                    <a:pt x="959" y="1034"/>
                  </a:lnTo>
                  <a:lnTo>
                    <a:pt x="958" y="1034"/>
                  </a:lnTo>
                  <a:lnTo>
                    <a:pt x="957" y="1033"/>
                  </a:lnTo>
                  <a:lnTo>
                    <a:pt x="955" y="1033"/>
                  </a:lnTo>
                  <a:lnTo>
                    <a:pt x="957" y="1032"/>
                  </a:lnTo>
                  <a:lnTo>
                    <a:pt x="958" y="1030"/>
                  </a:lnTo>
                  <a:lnTo>
                    <a:pt x="958" y="1029"/>
                  </a:lnTo>
                  <a:lnTo>
                    <a:pt x="957" y="1030"/>
                  </a:lnTo>
                  <a:lnTo>
                    <a:pt x="955" y="1029"/>
                  </a:lnTo>
                  <a:lnTo>
                    <a:pt x="957" y="1029"/>
                  </a:lnTo>
                  <a:lnTo>
                    <a:pt x="958" y="1028"/>
                  </a:lnTo>
                  <a:lnTo>
                    <a:pt x="959" y="1025"/>
                  </a:lnTo>
                  <a:lnTo>
                    <a:pt x="959" y="1024"/>
                  </a:lnTo>
                  <a:lnTo>
                    <a:pt x="960" y="1023"/>
                  </a:lnTo>
                  <a:lnTo>
                    <a:pt x="960" y="1022"/>
                  </a:lnTo>
                  <a:lnTo>
                    <a:pt x="959" y="1019"/>
                  </a:lnTo>
                  <a:lnTo>
                    <a:pt x="959" y="1018"/>
                  </a:lnTo>
                  <a:lnTo>
                    <a:pt x="959" y="1017"/>
                  </a:lnTo>
                  <a:lnTo>
                    <a:pt x="958" y="1015"/>
                  </a:lnTo>
                  <a:lnTo>
                    <a:pt x="959" y="1013"/>
                  </a:lnTo>
                  <a:lnTo>
                    <a:pt x="959" y="1012"/>
                  </a:lnTo>
                  <a:lnTo>
                    <a:pt x="959" y="1010"/>
                  </a:lnTo>
                  <a:lnTo>
                    <a:pt x="957" y="1009"/>
                  </a:lnTo>
                  <a:lnTo>
                    <a:pt x="955" y="1007"/>
                  </a:lnTo>
                  <a:lnTo>
                    <a:pt x="953" y="1008"/>
                  </a:lnTo>
                  <a:lnTo>
                    <a:pt x="952" y="1009"/>
                  </a:lnTo>
                  <a:lnTo>
                    <a:pt x="950" y="1013"/>
                  </a:lnTo>
                  <a:lnTo>
                    <a:pt x="949" y="1014"/>
                  </a:lnTo>
                  <a:lnTo>
                    <a:pt x="949" y="1017"/>
                  </a:lnTo>
                  <a:lnTo>
                    <a:pt x="948" y="1017"/>
                  </a:lnTo>
                  <a:lnTo>
                    <a:pt x="948" y="1018"/>
                  </a:lnTo>
                  <a:lnTo>
                    <a:pt x="948" y="1020"/>
                  </a:lnTo>
                  <a:lnTo>
                    <a:pt x="949" y="1025"/>
                  </a:lnTo>
                  <a:lnTo>
                    <a:pt x="949" y="1025"/>
                  </a:lnTo>
                  <a:lnTo>
                    <a:pt x="949" y="1027"/>
                  </a:lnTo>
                  <a:lnTo>
                    <a:pt x="948" y="1025"/>
                  </a:lnTo>
                  <a:lnTo>
                    <a:pt x="947" y="1024"/>
                  </a:lnTo>
                  <a:lnTo>
                    <a:pt x="945" y="1022"/>
                  </a:lnTo>
                  <a:lnTo>
                    <a:pt x="945" y="1019"/>
                  </a:lnTo>
                  <a:lnTo>
                    <a:pt x="944" y="1017"/>
                  </a:lnTo>
                  <a:lnTo>
                    <a:pt x="941" y="1015"/>
                  </a:lnTo>
                  <a:lnTo>
                    <a:pt x="941" y="1014"/>
                  </a:lnTo>
                  <a:lnTo>
                    <a:pt x="940" y="1013"/>
                  </a:lnTo>
                  <a:lnTo>
                    <a:pt x="939" y="1012"/>
                  </a:lnTo>
                  <a:lnTo>
                    <a:pt x="939" y="1009"/>
                  </a:lnTo>
                  <a:lnTo>
                    <a:pt x="938" y="1007"/>
                  </a:lnTo>
                  <a:lnTo>
                    <a:pt x="938" y="1007"/>
                  </a:lnTo>
                  <a:lnTo>
                    <a:pt x="939" y="1007"/>
                  </a:lnTo>
                  <a:lnTo>
                    <a:pt x="939" y="1008"/>
                  </a:lnTo>
                  <a:lnTo>
                    <a:pt x="940" y="1008"/>
                  </a:lnTo>
                  <a:lnTo>
                    <a:pt x="940" y="1004"/>
                  </a:lnTo>
                  <a:lnTo>
                    <a:pt x="940" y="1003"/>
                  </a:lnTo>
                  <a:lnTo>
                    <a:pt x="939" y="1002"/>
                  </a:lnTo>
                  <a:lnTo>
                    <a:pt x="938" y="1002"/>
                  </a:lnTo>
                  <a:lnTo>
                    <a:pt x="938" y="1000"/>
                  </a:lnTo>
                  <a:lnTo>
                    <a:pt x="938" y="999"/>
                  </a:lnTo>
                  <a:lnTo>
                    <a:pt x="938" y="999"/>
                  </a:lnTo>
                  <a:lnTo>
                    <a:pt x="939" y="999"/>
                  </a:lnTo>
                  <a:lnTo>
                    <a:pt x="939" y="999"/>
                  </a:lnTo>
                  <a:lnTo>
                    <a:pt x="940" y="999"/>
                  </a:lnTo>
                  <a:lnTo>
                    <a:pt x="938" y="997"/>
                  </a:lnTo>
                  <a:lnTo>
                    <a:pt x="934" y="994"/>
                  </a:lnTo>
                  <a:lnTo>
                    <a:pt x="931" y="992"/>
                  </a:lnTo>
                  <a:lnTo>
                    <a:pt x="929" y="992"/>
                  </a:lnTo>
                  <a:lnTo>
                    <a:pt x="928" y="989"/>
                  </a:lnTo>
                  <a:lnTo>
                    <a:pt x="926" y="988"/>
                  </a:lnTo>
                  <a:lnTo>
                    <a:pt x="926" y="987"/>
                  </a:lnTo>
                  <a:lnTo>
                    <a:pt x="926" y="987"/>
                  </a:lnTo>
                  <a:lnTo>
                    <a:pt x="925" y="985"/>
                  </a:lnTo>
                  <a:lnTo>
                    <a:pt x="923" y="985"/>
                  </a:lnTo>
                  <a:lnTo>
                    <a:pt x="921" y="983"/>
                  </a:lnTo>
                  <a:lnTo>
                    <a:pt x="921" y="983"/>
                  </a:lnTo>
                  <a:lnTo>
                    <a:pt x="921" y="982"/>
                  </a:lnTo>
                  <a:lnTo>
                    <a:pt x="921" y="980"/>
                  </a:lnTo>
                  <a:lnTo>
                    <a:pt x="920" y="980"/>
                  </a:lnTo>
                  <a:lnTo>
                    <a:pt x="919" y="978"/>
                  </a:lnTo>
                  <a:lnTo>
                    <a:pt x="916" y="974"/>
                  </a:lnTo>
                  <a:lnTo>
                    <a:pt x="916" y="973"/>
                  </a:lnTo>
                  <a:lnTo>
                    <a:pt x="916" y="972"/>
                  </a:lnTo>
                  <a:lnTo>
                    <a:pt x="915" y="970"/>
                  </a:lnTo>
                  <a:lnTo>
                    <a:pt x="915" y="969"/>
                  </a:lnTo>
                  <a:lnTo>
                    <a:pt x="914" y="968"/>
                  </a:lnTo>
                  <a:lnTo>
                    <a:pt x="913" y="965"/>
                  </a:lnTo>
                  <a:lnTo>
                    <a:pt x="913" y="964"/>
                  </a:lnTo>
                  <a:lnTo>
                    <a:pt x="911" y="962"/>
                  </a:lnTo>
                  <a:lnTo>
                    <a:pt x="911" y="960"/>
                  </a:lnTo>
                  <a:lnTo>
                    <a:pt x="910" y="959"/>
                  </a:lnTo>
                  <a:lnTo>
                    <a:pt x="910" y="959"/>
                  </a:lnTo>
                  <a:lnTo>
                    <a:pt x="909" y="959"/>
                  </a:lnTo>
                  <a:lnTo>
                    <a:pt x="908" y="959"/>
                  </a:lnTo>
                  <a:lnTo>
                    <a:pt x="906" y="958"/>
                  </a:lnTo>
                  <a:lnTo>
                    <a:pt x="906" y="958"/>
                  </a:lnTo>
                  <a:lnTo>
                    <a:pt x="908" y="957"/>
                  </a:lnTo>
                  <a:lnTo>
                    <a:pt x="909" y="955"/>
                  </a:lnTo>
                  <a:lnTo>
                    <a:pt x="910" y="955"/>
                  </a:lnTo>
                  <a:lnTo>
                    <a:pt x="911" y="955"/>
                  </a:lnTo>
                  <a:lnTo>
                    <a:pt x="911" y="955"/>
                  </a:lnTo>
                  <a:lnTo>
                    <a:pt x="911" y="955"/>
                  </a:lnTo>
                  <a:lnTo>
                    <a:pt x="911" y="954"/>
                  </a:lnTo>
                  <a:lnTo>
                    <a:pt x="910" y="952"/>
                  </a:lnTo>
                  <a:lnTo>
                    <a:pt x="909" y="950"/>
                  </a:lnTo>
                  <a:lnTo>
                    <a:pt x="909" y="949"/>
                  </a:lnTo>
                  <a:lnTo>
                    <a:pt x="909" y="949"/>
                  </a:lnTo>
                  <a:lnTo>
                    <a:pt x="910" y="949"/>
                  </a:lnTo>
                  <a:lnTo>
                    <a:pt x="911" y="949"/>
                  </a:lnTo>
                  <a:lnTo>
                    <a:pt x="915" y="950"/>
                  </a:lnTo>
                  <a:lnTo>
                    <a:pt x="916" y="950"/>
                  </a:lnTo>
                  <a:lnTo>
                    <a:pt x="918" y="950"/>
                  </a:lnTo>
                  <a:lnTo>
                    <a:pt x="918" y="950"/>
                  </a:lnTo>
                  <a:lnTo>
                    <a:pt x="919" y="949"/>
                  </a:lnTo>
                  <a:lnTo>
                    <a:pt x="921" y="949"/>
                  </a:lnTo>
                  <a:lnTo>
                    <a:pt x="921" y="948"/>
                  </a:lnTo>
                  <a:lnTo>
                    <a:pt x="923" y="948"/>
                  </a:lnTo>
                  <a:lnTo>
                    <a:pt x="923" y="945"/>
                  </a:lnTo>
                  <a:lnTo>
                    <a:pt x="923" y="944"/>
                  </a:lnTo>
                  <a:lnTo>
                    <a:pt x="923" y="943"/>
                  </a:lnTo>
                  <a:lnTo>
                    <a:pt x="924" y="943"/>
                  </a:lnTo>
                  <a:lnTo>
                    <a:pt x="924" y="942"/>
                  </a:lnTo>
                  <a:lnTo>
                    <a:pt x="925" y="942"/>
                  </a:lnTo>
                  <a:lnTo>
                    <a:pt x="926" y="943"/>
                  </a:lnTo>
                  <a:lnTo>
                    <a:pt x="926" y="943"/>
                  </a:lnTo>
                  <a:lnTo>
                    <a:pt x="926" y="944"/>
                  </a:lnTo>
                  <a:lnTo>
                    <a:pt x="925" y="943"/>
                  </a:lnTo>
                  <a:lnTo>
                    <a:pt x="924" y="943"/>
                  </a:lnTo>
                  <a:lnTo>
                    <a:pt x="924" y="944"/>
                  </a:lnTo>
                  <a:lnTo>
                    <a:pt x="924" y="944"/>
                  </a:lnTo>
                  <a:lnTo>
                    <a:pt x="924" y="945"/>
                  </a:lnTo>
                  <a:lnTo>
                    <a:pt x="930" y="948"/>
                  </a:lnTo>
                  <a:lnTo>
                    <a:pt x="931" y="949"/>
                  </a:lnTo>
                  <a:lnTo>
                    <a:pt x="938" y="947"/>
                  </a:lnTo>
                  <a:lnTo>
                    <a:pt x="939" y="947"/>
                  </a:lnTo>
                  <a:lnTo>
                    <a:pt x="939" y="949"/>
                  </a:lnTo>
                  <a:lnTo>
                    <a:pt x="940" y="950"/>
                  </a:lnTo>
                  <a:lnTo>
                    <a:pt x="940" y="952"/>
                  </a:lnTo>
                  <a:lnTo>
                    <a:pt x="943" y="954"/>
                  </a:lnTo>
                  <a:lnTo>
                    <a:pt x="945" y="957"/>
                  </a:lnTo>
                  <a:lnTo>
                    <a:pt x="947" y="958"/>
                  </a:lnTo>
                  <a:lnTo>
                    <a:pt x="947" y="959"/>
                  </a:lnTo>
                  <a:lnTo>
                    <a:pt x="947" y="962"/>
                  </a:lnTo>
                  <a:lnTo>
                    <a:pt x="947" y="962"/>
                  </a:lnTo>
                  <a:lnTo>
                    <a:pt x="949" y="963"/>
                  </a:lnTo>
                  <a:lnTo>
                    <a:pt x="950" y="963"/>
                  </a:lnTo>
                  <a:lnTo>
                    <a:pt x="950" y="964"/>
                  </a:lnTo>
                  <a:lnTo>
                    <a:pt x="949" y="965"/>
                  </a:lnTo>
                  <a:lnTo>
                    <a:pt x="949" y="967"/>
                  </a:lnTo>
                  <a:lnTo>
                    <a:pt x="952" y="968"/>
                  </a:lnTo>
                  <a:lnTo>
                    <a:pt x="953" y="968"/>
                  </a:lnTo>
                  <a:lnTo>
                    <a:pt x="953" y="972"/>
                  </a:lnTo>
                  <a:lnTo>
                    <a:pt x="953" y="973"/>
                  </a:lnTo>
                  <a:lnTo>
                    <a:pt x="955" y="977"/>
                  </a:lnTo>
                  <a:lnTo>
                    <a:pt x="955" y="978"/>
                  </a:lnTo>
                  <a:lnTo>
                    <a:pt x="959" y="980"/>
                  </a:lnTo>
                  <a:lnTo>
                    <a:pt x="959" y="982"/>
                  </a:lnTo>
                  <a:lnTo>
                    <a:pt x="960" y="982"/>
                  </a:lnTo>
                  <a:lnTo>
                    <a:pt x="963" y="982"/>
                  </a:lnTo>
                  <a:lnTo>
                    <a:pt x="965" y="982"/>
                  </a:lnTo>
                  <a:lnTo>
                    <a:pt x="968" y="983"/>
                  </a:lnTo>
                  <a:lnTo>
                    <a:pt x="972" y="985"/>
                  </a:lnTo>
                  <a:lnTo>
                    <a:pt x="974" y="987"/>
                  </a:lnTo>
                  <a:lnTo>
                    <a:pt x="974" y="988"/>
                  </a:lnTo>
                  <a:lnTo>
                    <a:pt x="975" y="989"/>
                  </a:lnTo>
                  <a:lnTo>
                    <a:pt x="979" y="992"/>
                  </a:lnTo>
                  <a:lnTo>
                    <a:pt x="984" y="994"/>
                  </a:lnTo>
                  <a:lnTo>
                    <a:pt x="985" y="995"/>
                  </a:lnTo>
                  <a:lnTo>
                    <a:pt x="987" y="997"/>
                  </a:lnTo>
                  <a:lnTo>
                    <a:pt x="989" y="998"/>
                  </a:lnTo>
                  <a:lnTo>
                    <a:pt x="990" y="998"/>
                  </a:lnTo>
                  <a:lnTo>
                    <a:pt x="994" y="998"/>
                  </a:lnTo>
                  <a:lnTo>
                    <a:pt x="997" y="999"/>
                  </a:lnTo>
                  <a:lnTo>
                    <a:pt x="1000" y="1000"/>
                  </a:lnTo>
                  <a:lnTo>
                    <a:pt x="1002" y="1002"/>
                  </a:lnTo>
                  <a:lnTo>
                    <a:pt x="1004" y="1002"/>
                  </a:lnTo>
                  <a:lnTo>
                    <a:pt x="1005" y="1000"/>
                  </a:lnTo>
                  <a:lnTo>
                    <a:pt x="1009" y="998"/>
                  </a:lnTo>
                  <a:lnTo>
                    <a:pt x="1012" y="997"/>
                  </a:lnTo>
                  <a:lnTo>
                    <a:pt x="1013" y="998"/>
                  </a:lnTo>
                  <a:lnTo>
                    <a:pt x="1014" y="997"/>
                  </a:lnTo>
                  <a:lnTo>
                    <a:pt x="1015" y="995"/>
                  </a:lnTo>
                  <a:lnTo>
                    <a:pt x="1017" y="994"/>
                  </a:lnTo>
                  <a:lnTo>
                    <a:pt x="1020" y="994"/>
                  </a:lnTo>
                  <a:lnTo>
                    <a:pt x="1023" y="992"/>
                  </a:lnTo>
                  <a:lnTo>
                    <a:pt x="1025" y="992"/>
                  </a:lnTo>
                  <a:lnTo>
                    <a:pt x="1025" y="992"/>
                  </a:lnTo>
                  <a:lnTo>
                    <a:pt x="1032" y="992"/>
                  </a:lnTo>
                  <a:lnTo>
                    <a:pt x="1032" y="993"/>
                  </a:lnTo>
                  <a:lnTo>
                    <a:pt x="1034" y="994"/>
                  </a:lnTo>
                  <a:lnTo>
                    <a:pt x="1034" y="995"/>
                  </a:lnTo>
                  <a:lnTo>
                    <a:pt x="1035" y="997"/>
                  </a:lnTo>
                  <a:lnTo>
                    <a:pt x="1035" y="999"/>
                  </a:lnTo>
                  <a:lnTo>
                    <a:pt x="1037" y="1003"/>
                  </a:lnTo>
                  <a:lnTo>
                    <a:pt x="1038" y="1007"/>
                  </a:lnTo>
                  <a:lnTo>
                    <a:pt x="1038" y="1008"/>
                  </a:lnTo>
                  <a:lnTo>
                    <a:pt x="1038" y="1010"/>
                  </a:lnTo>
                  <a:lnTo>
                    <a:pt x="1039" y="1012"/>
                  </a:lnTo>
                  <a:lnTo>
                    <a:pt x="1045" y="1013"/>
                  </a:lnTo>
                  <a:lnTo>
                    <a:pt x="1045" y="1014"/>
                  </a:lnTo>
                  <a:lnTo>
                    <a:pt x="1048" y="1013"/>
                  </a:lnTo>
                  <a:lnTo>
                    <a:pt x="1049" y="1014"/>
                  </a:lnTo>
                  <a:lnTo>
                    <a:pt x="1052" y="1015"/>
                  </a:lnTo>
                  <a:lnTo>
                    <a:pt x="1053" y="1015"/>
                  </a:lnTo>
                  <a:lnTo>
                    <a:pt x="1057" y="1015"/>
                  </a:lnTo>
                  <a:lnTo>
                    <a:pt x="1059" y="1015"/>
                  </a:lnTo>
                  <a:lnTo>
                    <a:pt x="1063" y="1018"/>
                  </a:lnTo>
                  <a:lnTo>
                    <a:pt x="1065" y="1017"/>
                  </a:lnTo>
                  <a:lnTo>
                    <a:pt x="1069" y="1017"/>
                  </a:lnTo>
                  <a:lnTo>
                    <a:pt x="1072" y="1018"/>
                  </a:lnTo>
                  <a:lnTo>
                    <a:pt x="1074" y="1018"/>
                  </a:lnTo>
                  <a:lnTo>
                    <a:pt x="1075" y="1018"/>
                  </a:lnTo>
                  <a:lnTo>
                    <a:pt x="1077" y="1018"/>
                  </a:lnTo>
                  <a:lnTo>
                    <a:pt x="1082" y="1019"/>
                  </a:lnTo>
                  <a:lnTo>
                    <a:pt x="1083" y="1017"/>
                  </a:lnTo>
                  <a:lnTo>
                    <a:pt x="1084" y="1018"/>
                  </a:lnTo>
                  <a:lnTo>
                    <a:pt x="1086" y="1019"/>
                  </a:lnTo>
                  <a:lnTo>
                    <a:pt x="1086" y="1019"/>
                  </a:lnTo>
                  <a:lnTo>
                    <a:pt x="1092" y="1020"/>
                  </a:lnTo>
                  <a:lnTo>
                    <a:pt x="1094" y="1022"/>
                  </a:lnTo>
                  <a:lnTo>
                    <a:pt x="1096" y="1022"/>
                  </a:lnTo>
                  <a:lnTo>
                    <a:pt x="1097" y="1022"/>
                  </a:lnTo>
                  <a:lnTo>
                    <a:pt x="1098" y="1020"/>
                  </a:lnTo>
                  <a:lnTo>
                    <a:pt x="1101" y="1022"/>
                  </a:lnTo>
                  <a:lnTo>
                    <a:pt x="1103" y="1022"/>
                  </a:lnTo>
                  <a:lnTo>
                    <a:pt x="1106" y="1022"/>
                  </a:lnTo>
                  <a:lnTo>
                    <a:pt x="1107" y="1020"/>
                  </a:lnTo>
                  <a:lnTo>
                    <a:pt x="1107" y="1020"/>
                  </a:lnTo>
                  <a:lnTo>
                    <a:pt x="1108" y="1020"/>
                  </a:lnTo>
                  <a:lnTo>
                    <a:pt x="1108" y="1022"/>
                  </a:lnTo>
                  <a:lnTo>
                    <a:pt x="1109" y="1022"/>
                  </a:lnTo>
                  <a:lnTo>
                    <a:pt x="1111" y="1020"/>
                  </a:lnTo>
                  <a:lnTo>
                    <a:pt x="1112" y="1019"/>
                  </a:lnTo>
                  <a:lnTo>
                    <a:pt x="1113" y="1019"/>
                  </a:lnTo>
                  <a:lnTo>
                    <a:pt x="1118" y="1020"/>
                  </a:lnTo>
                  <a:lnTo>
                    <a:pt x="1121" y="1019"/>
                  </a:lnTo>
                  <a:lnTo>
                    <a:pt x="1122" y="1020"/>
                  </a:lnTo>
                  <a:lnTo>
                    <a:pt x="1126" y="1020"/>
                  </a:lnTo>
                  <a:lnTo>
                    <a:pt x="1126" y="1019"/>
                  </a:lnTo>
                  <a:lnTo>
                    <a:pt x="1126" y="1018"/>
                  </a:lnTo>
                  <a:lnTo>
                    <a:pt x="1128" y="1018"/>
                  </a:lnTo>
                  <a:lnTo>
                    <a:pt x="1131" y="1018"/>
                  </a:lnTo>
                  <a:lnTo>
                    <a:pt x="1132" y="1018"/>
                  </a:lnTo>
                  <a:lnTo>
                    <a:pt x="1133" y="1018"/>
                  </a:lnTo>
                  <a:lnTo>
                    <a:pt x="1134" y="1018"/>
                  </a:lnTo>
                  <a:lnTo>
                    <a:pt x="1134" y="1019"/>
                  </a:lnTo>
                  <a:lnTo>
                    <a:pt x="1139" y="1020"/>
                  </a:lnTo>
                  <a:lnTo>
                    <a:pt x="1141" y="1020"/>
                  </a:lnTo>
                  <a:lnTo>
                    <a:pt x="1141" y="1020"/>
                  </a:lnTo>
                  <a:lnTo>
                    <a:pt x="1143" y="1019"/>
                  </a:lnTo>
                  <a:lnTo>
                    <a:pt x="1147" y="1019"/>
                  </a:lnTo>
                  <a:lnTo>
                    <a:pt x="1152" y="1018"/>
                  </a:lnTo>
                  <a:lnTo>
                    <a:pt x="1156" y="1018"/>
                  </a:lnTo>
                  <a:lnTo>
                    <a:pt x="1158" y="1018"/>
                  </a:lnTo>
                  <a:lnTo>
                    <a:pt x="1163" y="1017"/>
                  </a:lnTo>
                  <a:lnTo>
                    <a:pt x="1164" y="1017"/>
                  </a:lnTo>
                  <a:lnTo>
                    <a:pt x="1166" y="1017"/>
                  </a:lnTo>
                  <a:lnTo>
                    <a:pt x="1167" y="1017"/>
                  </a:lnTo>
                  <a:lnTo>
                    <a:pt x="1166" y="1017"/>
                  </a:lnTo>
                  <a:lnTo>
                    <a:pt x="1164" y="1017"/>
                  </a:lnTo>
                  <a:lnTo>
                    <a:pt x="1162" y="1017"/>
                  </a:lnTo>
                  <a:lnTo>
                    <a:pt x="1162" y="1015"/>
                  </a:lnTo>
                  <a:lnTo>
                    <a:pt x="1163" y="1015"/>
                  </a:lnTo>
                  <a:lnTo>
                    <a:pt x="1164" y="1014"/>
                  </a:lnTo>
                  <a:lnTo>
                    <a:pt x="1166" y="1015"/>
                  </a:lnTo>
                  <a:lnTo>
                    <a:pt x="1167" y="1017"/>
                  </a:lnTo>
                  <a:lnTo>
                    <a:pt x="1168" y="1018"/>
                  </a:lnTo>
                  <a:lnTo>
                    <a:pt x="1169" y="1020"/>
                  </a:lnTo>
                  <a:lnTo>
                    <a:pt x="1169" y="1022"/>
                  </a:lnTo>
                  <a:lnTo>
                    <a:pt x="1169" y="1024"/>
                  </a:lnTo>
                  <a:lnTo>
                    <a:pt x="1169" y="1025"/>
                  </a:lnTo>
                  <a:lnTo>
                    <a:pt x="1176" y="1027"/>
                  </a:lnTo>
                  <a:lnTo>
                    <a:pt x="1176" y="1027"/>
                  </a:lnTo>
                  <a:lnTo>
                    <a:pt x="1178" y="1033"/>
                  </a:lnTo>
                  <a:lnTo>
                    <a:pt x="1178" y="1034"/>
                  </a:lnTo>
                  <a:lnTo>
                    <a:pt x="1178" y="1035"/>
                  </a:lnTo>
                  <a:lnTo>
                    <a:pt x="1179" y="1037"/>
                  </a:lnTo>
                  <a:lnTo>
                    <a:pt x="1179" y="1037"/>
                  </a:lnTo>
                  <a:lnTo>
                    <a:pt x="1181" y="1038"/>
                  </a:lnTo>
                  <a:lnTo>
                    <a:pt x="1181" y="1038"/>
                  </a:lnTo>
                  <a:lnTo>
                    <a:pt x="1181" y="1039"/>
                  </a:lnTo>
                  <a:lnTo>
                    <a:pt x="1182" y="1040"/>
                  </a:lnTo>
                  <a:lnTo>
                    <a:pt x="1183" y="1039"/>
                  </a:lnTo>
                  <a:lnTo>
                    <a:pt x="1183" y="1040"/>
                  </a:lnTo>
                  <a:lnTo>
                    <a:pt x="1183" y="1040"/>
                  </a:lnTo>
                  <a:lnTo>
                    <a:pt x="1186" y="1040"/>
                  </a:lnTo>
                  <a:lnTo>
                    <a:pt x="1186" y="1039"/>
                  </a:lnTo>
                  <a:lnTo>
                    <a:pt x="1187" y="1040"/>
                  </a:lnTo>
                  <a:lnTo>
                    <a:pt x="1188" y="1040"/>
                  </a:lnTo>
                  <a:lnTo>
                    <a:pt x="1188" y="1040"/>
                  </a:lnTo>
                  <a:lnTo>
                    <a:pt x="1188" y="1040"/>
                  </a:lnTo>
                  <a:lnTo>
                    <a:pt x="1189" y="1042"/>
                  </a:lnTo>
                  <a:lnTo>
                    <a:pt x="1189" y="1040"/>
                  </a:lnTo>
                  <a:lnTo>
                    <a:pt x="1189" y="1040"/>
                  </a:lnTo>
                  <a:lnTo>
                    <a:pt x="1191" y="1042"/>
                  </a:lnTo>
                  <a:lnTo>
                    <a:pt x="1191" y="1044"/>
                  </a:lnTo>
                  <a:lnTo>
                    <a:pt x="1192" y="1044"/>
                  </a:lnTo>
                  <a:lnTo>
                    <a:pt x="1193" y="1043"/>
                  </a:lnTo>
                  <a:lnTo>
                    <a:pt x="1194" y="1042"/>
                  </a:lnTo>
                  <a:lnTo>
                    <a:pt x="1197" y="1040"/>
                  </a:lnTo>
                  <a:lnTo>
                    <a:pt x="1198" y="1040"/>
                  </a:lnTo>
                  <a:lnTo>
                    <a:pt x="1197" y="1042"/>
                  </a:lnTo>
                  <a:lnTo>
                    <a:pt x="1194" y="1043"/>
                  </a:lnTo>
                  <a:lnTo>
                    <a:pt x="1193" y="1044"/>
                  </a:lnTo>
                  <a:lnTo>
                    <a:pt x="1194" y="1048"/>
                  </a:lnTo>
                  <a:lnTo>
                    <a:pt x="1197" y="1050"/>
                  </a:lnTo>
                  <a:lnTo>
                    <a:pt x="1199" y="1052"/>
                  </a:lnTo>
                  <a:lnTo>
                    <a:pt x="1204" y="1054"/>
                  </a:lnTo>
                  <a:lnTo>
                    <a:pt x="1211" y="1057"/>
                  </a:lnTo>
                  <a:lnTo>
                    <a:pt x="1212" y="1055"/>
                  </a:lnTo>
                  <a:lnTo>
                    <a:pt x="1213" y="1054"/>
                  </a:lnTo>
                  <a:lnTo>
                    <a:pt x="1217" y="1053"/>
                  </a:lnTo>
                  <a:lnTo>
                    <a:pt x="1218" y="1053"/>
                  </a:lnTo>
                  <a:lnTo>
                    <a:pt x="1219" y="1053"/>
                  </a:lnTo>
                  <a:lnTo>
                    <a:pt x="1221" y="1053"/>
                  </a:lnTo>
                  <a:lnTo>
                    <a:pt x="1221" y="1053"/>
                  </a:lnTo>
                  <a:lnTo>
                    <a:pt x="1221" y="1052"/>
                  </a:lnTo>
                  <a:lnTo>
                    <a:pt x="1222" y="1052"/>
                  </a:lnTo>
                  <a:lnTo>
                    <a:pt x="1222" y="1052"/>
                  </a:lnTo>
                  <a:lnTo>
                    <a:pt x="1222" y="1052"/>
                  </a:lnTo>
                  <a:lnTo>
                    <a:pt x="1222" y="1053"/>
                  </a:lnTo>
                  <a:lnTo>
                    <a:pt x="1222" y="1053"/>
                  </a:lnTo>
                  <a:lnTo>
                    <a:pt x="1219" y="1055"/>
                  </a:lnTo>
                  <a:lnTo>
                    <a:pt x="1218" y="1059"/>
                  </a:lnTo>
                  <a:lnTo>
                    <a:pt x="1217" y="1059"/>
                  </a:lnTo>
                  <a:lnTo>
                    <a:pt x="1216" y="1059"/>
                  </a:lnTo>
                  <a:lnTo>
                    <a:pt x="1213" y="1060"/>
                  </a:lnTo>
                  <a:lnTo>
                    <a:pt x="1212" y="1060"/>
                  </a:lnTo>
                  <a:lnTo>
                    <a:pt x="1211" y="1062"/>
                  </a:lnTo>
                  <a:lnTo>
                    <a:pt x="1209" y="1062"/>
                  </a:lnTo>
                  <a:lnTo>
                    <a:pt x="1206" y="1063"/>
                  </a:lnTo>
                  <a:lnTo>
                    <a:pt x="1204" y="1063"/>
                  </a:lnTo>
                  <a:lnTo>
                    <a:pt x="1204" y="1062"/>
                  </a:lnTo>
                  <a:lnTo>
                    <a:pt x="1203" y="1060"/>
                  </a:lnTo>
                  <a:lnTo>
                    <a:pt x="1202" y="1060"/>
                  </a:lnTo>
                  <a:lnTo>
                    <a:pt x="1201" y="1062"/>
                  </a:lnTo>
                  <a:lnTo>
                    <a:pt x="1201" y="1063"/>
                  </a:lnTo>
                  <a:lnTo>
                    <a:pt x="1202" y="1064"/>
                  </a:lnTo>
                  <a:lnTo>
                    <a:pt x="1204" y="1067"/>
                  </a:lnTo>
                  <a:lnTo>
                    <a:pt x="1207" y="1069"/>
                  </a:lnTo>
                  <a:lnTo>
                    <a:pt x="1209" y="1072"/>
                  </a:lnTo>
                  <a:lnTo>
                    <a:pt x="1212" y="1074"/>
                  </a:lnTo>
                  <a:lnTo>
                    <a:pt x="1216" y="1079"/>
                  </a:lnTo>
                  <a:lnTo>
                    <a:pt x="1217" y="1080"/>
                  </a:lnTo>
                  <a:lnTo>
                    <a:pt x="1222" y="1084"/>
                  </a:lnTo>
                  <a:lnTo>
                    <a:pt x="1226" y="1086"/>
                  </a:lnTo>
                  <a:lnTo>
                    <a:pt x="1228" y="1086"/>
                  </a:lnTo>
                  <a:lnTo>
                    <a:pt x="1230" y="1086"/>
                  </a:lnTo>
                  <a:lnTo>
                    <a:pt x="1235" y="1083"/>
                  </a:lnTo>
                  <a:lnTo>
                    <a:pt x="1237" y="1082"/>
                  </a:lnTo>
                  <a:lnTo>
                    <a:pt x="1243" y="1079"/>
                  </a:lnTo>
                  <a:lnTo>
                    <a:pt x="1245" y="1078"/>
                  </a:lnTo>
                  <a:lnTo>
                    <a:pt x="1247" y="1074"/>
                  </a:lnTo>
                  <a:lnTo>
                    <a:pt x="1247" y="1072"/>
                  </a:lnTo>
                  <a:lnTo>
                    <a:pt x="1246" y="1070"/>
                  </a:lnTo>
                  <a:lnTo>
                    <a:pt x="1246" y="1070"/>
                  </a:lnTo>
                  <a:lnTo>
                    <a:pt x="1245" y="1070"/>
                  </a:lnTo>
                  <a:lnTo>
                    <a:pt x="1243" y="1069"/>
                  </a:lnTo>
                  <a:lnTo>
                    <a:pt x="1245" y="1069"/>
                  </a:lnTo>
                  <a:lnTo>
                    <a:pt x="1245" y="1068"/>
                  </a:lnTo>
                  <a:lnTo>
                    <a:pt x="1246" y="1067"/>
                  </a:lnTo>
                  <a:lnTo>
                    <a:pt x="1247" y="1067"/>
                  </a:lnTo>
                  <a:lnTo>
                    <a:pt x="1247" y="1065"/>
                  </a:lnTo>
                  <a:lnTo>
                    <a:pt x="1247" y="1064"/>
                  </a:lnTo>
                  <a:lnTo>
                    <a:pt x="1247" y="1063"/>
                  </a:lnTo>
                  <a:lnTo>
                    <a:pt x="1246" y="1063"/>
                  </a:lnTo>
                  <a:lnTo>
                    <a:pt x="1248" y="1063"/>
                  </a:lnTo>
                  <a:lnTo>
                    <a:pt x="1250" y="1063"/>
                  </a:lnTo>
                  <a:lnTo>
                    <a:pt x="1251" y="1063"/>
                  </a:lnTo>
                  <a:lnTo>
                    <a:pt x="1253" y="1063"/>
                  </a:lnTo>
                  <a:lnTo>
                    <a:pt x="1255" y="1064"/>
                  </a:lnTo>
                  <a:lnTo>
                    <a:pt x="1253" y="1064"/>
                  </a:lnTo>
                  <a:lnTo>
                    <a:pt x="1252" y="1064"/>
                  </a:lnTo>
                  <a:lnTo>
                    <a:pt x="1251" y="1064"/>
                  </a:lnTo>
                  <a:lnTo>
                    <a:pt x="1251" y="1068"/>
                  </a:lnTo>
                  <a:lnTo>
                    <a:pt x="1252" y="1068"/>
                  </a:lnTo>
                  <a:lnTo>
                    <a:pt x="1253" y="1068"/>
                  </a:lnTo>
                  <a:lnTo>
                    <a:pt x="1252" y="1068"/>
                  </a:lnTo>
                  <a:lnTo>
                    <a:pt x="1252" y="1069"/>
                  </a:lnTo>
                  <a:lnTo>
                    <a:pt x="1251" y="1072"/>
                  </a:lnTo>
                  <a:lnTo>
                    <a:pt x="1255" y="1072"/>
                  </a:lnTo>
                  <a:lnTo>
                    <a:pt x="1257" y="1072"/>
                  </a:lnTo>
                  <a:lnTo>
                    <a:pt x="1258" y="1070"/>
                  </a:lnTo>
                  <a:lnTo>
                    <a:pt x="1257" y="1072"/>
                  </a:lnTo>
                  <a:lnTo>
                    <a:pt x="1255" y="1073"/>
                  </a:lnTo>
                  <a:lnTo>
                    <a:pt x="1253" y="1073"/>
                  </a:lnTo>
                  <a:lnTo>
                    <a:pt x="1252" y="1074"/>
                  </a:lnTo>
                  <a:lnTo>
                    <a:pt x="1252" y="1075"/>
                  </a:lnTo>
                  <a:lnTo>
                    <a:pt x="1253" y="1074"/>
                  </a:lnTo>
                  <a:lnTo>
                    <a:pt x="1253" y="1075"/>
                  </a:lnTo>
                  <a:lnTo>
                    <a:pt x="1252" y="1077"/>
                  </a:lnTo>
                  <a:lnTo>
                    <a:pt x="1253" y="1079"/>
                  </a:lnTo>
                  <a:lnTo>
                    <a:pt x="1253" y="1079"/>
                  </a:lnTo>
                  <a:lnTo>
                    <a:pt x="1255" y="1079"/>
                  </a:lnTo>
                  <a:lnTo>
                    <a:pt x="1255" y="1080"/>
                  </a:lnTo>
                  <a:lnTo>
                    <a:pt x="1255" y="1082"/>
                  </a:lnTo>
                  <a:lnTo>
                    <a:pt x="1256" y="1084"/>
                  </a:lnTo>
                  <a:lnTo>
                    <a:pt x="1256" y="1087"/>
                  </a:lnTo>
                  <a:lnTo>
                    <a:pt x="1256" y="1088"/>
                  </a:lnTo>
                  <a:lnTo>
                    <a:pt x="1253" y="1094"/>
                  </a:lnTo>
                  <a:lnTo>
                    <a:pt x="1252" y="1098"/>
                  </a:lnTo>
                  <a:lnTo>
                    <a:pt x="1252" y="1099"/>
                  </a:lnTo>
                  <a:lnTo>
                    <a:pt x="1253" y="1099"/>
                  </a:lnTo>
                  <a:lnTo>
                    <a:pt x="1253" y="1102"/>
                  </a:lnTo>
                  <a:lnTo>
                    <a:pt x="1255" y="1103"/>
                  </a:lnTo>
                  <a:lnTo>
                    <a:pt x="1253" y="1104"/>
                  </a:lnTo>
                  <a:lnTo>
                    <a:pt x="1253" y="1104"/>
                  </a:lnTo>
                  <a:lnTo>
                    <a:pt x="1255" y="1106"/>
                  </a:lnTo>
                  <a:lnTo>
                    <a:pt x="1257" y="1106"/>
                  </a:lnTo>
                  <a:lnTo>
                    <a:pt x="1255" y="1106"/>
                  </a:lnTo>
                  <a:lnTo>
                    <a:pt x="1255" y="1107"/>
                  </a:lnTo>
                  <a:lnTo>
                    <a:pt x="1255" y="1107"/>
                  </a:lnTo>
                  <a:lnTo>
                    <a:pt x="1255" y="1109"/>
                  </a:lnTo>
                  <a:lnTo>
                    <a:pt x="1255" y="1111"/>
                  </a:lnTo>
                  <a:lnTo>
                    <a:pt x="1256" y="1109"/>
                  </a:lnTo>
                  <a:lnTo>
                    <a:pt x="1257" y="1108"/>
                  </a:lnTo>
                  <a:lnTo>
                    <a:pt x="1257" y="1109"/>
                  </a:lnTo>
                  <a:lnTo>
                    <a:pt x="1257" y="1111"/>
                  </a:lnTo>
                  <a:lnTo>
                    <a:pt x="1256" y="1113"/>
                  </a:lnTo>
                  <a:lnTo>
                    <a:pt x="1256" y="1114"/>
                  </a:lnTo>
                  <a:lnTo>
                    <a:pt x="1256" y="1116"/>
                  </a:lnTo>
                  <a:lnTo>
                    <a:pt x="1256" y="1116"/>
                  </a:lnTo>
                  <a:lnTo>
                    <a:pt x="1256" y="1119"/>
                  </a:lnTo>
                  <a:lnTo>
                    <a:pt x="1257" y="1121"/>
                  </a:lnTo>
                  <a:lnTo>
                    <a:pt x="1257" y="1123"/>
                  </a:lnTo>
                  <a:lnTo>
                    <a:pt x="1258" y="1126"/>
                  </a:lnTo>
                  <a:lnTo>
                    <a:pt x="1260" y="1129"/>
                  </a:lnTo>
                  <a:lnTo>
                    <a:pt x="1260" y="1131"/>
                  </a:lnTo>
                  <a:lnTo>
                    <a:pt x="1261" y="1136"/>
                  </a:lnTo>
                  <a:lnTo>
                    <a:pt x="1262" y="1146"/>
                  </a:lnTo>
                  <a:lnTo>
                    <a:pt x="1263" y="1151"/>
                  </a:lnTo>
                  <a:lnTo>
                    <a:pt x="1263" y="1152"/>
                  </a:lnTo>
                  <a:lnTo>
                    <a:pt x="1266" y="1154"/>
                  </a:lnTo>
                  <a:lnTo>
                    <a:pt x="1267" y="1157"/>
                  </a:lnTo>
                  <a:lnTo>
                    <a:pt x="1267" y="1157"/>
                  </a:lnTo>
                  <a:lnTo>
                    <a:pt x="1268" y="1157"/>
                  </a:lnTo>
                  <a:lnTo>
                    <a:pt x="1268" y="1158"/>
                  </a:lnTo>
                  <a:lnTo>
                    <a:pt x="1268" y="1159"/>
                  </a:lnTo>
                  <a:lnTo>
                    <a:pt x="1268" y="1159"/>
                  </a:lnTo>
                  <a:lnTo>
                    <a:pt x="1270" y="1161"/>
                  </a:lnTo>
                  <a:lnTo>
                    <a:pt x="1268" y="1161"/>
                  </a:lnTo>
                  <a:lnTo>
                    <a:pt x="1270" y="1162"/>
                  </a:lnTo>
                  <a:lnTo>
                    <a:pt x="1271" y="1166"/>
                  </a:lnTo>
                  <a:lnTo>
                    <a:pt x="1272" y="1167"/>
                  </a:lnTo>
                  <a:lnTo>
                    <a:pt x="1272" y="1168"/>
                  </a:lnTo>
                  <a:lnTo>
                    <a:pt x="1275" y="1171"/>
                  </a:lnTo>
                  <a:lnTo>
                    <a:pt x="1275" y="1172"/>
                  </a:lnTo>
                  <a:lnTo>
                    <a:pt x="1276" y="1173"/>
                  </a:lnTo>
                  <a:lnTo>
                    <a:pt x="1276" y="1174"/>
                  </a:lnTo>
                  <a:lnTo>
                    <a:pt x="1277" y="1176"/>
                  </a:lnTo>
                  <a:lnTo>
                    <a:pt x="1277" y="1178"/>
                  </a:lnTo>
                  <a:lnTo>
                    <a:pt x="1277" y="1178"/>
                  </a:lnTo>
                  <a:lnTo>
                    <a:pt x="1278" y="1181"/>
                  </a:lnTo>
                  <a:lnTo>
                    <a:pt x="1280" y="1183"/>
                  </a:lnTo>
                  <a:lnTo>
                    <a:pt x="1281" y="1186"/>
                  </a:lnTo>
                  <a:lnTo>
                    <a:pt x="1281" y="1187"/>
                  </a:lnTo>
                  <a:lnTo>
                    <a:pt x="1281" y="1188"/>
                  </a:lnTo>
                  <a:lnTo>
                    <a:pt x="1282" y="1193"/>
                  </a:lnTo>
                  <a:lnTo>
                    <a:pt x="1282" y="1196"/>
                  </a:lnTo>
                  <a:lnTo>
                    <a:pt x="1283" y="1197"/>
                  </a:lnTo>
                  <a:lnTo>
                    <a:pt x="1285" y="1201"/>
                  </a:lnTo>
                  <a:lnTo>
                    <a:pt x="1287" y="1208"/>
                  </a:lnTo>
                  <a:lnTo>
                    <a:pt x="1288" y="1208"/>
                  </a:lnTo>
                  <a:lnTo>
                    <a:pt x="1290" y="1209"/>
                  </a:lnTo>
                  <a:lnTo>
                    <a:pt x="1291" y="1212"/>
                  </a:lnTo>
                  <a:lnTo>
                    <a:pt x="1292" y="1213"/>
                  </a:lnTo>
                  <a:lnTo>
                    <a:pt x="1293" y="1216"/>
                  </a:lnTo>
                  <a:lnTo>
                    <a:pt x="1295" y="1218"/>
                  </a:lnTo>
                  <a:lnTo>
                    <a:pt x="1297" y="1222"/>
                  </a:lnTo>
                  <a:lnTo>
                    <a:pt x="1297" y="1226"/>
                  </a:lnTo>
                  <a:lnTo>
                    <a:pt x="1300" y="1231"/>
                  </a:lnTo>
                  <a:lnTo>
                    <a:pt x="1301" y="1232"/>
                  </a:lnTo>
                  <a:lnTo>
                    <a:pt x="1302" y="1233"/>
                  </a:lnTo>
                  <a:lnTo>
                    <a:pt x="1301" y="1234"/>
                  </a:lnTo>
                  <a:lnTo>
                    <a:pt x="1301" y="1236"/>
                  </a:lnTo>
                  <a:lnTo>
                    <a:pt x="1302" y="1236"/>
                  </a:lnTo>
                  <a:lnTo>
                    <a:pt x="1302" y="1236"/>
                  </a:lnTo>
                  <a:lnTo>
                    <a:pt x="1303" y="1238"/>
                  </a:lnTo>
                  <a:lnTo>
                    <a:pt x="1305" y="1243"/>
                  </a:lnTo>
                  <a:lnTo>
                    <a:pt x="1305" y="1243"/>
                  </a:lnTo>
                  <a:lnTo>
                    <a:pt x="1303" y="1243"/>
                  </a:lnTo>
                  <a:lnTo>
                    <a:pt x="1303" y="1241"/>
                  </a:lnTo>
                  <a:lnTo>
                    <a:pt x="1303" y="1239"/>
                  </a:lnTo>
                  <a:lnTo>
                    <a:pt x="1302" y="1238"/>
                  </a:lnTo>
                  <a:lnTo>
                    <a:pt x="1302" y="1237"/>
                  </a:lnTo>
                  <a:lnTo>
                    <a:pt x="1303" y="1241"/>
                  </a:lnTo>
                  <a:lnTo>
                    <a:pt x="1303" y="1244"/>
                  </a:lnTo>
                  <a:lnTo>
                    <a:pt x="1305" y="1247"/>
                  </a:lnTo>
                  <a:lnTo>
                    <a:pt x="1305" y="1247"/>
                  </a:lnTo>
                  <a:lnTo>
                    <a:pt x="1305" y="1248"/>
                  </a:lnTo>
                  <a:lnTo>
                    <a:pt x="1306" y="1248"/>
                  </a:lnTo>
                  <a:lnTo>
                    <a:pt x="1306" y="1249"/>
                  </a:lnTo>
                  <a:lnTo>
                    <a:pt x="1306" y="1252"/>
                  </a:lnTo>
                  <a:lnTo>
                    <a:pt x="1307" y="1252"/>
                  </a:lnTo>
                  <a:lnTo>
                    <a:pt x="1312" y="1258"/>
                  </a:lnTo>
                  <a:lnTo>
                    <a:pt x="1313" y="1260"/>
                  </a:lnTo>
                  <a:lnTo>
                    <a:pt x="1317" y="1262"/>
                  </a:lnTo>
                  <a:lnTo>
                    <a:pt x="1320" y="1263"/>
                  </a:lnTo>
                  <a:lnTo>
                    <a:pt x="1321" y="1262"/>
                  </a:lnTo>
                  <a:lnTo>
                    <a:pt x="1323" y="1262"/>
                  </a:lnTo>
                  <a:lnTo>
                    <a:pt x="1327" y="1260"/>
                  </a:lnTo>
                  <a:lnTo>
                    <a:pt x="1328" y="1257"/>
                  </a:lnTo>
                  <a:lnTo>
                    <a:pt x="1328" y="1255"/>
                  </a:lnTo>
                  <a:lnTo>
                    <a:pt x="1330" y="1252"/>
                  </a:lnTo>
                  <a:lnTo>
                    <a:pt x="1331" y="1251"/>
                  </a:lnTo>
                  <a:lnTo>
                    <a:pt x="1332" y="1249"/>
                  </a:lnTo>
                  <a:lnTo>
                    <a:pt x="1340" y="1247"/>
                  </a:lnTo>
                  <a:lnTo>
                    <a:pt x="1343" y="1247"/>
                  </a:lnTo>
                  <a:lnTo>
                    <a:pt x="1346" y="1248"/>
                  </a:lnTo>
                  <a:lnTo>
                    <a:pt x="1346" y="1247"/>
                  </a:lnTo>
                  <a:lnTo>
                    <a:pt x="1345" y="1247"/>
                  </a:lnTo>
                  <a:lnTo>
                    <a:pt x="1342" y="1246"/>
                  </a:lnTo>
                  <a:lnTo>
                    <a:pt x="1341" y="1246"/>
                  </a:lnTo>
                  <a:lnTo>
                    <a:pt x="1340" y="1244"/>
                  </a:lnTo>
                  <a:lnTo>
                    <a:pt x="1340" y="1244"/>
                  </a:lnTo>
                  <a:lnTo>
                    <a:pt x="1340" y="1242"/>
                  </a:lnTo>
                  <a:lnTo>
                    <a:pt x="1341" y="1241"/>
                  </a:lnTo>
                  <a:lnTo>
                    <a:pt x="1343" y="1236"/>
                  </a:lnTo>
                  <a:lnTo>
                    <a:pt x="1343" y="1234"/>
                  </a:lnTo>
                  <a:lnTo>
                    <a:pt x="1345" y="1233"/>
                  </a:lnTo>
                  <a:lnTo>
                    <a:pt x="1346" y="1232"/>
                  </a:lnTo>
                  <a:lnTo>
                    <a:pt x="1348" y="1232"/>
                  </a:lnTo>
                  <a:lnTo>
                    <a:pt x="1348" y="1232"/>
                  </a:lnTo>
                  <a:lnTo>
                    <a:pt x="1350" y="1232"/>
                  </a:lnTo>
                  <a:lnTo>
                    <a:pt x="1351" y="1232"/>
                  </a:lnTo>
                  <a:lnTo>
                    <a:pt x="1352" y="1232"/>
                  </a:lnTo>
                  <a:lnTo>
                    <a:pt x="1352" y="1226"/>
                  </a:lnTo>
                  <a:lnTo>
                    <a:pt x="1352" y="1219"/>
                  </a:lnTo>
                  <a:lnTo>
                    <a:pt x="1352" y="1219"/>
                  </a:lnTo>
                  <a:lnTo>
                    <a:pt x="1351" y="1218"/>
                  </a:lnTo>
                  <a:lnTo>
                    <a:pt x="1350" y="1218"/>
                  </a:lnTo>
                  <a:lnTo>
                    <a:pt x="1351" y="1217"/>
                  </a:lnTo>
                  <a:lnTo>
                    <a:pt x="1351" y="1217"/>
                  </a:lnTo>
                  <a:lnTo>
                    <a:pt x="1351" y="1214"/>
                  </a:lnTo>
                  <a:lnTo>
                    <a:pt x="1351" y="1213"/>
                  </a:lnTo>
                  <a:lnTo>
                    <a:pt x="1352" y="1209"/>
                  </a:lnTo>
                  <a:lnTo>
                    <a:pt x="1355" y="1206"/>
                  </a:lnTo>
                  <a:lnTo>
                    <a:pt x="1355" y="1204"/>
                  </a:lnTo>
                  <a:lnTo>
                    <a:pt x="1356" y="1202"/>
                  </a:lnTo>
                  <a:lnTo>
                    <a:pt x="1357" y="1199"/>
                  </a:lnTo>
                  <a:lnTo>
                    <a:pt x="1360" y="1189"/>
                  </a:lnTo>
                  <a:lnTo>
                    <a:pt x="1358" y="1188"/>
                  </a:lnTo>
                  <a:lnTo>
                    <a:pt x="1356" y="1187"/>
                  </a:lnTo>
                  <a:lnTo>
                    <a:pt x="1355" y="1187"/>
                  </a:lnTo>
                  <a:lnTo>
                    <a:pt x="1356" y="1184"/>
                  </a:lnTo>
                  <a:lnTo>
                    <a:pt x="1357" y="1187"/>
                  </a:lnTo>
                  <a:lnTo>
                    <a:pt x="1358" y="1187"/>
                  </a:lnTo>
                  <a:lnTo>
                    <a:pt x="1358" y="1188"/>
                  </a:lnTo>
                  <a:lnTo>
                    <a:pt x="1357" y="1186"/>
                  </a:lnTo>
                  <a:lnTo>
                    <a:pt x="1357" y="1184"/>
                  </a:lnTo>
                  <a:lnTo>
                    <a:pt x="1357" y="1183"/>
                  </a:lnTo>
                  <a:lnTo>
                    <a:pt x="1356" y="1179"/>
                  </a:lnTo>
                  <a:lnTo>
                    <a:pt x="1356" y="1178"/>
                  </a:lnTo>
                  <a:lnTo>
                    <a:pt x="1356" y="1177"/>
                  </a:lnTo>
                  <a:lnTo>
                    <a:pt x="1357" y="1176"/>
                  </a:lnTo>
                  <a:lnTo>
                    <a:pt x="1357" y="1174"/>
                  </a:lnTo>
                  <a:lnTo>
                    <a:pt x="1357" y="1173"/>
                  </a:lnTo>
                  <a:lnTo>
                    <a:pt x="1356" y="1169"/>
                  </a:lnTo>
                  <a:lnTo>
                    <a:pt x="1355" y="1166"/>
                  </a:lnTo>
                  <a:lnTo>
                    <a:pt x="1356" y="1162"/>
                  </a:lnTo>
                  <a:lnTo>
                    <a:pt x="1358" y="1157"/>
                  </a:lnTo>
                  <a:lnTo>
                    <a:pt x="1360" y="1156"/>
                  </a:lnTo>
                  <a:lnTo>
                    <a:pt x="1364" y="1154"/>
                  </a:lnTo>
                  <a:lnTo>
                    <a:pt x="1365" y="1154"/>
                  </a:lnTo>
                  <a:lnTo>
                    <a:pt x="1365" y="1154"/>
                  </a:lnTo>
                  <a:lnTo>
                    <a:pt x="1366" y="1156"/>
                  </a:lnTo>
                  <a:lnTo>
                    <a:pt x="1366" y="1156"/>
                  </a:lnTo>
                  <a:lnTo>
                    <a:pt x="1367" y="1156"/>
                  </a:lnTo>
                  <a:lnTo>
                    <a:pt x="1369" y="1156"/>
                  </a:lnTo>
                  <a:lnTo>
                    <a:pt x="1369" y="1156"/>
                  </a:lnTo>
                  <a:lnTo>
                    <a:pt x="1369" y="1154"/>
                  </a:lnTo>
                  <a:lnTo>
                    <a:pt x="1370" y="1153"/>
                  </a:lnTo>
                  <a:lnTo>
                    <a:pt x="1371" y="1149"/>
                  </a:lnTo>
                  <a:lnTo>
                    <a:pt x="1372" y="1148"/>
                  </a:lnTo>
                  <a:lnTo>
                    <a:pt x="1374" y="1148"/>
                  </a:lnTo>
                  <a:lnTo>
                    <a:pt x="1379" y="1148"/>
                  </a:lnTo>
                  <a:lnTo>
                    <a:pt x="1379" y="1148"/>
                  </a:lnTo>
                  <a:lnTo>
                    <a:pt x="1384" y="1146"/>
                  </a:lnTo>
                  <a:lnTo>
                    <a:pt x="1386" y="1144"/>
                  </a:lnTo>
                  <a:lnTo>
                    <a:pt x="1387" y="1143"/>
                  </a:lnTo>
                  <a:lnTo>
                    <a:pt x="1387" y="1143"/>
                  </a:lnTo>
                  <a:lnTo>
                    <a:pt x="1387" y="1142"/>
                  </a:lnTo>
                  <a:lnTo>
                    <a:pt x="1387" y="1141"/>
                  </a:lnTo>
                  <a:lnTo>
                    <a:pt x="1386" y="1141"/>
                  </a:lnTo>
                  <a:lnTo>
                    <a:pt x="1386" y="1139"/>
                  </a:lnTo>
                  <a:lnTo>
                    <a:pt x="1386" y="1139"/>
                  </a:lnTo>
                  <a:lnTo>
                    <a:pt x="1387" y="1137"/>
                  </a:lnTo>
                  <a:lnTo>
                    <a:pt x="1390" y="1134"/>
                  </a:lnTo>
                  <a:lnTo>
                    <a:pt x="1396" y="1132"/>
                  </a:lnTo>
                  <a:lnTo>
                    <a:pt x="1399" y="1129"/>
                  </a:lnTo>
                  <a:lnTo>
                    <a:pt x="1401" y="1127"/>
                  </a:lnTo>
                  <a:lnTo>
                    <a:pt x="1404" y="1124"/>
                  </a:lnTo>
                  <a:lnTo>
                    <a:pt x="1405" y="1123"/>
                  </a:lnTo>
                  <a:lnTo>
                    <a:pt x="1411" y="1121"/>
                  </a:lnTo>
                  <a:lnTo>
                    <a:pt x="1412" y="1118"/>
                  </a:lnTo>
                  <a:lnTo>
                    <a:pt x="1416" y="1114"/>
                  </a:lnTo>
                  <a:lnTo>
                    <a:pt x="1419" y="1112"/>
                  </a:lnTo>
                  <a:lnTo>
                    <a:pt x="1420" y="1111"/>
                  </a:lnTo>
                  <a:lnTo>
                    <a:pt x="1420" y="1109"/>
                  </a:lnTo>
                  <a:lnTo>
                    <a:pt x="1421" y="1108"/>
                  </a:lnTo>
                  <a:lnTo>
                    <a:pt x="1427" y="1103"/>
                  </a:lnTo>
                  <a:lnTo>
                    <a:pt x="1430" y="1102"/>
                  </a:lnTo>
                  <a:lnTo>
                    <a:pt x="1430" y="1101"/>
                  </a:lnTo>
                  <a:lnTo>
                    <a:pt x="1429" y="1101"/>
                  </a:lnTo>
                  <a:lnTo>
                    <a:pt x="1427" y="1102"/>
                  </a:lnTo>
                  <a:lnTo>
                    <a:pt x="1426" y="1102"/>
                  </a:lnTo>
                  <a:lnTo>
                    <a:pt x="1426" y="1102"/>
                  </a:lnTo>
                  <a:lnTo>
                    <a:pt x="1427" y="1099"/>
                  </a:lnTo>
                  <a:lnTo>
                    <a:pt x="1430" y="1097"/>
                  </a:lnTo>
                  <a:lnTo>
                    <a:pt x="1431" y="1098"/>
                  </a:lnTo>
                  <a:lnTo>
                    <a:pt x="1431" y="1098"/>
                  </a:lnTo>
                  <a:lnTo>
                    <a:pt x="1431" y="1099"/>
                  </a:lnTo>
                  <a:lnTo>
                    <a:pt x="1431" y="1099"/>
                  </a:lnTo>
                  <a:lnTo>
                    <a:pt x="1431" y="1101"/>
                  </a:lnTo>
                  <a:lnTo>
                    <a:pt x="1432" y="1101"/>
                  </a:lnTo>
                  <a:lnTo>
                    <a:pt x="1436" y="1099"/>
                  </a:lnTo>
                  <a:lnTo>
                    <a:pt x="1441" y="1097"/>
                  </a:lnTo>
                  <a:lnTo>
                    <a:pt x="1441" y="1097"/>
                  </a:lnTo>
                  <a:lnTo>
                    <a:pt x="1442" y="1097"/>
                  </a:lnTo>
                  <a:lnTo>
                    <a:pt x="1442" y="1096"/>
                  </a:lnTo>
                  <a:lnTo>
                    <a:pt x="1441" y="1096"/>
                  </a:lnTo>
                  <a:lnTo>
                    <a:pt x="1442" y="1096"/>
                  </a:lnTo>
                  <a:lnTo>
                    <a:pt x="1442" y="1096"/>
                  </a:lnTo>
                  <a:lnTo>
                    <a:pt x="1444" y="1094"/>
                  </a:lnTo>
                  <a:lnTo>
                    <a:pt x="1445" y="1093"/>
                  </a:lnTo>
                  <a:lnTo>
                    <a:pt x="1449" y="1092"/>
                  </a:lnTo>
                  <a:lnTo>
                    <a:pt x="1449" y="1091"/>
                  </a:lnTo>
                  <a:lnTo>
                    <a:pt x="1449" y="1089"/>
                  </a:lnTo>
                  <a:lnTo>
                    <a:pt x="1450" y="1088"/>
                  </a:lnTo>
                  <a:lnTo>
                    <a:pt x="1451" y="1087"/>
                  </a:lnTo>
                  <a:lnTo>
                    <a:pt x="1451" y="1086"/>
                  </a:lnTo>
                  <a:lnTo>
                    <a:pt x="1451" y="1086"/>
                  </a:lnTo>
                  <a:lnTo>
                    <a:pt x="1450" y="1082"/>
                  </a:lnTo>
                  <a:lnTo>
                    <a:pt x="1450" y="1080"/>
                  </a:lnTo>
                  <a:lnTo>
                    <a:pt x="1450" y="1078"/>
                  </a:lnTo>
                  <a:lnTo>
                    <a:pt x="1451" y="1077"/>
                  </a:lnTo>
                  <a:lnTo>
                    <a:pt x="1452" y="1074"/>
                  </a:lnTo>
                  <a:lnTo>
                    <a:pt x="1455" y="1074"/>
                  </a:lnTo>
                  <a:lnTo>
                    <a:pt x="1461" y="1072"/>
                  </a:lnTo>
                  <a:lnTo>
                    <a:pt x="1464" y="1070"/>
                  </a:lnTo>
                  <a:lnTo>
                    <a:pt x="1465" y="1069"/>
                  </a:lnTo>
                  <a:lnTo>
                    <a:pt x="1466" y="1067"/>
                  </a:lnTo>
                  <a:lnTo>
                    <a:pt x="1467" y="1067"/>
                  </a:lnTo>
                  <a:lnTo>
                    <a:pt x="1467" y="1065"/>
                  </a:lnTo>
                  <a:lnTo>
                    <a:pt x="1466" y="1064"/>
                  </a:lnTo>
                  <a:lnTo>
                    <a:pt x="1466" y="1064"/>
                  </a:lnTo>
                  <a:lnTo>
                    <a:pt x="1465" y="1063"/>
                  </a:lnTo>
                  <a:lnTo>
                    <a:pt x="1465" y="1062"/>
                  </a:lnTo>
                  <a:lnTo>
                    <a:pt x="1465" y="1063"/>
                  </a:lnTo>
                  <a:lnTo>
                    <a:pt x="1466" y="1064"/>
                  </a:lnTo>
                  <a:lnTo>
                    <a:pt x="1469" y="1065"/>
                  </a:lnTo>
                  <a:lnTo>
                    <a:pt x="1467" y="1067"/>
                  </a:lnTo>
                  <a:lnTo>
                    <a:pt x="1467" y="1070"/>
                  </a:lnTo>
                  <a:lnTo>
                    <a:pt x="1466" y="1072"/>
                  </a:lnTo>
                  <a:lnTo>
                    <a:pt x="1467" y="1072"/>
                  </a:lnTo>
                  <a:lnTo>
                    <a:pt x="1469" y="1073"/>
                  </a:lnTo>
                  <a:lnTo>
                    <a:pt x="1470" y="1072"/>
                  </a:lnTo>
                  <a:lnTo>
                    <a:pt x="1470" y="1070"/>
                  </a:lnTo>
                  <a:lnTo>
                    <a:pt x="1470" y="1070"/>
                  </a:lnTo>
                  <a:lnTo>
                    <a:pt x="1471" y="1073"/>
                  </a:lnTo>
                  <a:lnTo>
                    <a:pt x="1474" y="1072"/>
                  </a:lnTo>
                  <a:lnTo>
                    <a:pt x="1474" y="1072"/>
                  </a:lnTo>
                  <a:lnTo>
                    <a:pt x="1474" y="1069"/>
                  </a:lnTo>
                  <a:lnTo>
                    <a:pt x="1475" y="1065"/>
                  </a:lnTo>
                  <a:lnTo>
                    <a:pt x="1475" y="1067"/>
                  </a:lnTo>
                  <a:lnTo>
                    <a:pt x="1475" y="1067"/>
                  </a:lnTo>
                  <a:lnTo>
                    <a:pt x="1476" y="1067"/>
                  </a:lnTo>
                  <a:lnTo>
                    <a:pt x="1476" y="1067"/>
                  </a:lnTo>
                  <a:lnTo>
                    <a:pt x="1475" y="1070"/>
                  </a:lnTo>
                  <a:lnTo>
                    <a:pt x="1475" y="1072"/>
                  </a:lnTo>
                  <a:lnTo>
                    <a:pt x="1475" y="1073"/>
                  </a:lnTo>
                  <a:lnTo>
                    <a:pt x="1476" y="1073"/>
                  </a:lnTo>
                  <a:lnTo>
                    <a:pt x="1477" y="1072"/>
                  </a:lnTo>
                  <a:lnTo>
                    <a:pt x="1477" y="1070"/>
                  </a:lnTo>
                  <a:lnTo>
                    <a:pt x="1479" y="1072"/>
                  </a:lnTo>
                  <a:lnTo>
                    <a:pt x="1479" y="1072"/>
                  </a:lnTo>
                  <a:lnTo>
                    <a:pt x="1480" y="1072"/>
                  </a:lnTo>
                  <a:lnTo>
                    <a:pt x="1480" y="1070"/>
                  </a:lnTo>
                  <a:lnTo>
                    <a:pt x="1480" y="1069"/>
                  </a:lnTo>
                  <a:lnTo>
                    <a:pt x="1479" y="1068"/>
                  </a:lnTo>
                  <a:lnTo>
                    <a:pt x="1480" y="1068"/>
                  </a:lnTo>
                  <a:lnTo>
                    <a:pt x="1480" y="1065"/>
                  </a:lnTo>
                  <a:lnTo>
                    <a:pt x="1480" y="1067"/>
                  </a:lnTo>
                  <a:lnTo>
                    <a:pt x="1481" y="1069"/>
                  </a:lnTo>
                  <a:lnTo>
                    <a:pt x="1481" y="1070"/>
                  </a:lnTo>
                  <a:lnTo>
                    <a:pt x="1482" y="1070"/>
                  </a:lnTo>
                  <a:lnTo>
                    <a:pt x="1484" y="1072"/>
                  </a:lnTo>
                  <a:lnTo>
                    <a:pt x="1484" y="1072"/>
                  </a:lnTo>
                  <a:lnTo>
                    <a:pt x="1486" y="1069"/>
                  </a:lnTo>
                  <a:lnTo>
                    <a:pt x="1486" y="1068"/>
                  </a:lnTo>
                  <a:lnTo>
                    <a:pt x="1486" y="1067"/>
                  </a:lnTo>
                  <a:lnTo>
                    <a:pt x="1486" y="1064"/>
                  </a:lnTo>
                  <a:lnTo>
                    <a:pt x="1486" y="1063"/>
                  </a:lnTo>
                  <a:lnTo>
                    <a:pt x="1487" y="1067"/>
                  </a:lnTo>
                  <a:lnTo>
                    <a:pt x="1487" y="1069"/>
                  </a:lnTo>
                  <a:lnTo>
                    <a:pt x="1487" y="1070"/>
                  </a:lnTo>
                  <a:lnTo>
                    <a:pt x="1489" y="1069"/>
                  </a:lnTo>
                  <a:lnTo>
                    <a:pt x="1489" y="1069"/>
                  </a:lnTo>
                  <a:lnTo>
                    <a:pt x="1490" y="1068"/>
                  </a:lnTo>
                  <a:lnTo>
                    <a:pt x="1491" y="1067"/>
                  </a:lnTo>
                  <a:lnTo>
                    <a:pt x="1491" y="1065"/>
                  </a:lnTo>
                  <a:lnTo>
                    <a:pt x="1491" y="1064"/>
                  </a:lnTo>
                  <a:lnTo>
                    <a:pt x="1491" y="1063"/>
                  </a:lnTo>
                  <a:lnTo>
                    <a:pt x="1491" y="1062"/>
                  </a:lnTo>
                  <a:lnTo>
                    <a:pt x="1492" y="1060"/>
                  </a:lnTo>
                  <a:lnTo>
                    <a:pt x="1491" y="1063"/>
                  </a:lnTo>
                  <a:lnTo>
                    <a:pt x="1491" y="1064"/>
                  </a:lnTo>
                  <a:lnTo>
                    <a:pt x="1492" y="1065"/>
                  </a:lnTo>
                  <a:lnTo>
                    <a:pt x="1492" y="1067"/>
                  </a:lnTo>
                  <a:lnTo>
                    <a:pt x="1494" y="1065"/>
                  </a:lnTo>
                  <a:lnTo>
                    <a:pt x="1495" y="1065"/>
                  </a:lnTo>
                  <a:lnTo>
                    <a:pt x="1496" y="1064"/>
                  </a:lnTo>
                  <a:lnTo>
                    <a:pt x="1495" y="1067"/>
                  </a:lnTo>
                  <a:lnTo>
                    <a:pt x="1494" y="1068"/>
                  </a:lnTo>
                  <a:lnTo>
                    <a:pt x="1494" y="1069"/>
                  </a:lnTo>
                  <a:lnTo>
                    <a:pt x="1495" y="1069"/>
                  </a:lnTo>
                  <a:lnTo>
                    <a:pt x="1495" y="1069"/>
                  </a:lnTo>
                  <a:lnTo>
                    <a:pt x="1496" y="1069"/>
                  </a:lnTo>
                  <a:lnTo>
                    <a:pt x="1497" y="1068"/>
                  </a:lnTo>
                  <a:lnTo>
                    <a:pt x="1499" y="1067"/>
                  </a:lnTo>
                  <a:lnTo>
                    <a:pt x="1500" y="1064"/>
                  </a:lnTo>
                  <a:lnTo>
                    <a:pt x="1501" y="1064"/>
                  </a:lnTo>
                  <a:lnTo>
                    <a:pt x="1501" y="1063"/>
                  </a:lnTo>
                  <a:lnTo>
                    <a:pt x="1501" y="1062"/>
                  </a:lnTo>
                  <a:lnTo>
                    <a:pt x="1501" y="1060"/>
                  </a:lnTo>
                  <a:lnTo>
                    <a:pt x="1501" y="1059"/>
                  </a:lnTo>
                  <a:lnTo>
                    <a:pt x="1500" y="1058"/>
                  </a:lnTo>
                  <a:lnTo>
                    <a:pt x="1500" y="1058"/>
                  </a:lnTo>
                  <a:lnTo>
                    <a:pt x="1500" y="1057"/>
                  </a:lnTo>
                  <a:lnTo>
                    <a:pt x="1499" y="1057"/>
                  </a:lnTo>
                  <a:lnTo>
                    <a:pt x="1500" y="1055"/>
                  </a:lnTo>
                  <a:lnTo>
                    <a:pt x="1500" y="1054"/>
                  </a:lnTo>
                  <a:lnTo>
                    <a:pt x="1501" y="1054"/>
                  </a:lnTo>
                  <a:lnTo>
                    <a:pt x="1500" y="1053"/>
                  </a:lnTo>
                  <a:lnTo>
                    <a:pt x="1500" y="1052"/>
                  </a:lnTo>
                  <a:lnTo>
                    <a:pt x="1501" y="1052"/>
                  </a:lnTo>
                  <a:lnTo>
                    <a:pt x="1501" y="1050"/>
                  </a:lnTo>
                  <a:lnTo>
                    <a:pt x="1501" y="1049"/>
                  </a:lnTo>
                  <a:lnTo>
                    <a:pt x="1501" y="1049"/>
                  </a:lnTo>
                  <a:lnTo>
                    <a:pt x="1500" y="1048"/>
                  </a:lnTo>
                  <a:lnTo>
                    <a:pt x="1499" y="1047"/>
                  </a:lnTo>
                  <a:lnTo>
                    <a:pt x="1497" y="1045"/>
                  </a:lnTo>
                  <a:lnTo>
                    <a:pt x="1499" y="1047"/>
                  </a:lnTo>
                  <a:lnTo>
                    <a:pt x="1501" y="1047"/>
                  </a:lnTo>
                  <a:lnTo>
                    <a:pt x="1501" y="1045"/>
                  </a:lnTo>
                  <a:lnTo>
                    <a:pt x="1501" y="1045"/>
                  </a:lnTo>
                  <a:lnTo>
                    <a:pt x="1501" y="1044"/>
                  </a:lnTo>
                  <a:lnTo>
                    <a:pt x="1501" y="1044"/>
                  </a:lnTo>
                  <a:lnTo>
                    <a:pt x="1501" y="1045"/>
                  </a:lnTo>
                  <a:lnTo>
                    <a:pt x="1501" y="1047"/>
                  </a:lnTo>
                  <a:lnTo>
                    <a:pt x="1503" y="1049"/>
                  </a:lnTo>
                  <a:lnTo>
                    <a:pt x="1503" y="1052"/>
                  </a:lnTo>
                  <a:lnTo>
                    <a:pt x="1503" y="1052"/>
                  </a:lnTo>
                  <a:lnTo>
                    <a:pt x="1505" y="1057"/>
                  </a:lnTo>
                  <a:lnTo>
                    <a:pt x="1506" y="1058"/>
                  </a:lnTo>
                  <a:lnTo>
                    <a:pt x="1509" y="1058"/>
                  </a:lnTo>
                  <a:lnTo>
                    <a:pt x="1510" y="1058"/>
                  </a:lnTo>
                  <a:lnTo>
                    <a:pt x="1511" y="1057"/>
                  </a:lnTo>
                  <a:lnTo>
                    <a:pt x="1513" y="1055"/>
                  </a:lnTo>
                  <a:lnTo>
                    <a:pt x="1514" y="1054"/>
                  </a:lnTo>
                  <a:lnTo>
                    <a:pt x="1514" y="1055"/>
                  </a:lnTo>
                  <a:lnTo>
                    <a:pt x="1515" y="1057"/>
                  </a:lnTo>
                  <a:lnTo>
                    <a:pt x="1516" y="1059"/>
                  </a:lnTo>
                  <a:lnTo>
                    <a:pt x="1518" y="1062"/>
                  </a:lnTo>
                  <a:lnTo>
                    <a:pt x="1519" y="1063"/>
                  </a:lnTo>
                  <a:lnTo>
                    <a:pt x="1519" y="1062"/>
                  </a:lnTo>
                  <a:lnTo>
                    <a:pt x="1519" y="1062"/>
                  </a:lnTo>
                  <a:lnTo>
                    <a:pt x="1519" y="1063"/>
                  </a:lnTo>
                  <a:lnTo>
                    <a:pt x="1519" y="1064"/>
                  </a:lnTo>
                  <a:lnTo>
                    <a:pt x="1519" y="1064"/>
                  </a:lnTo>
                  <a:lnTo>
                    <a:pt x="1520" y="1069"/>
                  </a:lnTo>
                  <a:lnTo>
                    <a:pt x="1521" y="1072"/>
                  </a:lnTo>
                  <a:lnTo>
                    <a:pt x="1521" y="1074"/>
                  </a:lnTo>
                  <a:lnTo>
                    <a:pt x="1521" y="1079"/>
                  </a:lnTo>
                  <a:lnTo>
                    <a:pt x="1524" y="1082"/>
                  </a:lnTo>
                  <a:lnTo>
                    <a:pt x="1525" y="1083"/>
                  </a:lnTo>
                  <a:lnTo>
                    <a:pt x="1525" y="1084"/>
                  </a:lnTo>
                  <a:lnTo>
                    <a:pt x="1525" y="1084"/>
                  </a:lnTo>
                  <a:lnTo>
                    <a:pt x="1526" y="1086"/>
                  </a:lnTo>
                  <a:lnTo>
                    <a:pt x="1530" y="1089"/>
                  </a:lnTo>
                  <a:lnTo>
                    <a:pt x="1531" y="1092"/>
                  </a:lnTo>
                  <a:lnTo>
                    <a:pt x="1531" y="1089"/>
                  </a:lnTo>
                  <a:lnTo>
                    <a:pt x="1531" y="1088"/>
                  </a:lnTo>
                  <a:lnTo>
                    <a:pt x="1531" y="1088"/>
                  </a:lnTo>
                  <a:lnTo>
                    <a:pt x="1533" y="1089"/>
                  </a:lnTo>
                  <a:lnTo>
                    <a:pt x="1533" y="1091"/>
                  </a:lnTo>
                  <a:lnTo>
                    <a:pt x="1534" y="1091"/>
                  </a:lnTo>
                  <a:lnTo>
                    <a:pt x="1534" y="1092"/>
                  </a:lnTo>
                  <a:lnTo>
                    <a:pt x="1533" y="1092"/>
                  </a:lnTo>
                  <a:lnTo>
                    <a:pt x="1533" y="1093"/>
                  </a:lnTo>
                  <a:lnTo>
                    <a:pt x="1533" y="1093"/>
                  </a:lnTo>
                  <a:lnTo>
                    <a:pt x="1534" y="1094"/>
                  </a:lnTo>
                  <a:lnTo>
                    <a:pt x="1535" y="1092"/>
                  </a:lnTo>
                  <a:lnTo>
                    <a:pt x="1535" y="1091"/>
                  </a:lnTo>
                  <a:lnTo>
                    <a:pt x="1535" y="1091"/>
                  </a:lnTo>
                  <a:lnTo>
                    <a:pt x="1536" y="1091"/>
                  </a:lnTo>
                  <a:lnTo>
                    <a:pt x="1535" y="1093"/>
                  </a:lnTo>
                  <a:lnTo>
                    <a:pt x="1536" y="1093"/>
                  </a:lnTo>
                  <a:lnTo>
                    <a:pt x="1536" y="1093"/>
                  </a:lnTo>
                  <a:lnTo>
                    <a:pt x="1535" y="1094"/>
                  </a:lnTo>
                  <a:lnTo>
                    <a:pt x="1535" y="1094"/>
                  </a:lnTo>
                  <a:lnTo>
                    <a:pt x="1536" y="1098"/>
                  </a:lnTo>
                  <a:lnTo>
                    <a:pt x="1538" y="1098"/>
                  </a:lnTo>
                  <a:lnTo>
                    <a:pt x="1538" y="1097"/>
                  </a:lnTo>
                  <a:lnTo>
                    <a:pt x="1538" y="1096"/>
                  </a:lnTo>
                  <a:lnTo>
                    <a:pt x="1539" y="1094"/>
                  </a:lnTo>
                  <a:lnTo>
                    <a:pt x="1540" y="1096"/>
                  </a:lnTo>
                  <a:lnTo>
                    <a:pt x="1540" y="1096"/>
                  </a:lnTo>
                  <a:lnTo>
                    <a:pt x="1541" y="1096"/>
                  </a:lnTo>
                  <a:lnTo>
                    <a:pt x="1543" y="1097"/>
                  </a:lnTo>
                  <a:lnTo>
                    <a:pt x="1545" y="1097"/>
                  </a:lnTo>
                  <a:lnTo>
                    <a:pt x="1544" y="1098"/>
                  </a:lnTo>
                  <a:lnTo>
                    <a:pt x="1544" y="1099"/>
                  </a:lnTo>
                  <a:lnTo>
                    <a:pt x="1544" y="1099"/>
                  </a:lnTo>
                  <a:lnTo>
                    <a:pt x="1545" y="1101"/>
                  </a:lnTo>
                  <a:lnTo>
                    <a:pt x="1545" y="1101"/>
                  </a:lnTo>
                  <a:lnTo>
                    <a:pt x="1545" y="1102"/>
                  </a:lnTo>
                  <a:lnTo>
                    <a:pt x="1546" y="1103"/>
                  </a:lnTo>
                  <a:lnTo>
                    <a:pt x="1548" y="1103"/>
                  </a:lnTo>
                  <a:lnTo>
                    <a:pt x="1549" y="1103"/>
                  </a:lnTo>
                  <a:lnTo>
                    <a:pt x="1549" y="1104"/>
                  </a:lnTo>
                  <a:lnTo>
                    <a:pt x="1549" y="1106"/>
                  </a:lnTo>
                  <a:lnTo>
                    <a:pt x="1548" y="1107"/>
                  </a:lnTo>
                  <a:lnTo>
                    <a:pt x="1546" y="1107"/>
                  </a:lnTo>
                  <a:lnTo>
                    <a:pt x="1545" y="1107"/>
                  </a:lnTo>
                  <a:lnTo>
                    <a:pt x="1543" y="1104"/>
                  </a:lnTo>
                  <a:lnTo>
                    <a:pt x="1543" y="1104"/>
                  </a:lnTo>
                  <a:lnTo>
                    <a:pt x="1541" y="1104"/>
                  </a:lnTo>
                  <a:lnTo>
                    <a:pt x="1544" y="1108"/>
                  </a:lnTo>
                  <a:lnTo>
                    <a:pt x="1545" y="1109"/>
                  </a:lnTo>
                  <a:lnTo>
                    <a:pt x="1546" y="1111"/>
                  </a:lnTo>
                  <a:lnTo>
                    <a:pt x="1548" y="1112"/>
                  </a:lnTo>
                  <a:lnTo>
                    <a:pt x="1549" y="1111"/>
                  </a:lnTo>
                  <a:lnTo>
                    <a:pt x="1549" y="1111"/>
                  </a:lnTo>
                  <a:lnTo>
                    <a:pt x="1548" y="1108"/>
                  </a:lnTo>
                  <a:lnTo>
                    <a:pt x="1549" y="1108"/>
                  </a:lnTo>
                  <a:lnTo>
                    <a:pt x="1549" y="1107"/>
                  </a:lnTo>
                  <a:lnTo>
                    <a:pt x="1550" y="1106"/>
                  </a:lnTo>
                  <a:lnTo>
                    <a:pt x="1549" y="1108"/>
                  </a:lnTo>
                  <a:lnTo>
                    <a:pt x="1550" y="1112"/>
                  </a:lnTo>
                  <a:lnTo>
                    <a:pt x="1550" y="1112"/>
                  </a:lnTo>
                  <a:lnTo>
                    <a:pt x="1553" y="1114"/>
                  </a:lnTo>
                  <a:lnTo>
                    <a:pt x="1551" y="1114"/>
                  </a:lnTo>
                  <a:lnTo>
                    <a:pt x="1553" y="1116"/>
                  </a:lnTo>
                  <a:lnTo>
                    <a:pt x="1553" y="1117"/>
                  </a:lnTo>
                  <a:lnTo>
                    <a:pt x="1555" y="1122"/>
                  </a:lnTo>
                  <a:lnTo>
                    <a:pt x="1556" y="1127"/>
                  </a:lnTo>
                  <a:lnTo>
                    <a:pt x="1556" y="1128"/>
                  </a:lnTo>
                  <a:lnTo>
                    <a:pt x="1558" y="1131"/>
                  </a:lnTo>
                  <a:lnTo>
                    <a:pt x="1556" y="1134"/>
                  </a:lnTo>
                  <a:lnTo>
                    <a:pt x="1556" y="1136"/>
                  </a:lnTo>
                  <a:lnTo>
                    <a:pt x="1555" y="1137"/>
                  </a:lnTo>
                  <a:lnTo>
                    <a:pt x="1555" y="1139"/>
                  </a:lnTo>
                  <a:lnTo>
                    <a:pt x="1554" y="1141"/>
                  </a:lnTo>
                  <a:lnTo>
                    <a:pt x="1554" y="1143"/>
                  </a:lnTo>
                  <a:lnTo>
                    <a:pt x="1554" y="1144"/>
                  </a:lnTo>
                  <a:lnTo>
                    <a:pt x="1553" y="1146"/>
                  </a:lnTo>
                  <a:lnTo>
                    <a:pt x="1551" y="1151"/>
                  </a:lnTo>
                  <a:lnTo>
                    <a:pt x="1553" y="1152"/>
                  </a:lnTo>
                  <a:lnTo>
                    <a:pt x="1553" y="1153"/>
                  </a:lnTo>
                  <a:lnTo>
                    <a:pt x="1555" y="1152"/>
                  </a:lnTo>
                  <a:lnTo>
                    <a:pt x="1556" y="1151"/>
                  </a:lnTo>
                  <a:lnTo>
                    <a:pt x="1558" y="1148"/>
                  </a:lnTo>
                  <a:lnTo>
                    <a:pt x="1558" y="1148"/>
                  </a:lnTo>
                  <a:lnTo>
                    <a:pt x="1558" y="1148"/>
                  </a:lnTo>
                  <a:lnTo>
                    <a:pt x="1559" y="1147"/>
                  </a:lnTo>
                  <a:lnTo>
                    <a:pt x="1559" y="1146"/>
                  </a:lnTo>
                  <a:lnTo>
                    <a:pt x="1559" y="1147"/>
                  </a:lnTo>
                  <a:lnTo>
                    <a:pt x="1559" y="1147"/>
                  </a:lnTo>
                  <a:lnTo>
                    <a:pt x="1559" y="1149"/>
                  </a:lnTo>
                  <a:lnTo>
                    <a:pt x="1559" y="1151"/>
                  </a:lnTo>
                  <a:lnTo>
                    <a:pt x="1558" y="1152"/>
                  </a:lnTo>
                  <a:lnTo>
                    <a:pt x="1558" y="1153"/>
                  </a:lnTo>
                  <a:lnTo>
                    <a:pt x="1558" y="1154"/>
                  </a:lnTo>
                  <a:lnTo>
                    <a:pt x="1560" y="1153"/>
                  </a:lnTo>
                  <a:lnTo>
                    <a:pt x="1560" y="1152"/>
                  </a:lnTo>
                  <a:lnTo>
                    <a:pt x="1561" y="1151"/>
                  </a:lnTo>
                  <a:lnTo>
                    <a:pt x="1561" y="1151"/>
                  </a:lnTo>
                  <a:lnTo>
                    <a:pt x="1561" y="1151"/>
                  </a:lnTo>
                  <a:lnTo>
                    <a:pt x="1561" y="1152"/>
                  </a:lnTo>
                  <a:lnTo>
                    <a:pt x="1561" y="1152"/>
                  </a:lnTo>
                  <a:lnTo>
                    <a:pt x="1561" y="1153"/>
                  </a:lnTo>
                  <a:lnTo>
                    <a:pt x="1561" y="1156"/>
                  </a:lnTo>
                  <a:lnTo>
                    <a:pt x="1564" y="1154"/>
                  </a:lnTo>
                  <a:lnTo>
                    <a:pt x="1565" y="1156"/>
                  </a:lnTo>
                  <a:lnTo>
                    <a:pt x="1566" y="1154"/>
                  </a:lnTo>
                  <a:lnTo>
                    <a:pt x="1568" y="1152"/>
                  </a:lnTo>
                  <a:lnTo>
                    <a:pt x="1568" y="1152"/>
                  </a:lnTo>
                  <a:lnTo>
                    <a:pt x="1568" y="1153"/>
                  </a:lnTo>
                  <a:lnTo>
                    <a:pt x="1568" y="1154"/>
                  </a:lnTo>
                  <a:lnTo>
                    <a:pt x="1566" y="1156"/>
                  </a:lnTo>
                  <a:lnTo>
                    <a:pt x="1568" y="1157"/>
                  </a:lnTo>
                  <a:lnTo>
                    <a:pt x="1568" y="1157"/>
                  </a:lnTo>
                  <a:lnTo>
                    <a:pt x="1570" y="1154"/>
                  </a:lnTo>
                  <a:lnTo>
                    <a:pt x="1573" y="1153"/>
                  </a:lnTo>
                  <a:lnTo>
                    <a:pt x="1573" y="1152"/>
                  </a:lnTo>
                  <a:lnTo>
                    <a:pt x="1574" y="1151"/>
                  </a:lnTo>
                  <a:lnTo>
                    <a:pt x="1576" y="1149"/>
                  </a:lnTo>
                  <a:lnTo>
                    <a:pt x="1578" y="1148"/>
                  </a:lnTo>
                  <a:lnTo>
                    <a:pt x="1578" y="1148"/>
                  </a:lnTo>
                  <a:lnTo>
                    <a:pt x="1578" y="1148"/>
                  </a:lnTo>
                  <a:lnTo>
                    <a:pt x="1579" y="1148"/>
                  </a:lnTo>
                  <a:lnTo>
                    <a:pt x="1580" y="1147"/>
                  </a:lnTo>
                  <a:lnTo>
                    <a:pt x="1581" y="1147"/>
                  </a:lnTo>
                  <a:lnTo>
                    <a:pt x="1580" y="1144"/>
                  </a:lnTo>
                  <a:lnTo>
                    <a:pt x="1580" y="1144"/>
                  </a:lnTo>
                  <a:lnTo>
                    <a:pt x="1579" y="1142"/>
                  </a:lnTo>
                  <a:lnTo>
                    <a:pt x="1580" y="1142"/>
                  </a:lnTo>
                  <a:lnTo>
                    <a:pt x="1580" y="1142"/>
                  </a:lnTo>
                  <a:lnTo>
                    <a:pt x="1580" y="1143"/>
                  </a:lnTo>
                  <a:lnTo>
                    <a:pt x="1580" y="1144"/>
                  </a:lnTo>
                  <a:lnTo>
                    <a:pt x="1581" y="1146"/>
                  </a:lnTo>
                  <a:lnTo>
                    <a:pt x="1583" y="1146"/>
                  </a:lnTo>
                  <a:lnTo>
                    <a:pt x="1584" y="1146"/>
                  </a:lnTo>
                  <a:lnTo>
                    <a:pt x="1585" y="1144"/>
                  </a:lnTo>
                  <a:lnTo>
                    <a:pt x="1588" y="1143"/>
                  </a:lnTo>
                  <a:lnTo>
                    <a:pt x="1588" y="1142"/>
                  </a:lnTo>
                  <a:lnTo>
                    <a:pt x="1589" y="1139"/>
                  </a:lnTo>
                  <a:lnTo>
                    <a:pt x="1589" y="1138"/>
                  </a:lnTo>
                  <a:lnTo>
                    <a:pt x="1589" y="1136"/>
                  </a:lnTo>
                  <a:lnTo>
                    <a:pt x="1589" y="1134"/>
                  </a:lnTo>
                  <a:lnTo>
                    <a:pt x="1589" y="1133"/>
                  </a:lnTo>
                  <a:lnTo>
                    <a:pt x="1589" y="1133"/>
                  </a:lnTo>
                  <a:lnTo>
                    <a:pt x="1590" y="1134"/>
                  </a:lnTo>
                  <a:lnTo>
                    <a:pt x="1591" y="1136"/>
                  </a:lnTo>
                  <a:lnTo>
                    <a:pt x="1591" y="1136"/>
                  </a:lnTo>
                  <a:lnTo>
                    <a:pt x="1594" y="1137"/>
                  </a:lnTo>
                  <a:lnTo>
                    <a:pt x="1593" y="1138"/>
                  </a:lnTo>
                  <a:lnTo>
                    <a:pt x="1594" y="1141"/>
                  </a:lnTo>
                  <a:lnTo>
                    <a:pt x="1594" y="1142"/>
                  </a:lnTo>
                  <a:lnTo>
                    <a:pt x="1595" y="1143"/>
                  </a:lnTo>
                  <a:lnTo>
                    <a:pt x="1595" y="1146"/>
                  </a:lnTo>
                  <a:lnTo>
                    <a:pt x="1598" y="1146"/>
                  </a:lnTo>
                  <a:lnTo>
                    <a:pt x="1599" y="1146"/>
                  </a:lnTo>
                  <a:lnTo>
                    <a:pt x="1600" y="1144"/>
                  </a:lnTo>
                  <a:lnTo>
                    <a:pt x="1600" y="1144"/>
                  </a:lnTo>
                  <a:lnTo>
                    <a:pt x="1600" y="1146"/>
                  </a:lnTo>
                  <a:lnTo>
                    <a:pt x="1599" y="1146"/>
                  </a:lnTo>
                  <a:lnTo>
                    <a:pt x="1599" y="1149"/>
                  </a:lnTo>
                  <a:lnTo>
                    <a:pt x="1599" y="1151"/>
                  </a:lnTo>
                  <a:lnTo>
                    <a:pt x="1599" y="1152"/>
                  </a:lnTo>
                  <a:lnTo>
                    <a:pt x="1600" y="1154"/>
                  </a:lnTo>
                  <a:lnTo>
                    <a:pt x="1601" y="1161"/>
                  </a:lnTo>
                  <a:lnTo>
                    <a:pt x="1601" y="1162"/>
                  </a:lnTo>
                  <a:lnTo>
                    <a:pt x="1601" y="1164"/>
                  </a:lnTo>
                  <a:lnTo>
                    <a:pt x="1601" y="1168"/>
                  </a:lnTo>
                  <a:lnTo>
                    <a:pt x="1603" y="1171"/>
                  </a:lnTo>
                  <a:lnTo>
                    <a:pt x="1604" y="1171"/>
                  </a:lnTo>
                  <a:lnTo>
                    <a:pt x="1605" y="1172"/>
                  </a:lnTo>
                  <a:lnTo>
                    <a:pt x="1604" y="1171"/>
                  </a:lnTo>
                  <a:lnTo>
                    <a:pt x="1603" y="1172"/>
                  </a:lnTo>
                  <a:lnTo>
                    <a:pt x="1604" y="1174"/>
                  </a:lnTo>
                  <a:lnTo>
                    <a:pt x="1604" y="1176"/>
                  </a:lnTo>
                  <a:lnTo>
                    <a:pt x="1606" y="1178"/>
                  </a:lnTo>
                  <a:lnTo>
                    <a:pt x="1605" y="1181"/>
                  </a:lnTo>
                  <a:lnTo>
                    <a:pt x="1606" y="1182"/>
                  </a:lnTo>
                  <a:lnTo>
                    <a:pt x="1606" y="1184"/>
                  </a:lnTo>
                  <a:lnTo>
                    <a:pt x="1606" y="1186"/>
                  </a:lnTo>
                  <a:lnTo>
                    <a:pt x="1608" y="1181"/>
                  </a:lnTo>
                  <a:lnTo>
                    <a:pt x="1608" y="1182"/>
                  </a:lnTo>
                  <a:lnTo>
                    <a:pt x="1608" y="1183"/>
                  </a:lnTo>
                  <a:lnTo>
                    <a:pt x="1608" y="1184"/>
                  </a:lnTo>
                  <a:lnTo>
                    <a:pt x="1610" y="1188"/>
                  </a:lnTo>
                  <a:lnTo>
                    <a:pt x="1611" y="1191"/>
                  </a:lnTo>
                  <a:lnTo>
                    <a:pt x="1613" y="1192"/>
                  </a:lnTo>
                  <a:lnTo>
                    <a:pt x="1613" y="1194"/>
                  </a:lnTo>
                  <a:lnTo>
                    <a:pt x="1613" y="1197"/>
                  </a:lnTo>
                  <a:lnTo>
                    <a:pt x="1613" y="1198"/>
                  </a:lnTo>
                  <a:lnTo>
                    <a:pt x="1614" y="1199"/>
                  </a:lnTo>
                  <a:lnTo>
                    <a:pt x="1614" y="1201"/>
                  </a:lnTo>
                  <a:lnTo>
                    <a:pt x="1613" y="1203"/>
                  </a:lnTo>
                  <a:lnTo>
                    <a:pt x="1614" y="1204"/>
                  </a:lnTo>
                  <a:lnTo>
                    <a:pt x="1613" y="1204"/>
                  </a:lnTo>
                  <a:lnTo>
                    <a:pt x="1613" y="1206"/>
                  </a:lnTo>
                  <a:lnTo>
                    <a:pt x="1613" y="1206"/>
                  </a:lnTo>
                  <a:lnTo>
                    <a:pt x="1614" y="1206"/>
                  </a:lnTo>
                  <a:lnTo>
                    <a:pt x="1614" y="1207"/>
                  </a:lnTo>
                  <a:lnTo>
                    <a:pt x="1614" y="1208"/>
                  </a:lnTo>
                  <a:lnTo>
                    <a:pt x="1614" y="1209"/>
                  </a:lnTo>
                  <a:lnTo>
                    <a:pt x="1614" y="1209"/>
                  </a:lnTo>
                  <a:lnTo>
                    <a:pt x="1614" y="1211"/>
                  </a:lnTo>
                  <a:lnTo>
                    <a:pt x="1613" y="1212"/>
                  </a:lnTo>
                  <a:lnTo>
                    <a:pt x="1613" y="1212"/>
                  </a:lnTo>
                  <a:lnTo>
                    <a:pt x="1614" y="1213"/>
                  </a:lnTo>
                  <a:lnTo>
                    <a:pt x="1615" y="1212"/>
                  </a:lnTo>
                  <a:lnTo>
                    <a:pt x="1616" y="1212"/>
                  </a:lnTo>
                  <a:lnTo>
                    <a:pt x="1616" y="1213"/>
                  </a:lnTo>
                  <a:lnTo>
                    <a:pt x="1615" y="1213"/>
                  </a:lnTo>
                  <a:lnTo>
                    <a:pt x="1615" y="1214"/>
                  </a:lnTo>
                  <a:lnTo>
                    <a:pt x="1615" y="1216"/>
                  </a:lnTo>
                  <a:lnTo>
                    <a:pt x="1615" y="1217"/>
                  </a:lnTo>
                  <a:lnTo>
                    <a:pt x="1615" y="1218"/>
                  </a:lnTo>
                  <a:lnTo>
                    <a:pt x="1615" y="1219"/>
                  </a:lnTo>
                  <a:lnTo>
                    <a:pt x="1614" y="1221"/>
                  </a:lnTo>
                  <a:lnTo>
                    <a:pt x="1614" y="1223"/>
                  </a:lnTo>
                  <a:lnTo>
                    <a:pt x="1613" y="1224"/>
                  </a:lnTo>
                  <a:lnTo>
                    <a:pt x="1611" y="1226"/>
                  </a:lnTo>
                  <a:lnTo>
                    <a:pt x="1611" y="1227"/>
                  </a:lnTo>
                  <a:lnTo>
                    <a:pt x="1611" y="1227"/>
                  </a:lnTo>
                  <a:lnTo>
                    <a:pt x="1611" y="1232"/>
                  </a:lnTo>
                  <a:lnTo>
                    <a:pt x="1611" y="1234"/>
                  </a:lnTo>
                  <a:lnTo>
                    <a:pt x="1611" y="1234"/>
                  </a:lnTo>
                  <a:lnTo>
                    <a:pt x="1613" y="1236"/>
                  </a:lnTo>
                  <a:lnTo>
                    <a:pt x="1614" y="1234"/>
                  </a:lnTo>
                  <a:lnTo>
                    <a:pt x="1614" y="1234"/>
                  </a:lnTo>
                  <a:lnTo>
                    <a:pt x="1613" y="1238"/>
                  </a:lnTo>
                  <a:lnTo>
                    <a:pt x="1611" y="1243"/>
                  </a:lnTo>
                  <a:lnTo>
                    <a:pt x="1610" y="1243"/>
                  </a:lnTo>
                  <a:lnTo>
                    <a:pt x="1610" y="1247"/>
                  </a:lnTo>
                  <a:lnTo>
                    <a:pt x="1609" y="1251"/>
                  </a:lnTo>
                  <a:lnTo>
                    <a:pt x="1608" y="1253"/>
                  </a:lnTo>
                  <a:lnTo>
                    <a:pt x="1608" y="1257"/>
                  </a:lnTo>
                  <a:lnTo>
                    <a:pt x="1608" y="1258"/>
                  </a:lnTo>
                  <a:lnTo>
                    <a:pt x="1609" y="1261"/>
                  </a:lnTo>
                  <a:lnTo>
                    <a:pt x="1609" y="1262"/>
                  </a:lnTo>
                  <a:lnTo>
                    <a:pt x="1610" y="1262"/>
                  </a:lnTo>
                  <a:lnTo>
                    <a:pt x="1611" y="1261"/>
                  </a:lnTo>
                  <a:lnTo>
                    <a:pt x="1611" y="1260"/>
                  </a:lnTo>
                  <a:lnTo>
                    <a:pt x="1613" y="1260"/>
                  </a:lnTo>
                  <a:lnTo>
                    <a:pt x="1613" y="1260"/>
                  </a:lnTo>
                  <a:lnTo>
                    <a:pt x="1614" y="1261"/>
                  </a:lnTo>
                  <a:lnTo>
                    <a:pt x="1615" y="1263"/>
                  </a:lnTo>
                  <a:lnTo>
                    <a:pt x="1616" y="1265"/>
                  </a:lnTo>
                  <a:lnTo>
                    <a:pt x="1618" y="1265"/>
                  </a:lnTo>
                  <a:lnTo>
                    <a:pt x="1619" y="1266"/>
                  </a:lnTo>
                  <a:lnTo>
                    <a:pt x="1619" y="1267"/>
                  </a:lnTo>
                  <a:lnTo>
                    <a:pt x="1619" y="1268"/>
                  </a:lnTo>
                  <a:lnTo>
                    <a:pt x="1621" y="1268"/>
                  </a:lnTo>
                  <a:lnTo>
                    <a:pt x="1621" y="1270"/>
                  </a:lnTo>
                  <a:lnTo>
                    <a:pt x="1623" y="1271"/>
                  </a:lnTo>
                  <a:lnTo>
                    <a:pt x="1623" y="1273"/>
                  </a:lnTo>
                  <a:lnTo>
                    <a:pt x="1624" y="1273"/>
                  </a:lnTo>
                  <a:lnTo>
                    <a:pt x="1625" y="1273"/>
                  </a:lnTo>
                  <a:lnTo>
                    <a:pt x="1626" y="1273"/>
                  </a:lnTo>
                  <a:lnTo>
                    <a:pt x="1626" y="1275"/>
                  </a:lnTo>
                  <a:lnTo>
                    <a:pt x="1626" y="1276"/>
                  </a:lnTo>
                  <a:lnTo>
                    <a:pt x="1628" y="1276"/>
                  </a:lnTo>
                  <a:lnTo>
                    <a:pt x="1629" y="1277"/>
                  </a:lnTo>
                  <a:lnTo>
                    <a:pt x="1628" y="1280"/>
                  </a:lnTo>
                  <a:lnTo>
                    <a:pt x="1630" y="1282"/>
                  </a:lnTo>
                  <a:lnTo>
                    <a:pt x="1634" y="1286"/>
                  </a:lnTo>
                  <a:lnTo>
                    <a:pt x="1634" y="1287"/>
                  </a:lnTo>
                  <a:lnTo>
                    <a:pt x="1636" y="1290"/>
                  </a:lnTo>
                  <a:lnTo>
                    <a:pt x="1636" y="1292"/>
                  </a:lnTo>
                  <a:lnTo>
                    <a:pt x="1638" y="1295"/>
                  </a:lnTo>
                  <a:lnTo>
                    <a:pt x="1638" y="1297"/>
                  </a:lnTo>
                  <a:lnTo>
                    <a:pt x="1639" y="1305"/>
                  </a:lnTo>
                  <a:lnTo>
                    <a:pt x="1640" y="1311"/>
                  </a:lnTo>
                  <a:lnTo>
                    <a:pt x="1640" y="1315"/>
                  </a:lnTo>
                  <a:lnTo>
                    <a:pt x="1642" y="1316"/>
                  </a:lnTo>
                  <a:lnTo>
                    <a:pt x="1643" y="1318"/>
                  </a:lnTo>
                  <a:lnTo>
                    <a:pt x="1643" y="1320"/>
                  </a:lnTo>
                  <a:lnTo>
                    <a:pt x="1643" y="1320"/>
                  </a:lnTo>
                  <a:lnTo>
                    <a:pt x="1643" y="1320"/>
                  </a:lnTo>
                  <a:lnTo>
                    <a:pt x="1643" y="1321"/>
                  </a:lnTo>
                  <a:lnTo>
                    <a:pt x="1644" y="1322"/>
                  </a:lnTo>
                  <a:lnTo>
                    <a:pt x="1647" y="1325"/>
                  </a:lnTo>
                  <a:lnTo>
                    <a:pt x="1648" y="1327"/>
                  </a:lnTo>
                  <a:lnTo>
                    <a:pt x="1650" y="1330"/>
                  </a:lnTo>
                  <a:lnTo>
                    <a:pt x="1650" y="1331"/>
                  </a:lnTo>
                  <a:lnTo>
                    <a:pt x="1652" y="1333"/>
                  </a:lnTo>
                  <a:lnTo>
                    <a:pt x="1650" y="1335"/>
                  </a:lnTo>
                  <a:lnTo>
                    <a:pt x="1652" y="1336"/>
                  </a:lnTo>
                  <a:lnTo>
                    <a:pt x="1652" y="1336"/>
                  </a:lnTo>
                  <a:lnTo>
                    <a:pt x="1653" y="1337"/>
                  </a:lnTo>
                  <a:lnTo>
                    <a:pt x="1657" y="1340"/>
                  </a:lnTo>
                  <a:lnTo>
                    <a:pt x="1659" y="1341"/>
                  </a:lnTo>
                  <a:lnTo>
                    <a:pt x="1662" y="1343"/>
                  </a:lnTo>
                  <a:lnTo>
                    <a:pt x="1668" y="1346"/>
                  </a:lnTo>
                  <a:lnTo>
                    <a:pt x="1670" y="1350"/>
                  </a:lnTo>
                  <a:lnTo>
                    <a:pt x="1673" y="1350"/>
                  </a:lnTo>
                  <a:lnTo>
                    <a:pt x="1679" y="1353"/>
                  </a:lnTo>
                  <a:lnTo>
                    <a:pt x="1679" y="1353"/>
                  </a:lnTo>
                  <a:lnTo>
                    <a:pt x="1680" y="1355"/>
                  </a:lnTo>
                  <a:lnTo>
                    <a:pt x="1680" y="1356"/>
                  </a:lnTo>
                  <a:lnTo>
                    <a:pt x="1682" y="1356"/>
                  </a:lnTo>
                  <a:lnTo>
                    <a:pt x="1684" y="1355"/>
                  </a:lnTo>
                  <a:lnTo>
                    <a:pt x="1685" y="1355"/>
                  </a:lnTo>
                  <a:lnTo>
                    <a:pt x="1687" y="1355"/>
                  </a:lnTo>
                  <a:lnTo>
                    <a:pt x="1688" y="1355"/>
                  </a:lnTo>
                  <a:lnTo>
                    <a:pt x="1688" y="1353"/>
                  </a:lnTo>
                  <a:lnTo>
                    <a:pt x="1688" y="1352"/>
                  </a:lnTo>
                  <a:lnTo>
                    <a:pt x="1688" y="1353"/>
                  </a:lnTo>
                  <a:lnTo>
                    <a:pt x="1689" y="1353"/>
                  </a:lnTo>
                  <a:lnTo>
                    <a:pt x="1689" y="1355"/>
                  </a:lnTo>
                  <a:lnTo>
                    <a:pt x="1689" y="1355"/>
                  </a:lnTo>
                  <a:lnTo>
                    <a:pt x="1689" y="1355"/>
                  </a:lnTo>
                  <a:lnTo>
                    <a:pt x="1690" y="1356"/>
                  </a:lnTo>
                  <a:lnTo>
                    <a:pt x="1692" y="1356"/>
                  </a:lnTo>
                  <a:lnTo>
                    <a:pt x="1692" y="1355"/>
                  </a:lnTo>
                  <a:lnTo>
                    <a:pt x="1692" y="1355"/>
                  </a:lnTo>
                  <a:lnTo>
                    <a:pt x="1690" y="1351"/>
                  </a:lnTo>
                  <a:lnTo>
                    <a:pt x="1688" y="1343"/>
                  </a:lnTo>
                  <a:lnTo>
                    <a:pt x="1685" y="1340"/>
                  </a:lnTo>
                  <a:lnTo>
                    <a:pt x="1685" y="1340"/>
                  </a:lnTo>
                  <a:lnTo>
                    <a:pt x="1682" y="1336"/>
                  </a:lnTo>
                  <a:lnTo>
                    <a:pt x="1680" y="1336"/>
                  </a:lnTo>
                  <a:lnTo>
                    <a:pt x="1680" y="1335"/>
                  </a:lnTo>
                  <a:lnTo>
                    <a:pt x="1680" y="1330"/>
                  </a:lnTo>
                  <a:lnTo>
                    <a:pt x="1680" y="1328"/>
                  </a:lnTo>
                  <a:lnTo>
                    <a:pt x="1680" y="1326"/>
                  </a:lnTo>
                  <a:lnTo>
                    <a:pt x="1679" y="1325"/>
                  </a:lnTo>
                  <a:lnTo>
                    <a:pt x="1679" y="1322"/>
                  </a:lnTo>
                  <a:lnTo>
                    <a:pt x="1680" y="1320"/>
                  </a:lnTo>
                  <a:lnTo>
                    <a:pt x="1680" y="1315"/>
                  </a:lnTo>
                  <a:lnTo>
                    <a:pt x="1680" y="1311"/>
                  </a:lnTo>
                  <a:lnTo>
                    <a:pt x="1680" y="1308"/>
                  </a:lnTo>
                  <a:lnTo>
                    <a:pt x="1677" y="1302"/>
                  </a:lnTo>
                  <a:lnTo>
                    <a:pt x="1675" y="1300"/>
                  </a:lnTo>
                  <a:lnTo>
                    <a:pt x="1674" y="1298"/>
                  </a:lnTo>
                  <a:lnTo>
                    <a:pt x="1673" y="1298"/>
                  </a:lnTo>
                  <a:lnTo>
                    <a:pt x="1672" y="1297"/>
                  </a:lnTo>
                  <a:lnTo>
                    <a:pt x="1668" y="1293"/>
                  </a:lnTo>
                  <a:lnTo>
                    <a:pt x="1665" y="1290"/>
                  </a:lnTo>
                  <a:lnTo>
                    <a:pt x="1664" y="1290"/>
                  </a:lnTo>
                  <a:lnTo>
                    <a:pt x="1662" y="1288"/>
                  </a:lnTo>
                  <a:lnTo>
                    <a:pt x="1658" y="1286"/>
                  </a:lnTo>
                  <a:lnTo>
                    <a:pt x="1655" y="1282"/>
                  </a:lnTo>
                  <a:lnTo>
                    <a:pt x="1653" y="1280"/>
                  </a:lnTo>
                  <a:lnTo>
                    <a:pt x="1652" y="1280"/>
                  </a:lnTo>
                  <a:lnTo>
                    <a:pt x="1650" y="1280"/>
                  </a:lnTo>
                  <a:lnTo>
                    <a:pt x="1648" y="1280"/>
                  </a:lnTo>
                  <a:lnTo>
                    <a:pt x="1647" y="1280"/>
                  </a:lnTo>
                  <a:lnTo>
                    <a:pt x="1643" y="1278"/>
                  </a:lnTo>
                  <a:lnTo>
                    <a:pt x="1642" y="1277"/>
                  </a:lnTo>
                  <a:lnTo>
                    <a:pt x="1640" y="1276"/>
                  </a:lnTo>
                  <a:lnTo>
                    <a:pt x="1639" y="1276"/>
                  </a:lnTo>
                  <a:lnTo>
                    <a:pt x="1638" y="1276"/>
                  </a:lnTo>
                  <a:lnTo>
                    <a:pt x="1638" y="1275"/>
                  </a:lnTo>
                  <a:lnTo>
                    <a:pt x="1635" y="1271"/>
                  </a:lnTo>
                  <a:lnTo>
                    <a:pt x="1634" y="1270"/>
                  </a:lnTo>
                  <a:lnTo>
                    <a:pt x="1634" y="1268"/>
                  </a:lnTo>
                  <a:lnTo>
                    <a:pt x="1635" y="1267"/>
                  </a:lnTo>
                  <a:lnTo>
                    <a:pt x="1636" y="1268"/>
                  </a:lnTo>
                  <a:lnTo>
                    <a:pt x="1636" y="1270"/>
                  </a:lnTo>
                  <a:lnTo>
                    <a:pt x="1636" y="1270"/>
                  </a:lnTo>
                  <a:lnTo>
                    <a:pt x="1636" y="1271"/>
                  </a:lnTo>
                  <a:lnTo>
                    <a:pt x="1636" y="1271"/>
                  </a:lnTo>
                  <a:lnTo>
                    <a:pt x="1638" y="1271"/>
                  </a:lnTo>
                  <a:lnTo>
                    <a:pt x="1638" y="1272"/>
                  </a:lnTo>
                  <a:lnTo>
                    <a:pt x="1638" y="1275"/>
                  </a:lnTo>
                  <a:lnTo>
                    <a:pt x="1640" y="1275"/>
                  </a:lnTo>
                  <a:lnTo>
                    <a:pt x="1639" y="1273"/>
                  </a:lnTo>
                  <a:lnTo>
                    <a:pt x="1639" y="1272"/>
                  </a:lnTo>
                  <a:lnTo>
                    <a:pt x="1636" y="1261"/>
                  </a:lnTo>
                  <a:lnTo>
                    <a:pt x="1635" y="1258"/>
                  </a:lnTo>
                  <a:lnTo>
                    <a:pt x="1634" y="1257"/>
                  </a:lnTo>
                  <a:lnTo>
                    <a:pt x="1634" y="1258"/>
                  </a:lnTo>
                  <a:lnTo>
                    <a:pt x="1634" y="1258"/>
                  </a:lnTo>
                  <a:lnTo>
                    <a:pt x="1634" y="1258"/>
                  </a:lnTo>
                  <a:lnTo>
                    <a:pt x="1633" y="1257"/>
                  </a:lnTo>
                  <a:lnTo>
                    <a:pt x="1631" y="1256"/>
                  </a:lnTo>
                  <a:lnTo>
                    <a:pt x="1631" y="1255"/>
                  </a:lnTo>
                  <a:lnTo>
                    <a:pt x="1631" y="1249"/>
                  </a:lnTo>
                  <a:lnTo>
                    <a:pt x="1630" y="1248"/>
                  </a:lnTo>
                  <a:lnTo>
                    <a:pt x="1630" y="1247"/>
                  </a:lnTo>
                  <a:lnTo>
                    <a:pt x="1629" y="1246"/>
                  </a:lnTo>
                  <a:lnTo>
                    <a:pt x="1624" y="1247"/>
                  </a:lnTo>
                  <a:lnTo>
                    <a:pt x="1623" y="1247"/>
                  </a:lnTo>
                  <a:lnTo>
                    <a:pt x="1621" y="1247"/>
                  </a:lnTo>
                  <a:lnTo>
                    <a:pt x="1621" y="1246"/>
                  </a:lnTo>
                  <a:lnTo>
                    <a:pt x="1623" y="1244"/>
                  </a:lnTo>
                  <a:lnTo>
                    <a:pt x="1621" y="1242"/>
                  </a:lnTo>
                  <a:lnTo>
                    <a:pt x="1620" y="1241"/>
                  </a:lnTo>
                  <a:lnTo>
                    <a:pt x="1620" y="1237"/>
                  </a:lnTo>
                  <a:lnTo>
                    <a:pt x="1621" y="1234"/>
                  </a:lnTo>
                  <a:lnTo>
                    <a:pt x="1621" y="1233"/>
                  </a:lnTo>
                  <a:lnTo>
                    <a:pt x="1620" y="1232"/>
                  </a:lnTo>
                  <a:lnTo>
                    <a:pt x="1621" y="1231"/>
                  </a:lnTo>
                  <a:lnTo>
                    <a:pt x="1623" y="1228"/>
                  </a:lnTo>
                  <a:lnTo>
                    <a:pt x="1625" y="1224"/>
                  </a:lnTo>
                  <a:lnTo>
                    <a:pt x="1625" y="1221"/>
                  </a:lnTo>
                  <a:lnTo>
                    <a:pt x="1626" y="1219"/>
                  </a:lnTo>
                  <a:lnTo>
                    <a:pt x="1626" y="1216"/>
                  </a:lnTo>
                  <a:lnTo>
                    <a:pt x="1629" y="1213"/>
                  </a:lnTo>
                  <a:lnTo>
                    <a:pt x="1629" y="1212"/>
                  </a:lnTo>
                  <a:lnTo>
                    <a:pt x="1630" y="1209"/>
                  </a:lnTo>
                  <a:lnTo>
                    <a:pt x="1631" y="1208"/>
                  </a:lnTo>
                  <a:lnTo>
                    <a:pt x="1631" y="1207"/>
                  </a:lnTo>
                  <a:lnTo>
                    <a:pt x="1633" y="1203"/>
                  </a:lnTo>
                  <a:lnTo>
                    <a:pt x="1631" y="1199"/>
                  </a:lnTo>
                  <a:lnTo>
                    <a:pt x="1631" y="1198"/>
                  </a:lnTo>
                  <a:lnTo>
                    <a:pt x="1634" y="1194"/>
                  </a:lnTo>
                  <a:lnTo>
                    <a:pt x="1633" y="1192"/>
                  </a:lnTo>
                  <a:lnTo>
                    <a:pt x="1633" y="1192"/>
                  </a:lnTo>
                  <a:lnTo>
                    <a:pt x="1633" y="1189"/>
                  </a:lnTo>
                  <a:lnTo>
                    <a:pt x="1634" y="1188"/>
                  </a:lnTo>
                  <a:lnTo>
                    <a:pt x="1635" y="1188"/>
                  </a:lnTo>
                  <a:lnTo>
                    <a:pt x="1640" y="1188"/>
                  </a:lnTo>
                  <a:lnTo>
                    <a:pt x="1640" y="1187"/>
                  </a:lnTo>
                  <a:lnTo>
                    <a:pt x="1642" y="1187"/>
                  </a:lnTo>
                  <a:lnTo>
                    <a:pt x="1645" y="1188"/>
                  </a:lnTo>
                  <a:lnTo>
                    <a:pt x="1645" y="1188"/>
                  </a:lnTo>
                  <a:lnTo>
                    <a:pt x="1645" y="1189"/>
                  </a:lnTo>
                  <a:lnTo>
                    <a:pt x="1645" y="1191"/>
                  </a:lnTo>
                  <a:lnTo>
                    <a:pt x="1645" y="1192"/>
                  </a:lnTo>
                  <a:lnTo>
                    <a:pt x="1645" y="1194"/>
                  </a:lnTo>
                  <a:lnTo>
                    <a:pt x="1645" y="1197"/>
                  </a:lnTo>
                  <a:lnTo>
                    <a:pt x="1644" y="1198"/>
                  </a:lnTo>
                  <a:lnTo>
                    <a:pt x="1645" y="1199"/>
                  </a:lnTo>
                  <a:lnTo>
                    <a:pt x="1645" y="1201"/>
                  </a:lnTo>
                  <a:lnTo>
                    <a:pt x="1648" y="1199"/>
                  </a:lnTo>
                  <a:lnTo>
                    <a:pt x="1653" y="1201"/>
                  </a:lnTo>
                  <a:lnTo>
                    <a:pt x="1657" y="1199"/>
                  </a:lnTo>
                  <a:lnTo>
                    <a:pt x="1658" y="1199"/>
                  </a:lnTo>
                  <a:lnTo>
                    <a:pt x="1659" y="1201"/>
                  </a:lnTo>
                  <a:lnTo>
                    <a:pt x="1659" y="1201"/>
                  </a:lnTo>
                  <a:lnTo>
                    <a:pt x="1660" y="1202"/>
                  </a:lnTo>
                  <a:lnTo>
                    <a:pt x="1662" y="1202"/>
                  </a:lnTo>
                  <a:lnTo>
                    <a:pt x="1663" y="1204"/>
                  </a:lnTo>
                  <a:lnTo>
                    <a:pt x="1664" y="1203"/>
                  </a:lnTo>
                  <a:lnTo>
                    <a:pt x="1664" y="1203"/>
                  </a:lnTo>
                  <a:lnTo>
                    <a:pt x="1665" y="1206"/>
                  </a:lnTo>
                  <a:lnTo>
                    <a:pt x="1667" y="1206"/>
                  </a:lnTo>
                  <a:lnTo>
                    <a:pt x="1668" y="1207"/>
                  </a:lnTo>
                  <a:lnTo>
                    <a:pt x="1668" y="1207"/>
                  </a:lnTo>
                  <a:lnTo>
                    <a:pt x="1668" y="1206"/>
                  </a:lnTo>
                  <a:lnTo>
                    <a:pt x="1669" y="1207"/>
                  </a:lnTo>
                  <a:lnTo>
                    <a:pt x="1670" y="1208"/>
                  </a:lnTo>
                  <a:lnTo>
                    <a:pt x="1672" y="1211"/>
                  </a:lnTo>
                  <a:lnTo>
                    <a:pt x="1673" y="1212"/>
                  </a:lnTo>
                  <a:lnTo>
                    <a:pt x="1673" y="1213"/>
                  </a:lnTo>
                  <a:lnTo>
                    <a:pt x="1673" y="1213"/>
                  </a:lnTo>
                  <a:lnTo>
                    <a:pt x="1673" y="1212"/>
                  </a:lnTo>
                  <a:lnTo>
                    <a:pt x="1673" y="1212"/>
                  </a:lnTo>
                  <a:lnTo>
                    <a:pt x="1674" y="1213"/>
                  </a:lnTo>
                  <a:lnTo>
                    <a:pt x="1674" y="1214"/>
                  </a:lnTo>
                  <a:lnTo>
                    <a:pt x="1675" y="1216"/>
                  </a:lnTo>
                  <a:lnTo>
                    <a:pt x="1675" y="1217"/>
                  </a:lnTo>
                  <a:lnTo>
                    <a:pt x="1675" y="1219"/>
                  </a:lnTo>
                  <a:lnTo>
                    <a:pt x="1675" y="1222"/>
                  </a:lnTo>
                  <a:lnTo>
                    <a:pt x="1677" y="1224"/>
                  </a:lnTo>
                  <a:lnTo>
                    <a:pt x="1678" y="1224"/>
                  </a:lnTo>
                  <a:lnTo>
                    <a:pt x="1679" y="1223"/>
                  </a:lnTo>
                  <a:lnTo>
                    <a:pt x="1679" y="1223"/>
                  </a:lnTo>
                  <a:lnTo>
                    <a:pt x="1680" y="1222"/>
                  </a:lnTo>
                  <a:lnTo>
                    <a:pt x="1682" y="1221"/>
                  </a:lnTo>
                  <a:lnTo>
                    <a:pt x="1682" y="1221"/>
                  </a:lnTo>
                  <a:lnTo>
                    <a:pt x="1683" y="1222"/>
                  </a:lnTo>
                  <a:lnTo>
                    <a:pt x="1684" y="1224"/>
                  </a:lnTo>
                  <a:lnTo>
                    <a:pt x="1683" y="1226"/>
                  </a:lnTo>
                  <a:lnTo>
                    <a:pt x="1682" y="1227"/>
                  </a:lnTo>
                  <a:lnTo>
                    <a:pt x="1682" y="1227"/>
                  </a:lnTo>
                  <a:lnTo>
                    <a:pt x="1682" y="1228"/>
                  </a:lnTo>
                  <a:lnTo>
                    <a:pt x="1682" y="1229"/>
                  </a:lnTo>
                  <a:lnTo>
                    <a:pt x="1683" y="1229"/>
                  </a:lnTo>
                  <a:lnTo>
                    <a:pt x="1685" y="1228"/>
                  </a:lnTo>
                  <a:lnTo>
                    <a:pt x="1687" y="1227"/>
                  </a:lnTo>
                  <a:lnTo>
                    <a:pt x="1687" y="1228"/>
                  </a:lnTo>
                  <a:lnTo>
                    <a:pt x="1687" y="1228"/>
                  </a:lnTo>
                  <a:lnTo>
                    <a:pt x="1692" y="1229"/>
                  </a:lnTo>
                  <a:lnTo>
                    <a:pt x="1694" y="1231"/>
                  </a:lnTo>
                  <a:lnTo>
                    <a:pt x="1695" y="1232"/>
                  </a:lnTo>
                  <a:lnTo>
                    <a:pt x="1697" y="1233"/>
                  </a:lnTo>
                  <a:lnTo>
                    <a:pt x="1697" y="1233"/>
                  </a:lnTo>
                  <a:lnTo>
                    <a:pt x="1697" y="1234"/>
                  </a:lnTo>
                  <a:lnTo>
                    <a:pt x="1698" y="1233"/>
                  </a:lnTo>
                  <a:lnTo>
                    <a:pt x="1699" y="1233"/>
                  </a:lnTo>
                  <a:lnTo>
                    <a:pt x="1700" y="1234"/>
                  </a:lnTo>
                  <a:lnTo>
                    <a:pt x="1702" y="1236"/>
                  </a:lnTo>
                  <a:lnTo>
                    <a:pt x="1702" y="1236"/>
                  </a:lnTo>
                  <a:lnTo>
                    <a:pt x="1703" y="1237"/>
                  </a:lnTo>
                  <a:lnTo>
                    <a:pt x="1703" y="1237"/>
                  </a:lnTo>
                  <a:lnTo>
                    <a:pt x="1703" y="1238"/>
                  </a:lnTo>
                  <a:lnTo>
                    <a:pt x="1702" y="1238"/>
                  </a:lnTo>
                  <a:lnTo>
                    <a:pt x="1700" y="1239"/>
                  </a:lnTo>
                  <a:lnTo>
                    <a:pt x="1699" y="1242"/>
                  </a:lnTo>
                  <a:lnTo>
                    <a:pt x="1699" y="1248"/>
                  </a:lnTo>
                  <a:lnTo>
                    <a:pt x="1699" y="1253"/>
                  </a:lnTo>
                  <a:lnTo>
                    <a:pt x="1700" y="1255"/>
                  </a:lnTo>
                  <a:lnTo>
                    <a:pt x="1699" y="1256"/>
                  </a:lnTo>
                  <a:lnTo>
                    <a:pt x="1700" y="1256"/>
                  </a:lnTo>
                  <a:lnTo>
                    <a:pt x="1703" y="1256"/>
                  </a:lnTo>
                  <a:lnTo>
                    <a:pt x="1704" y="1255"/>
                  </a:lnTo>
                  <a:lnTo>
                    <a:pt x="1707" y="1253"/>
                  </a:lnTo>
                  <a:lnTo>
                    <a:pt x="1708" y="1251"/>
                  </a:lnTo>
                  <a:lnTo>
                    <a:pt x="1709" y="1249"/>
                  </a:lnTo>
                  <a:lnTo>
                    <a:pt x="1718" y="1244"/>
                  </a:lnTo>
                  <a:lnTo>
                    <a:pt x="1718" y="1244"/>
                  </a:lnTo>
                  <a:lnTo>
                    <a:pt x="1718" y="1243"/>
                  </a:lnTo>
                  <a:lnTo>
                    <a:pt x="1718" y="1242"/>
                  </a:lnTo>
                  <a:lnTo>
                    <a:pt x="1717" y="1241"/>
                  </a:lnTo>
                  <a:lnTo>
                    <a:pt x="1713" y="1237"/>
                  </a:lnTo>
                  <a:lnTo>
                    <a:pt x="1714" y="1237"/>
                  </a:lnTo>
                  <a:lnTo>
                    <a:pt x="1718" y="1241"/>
                  </a:lnTo>
                  <a:lnTo>
                    <a:pt x="1720" y="1243"/>
                  </a:lnTo>
                  <a:lnTo>
                    <a:pt x="1723" y="1243"/>
                  </a:lnTo>
                  <a:lnTo>
                    <a:pt x="1723" y="1242"/>
                  </a:lnTo>
                  <a:lnTo>
                    <a:pt x="1724" y="1242"/>
                  </a:lnTo>
                  <a:lnTo>
                    <a:pt x="1723" y="1241"/>
                  </a:lnTo>
                  <a:lnTo>
                    <a:pt x="1723" y="1239"/>
                  </a:lnTo>
                  <a:lnTo>
                    <a:pt x="1718" y="1234"/>
                  </a:lnTo>
                  <a:lnTo>
                    <a:pt x="1718" y="1233"/>
                  </a:lnTo>
                  <a:lnTo>
                    <a:pt x="1722" y="1237"/>
                  </a:lnTo>
                  <a:lnTo>
                    <a:pt x="1723" y="1238"/>
                  </a:lnTo>
                  <a:lnTo>
                    <a:pt x="1724" y="1238"/>
                  </a:lnTo>
                  <a:lnTo>
                    <a:pt x="1724" y="1238"/>
                  </a:lnTo>
                  <a:lnTo>
                    <a:pt x="1724" y="1237"/>
                  </a:lnTo>
                  <a:lnTo>
                    <a:pt x="1724" y="1237"/>
                  </a:lnTo>
                  <a:lnTo>
                    <a:pt x="1725" y="1236"/>
                  </a:lnTo>
                  <a:lnTo>
                    <a:pt x="1727" y="1234"/>
                  </a:lnTo>
                  <a:lnTo>
                    <a:pt x="1727" y="1234"/>
                  </a:lnTo>
                  <a:lnTo>
                    <a:pt x="1725" y="1234"/>
                  </a:lnTo>
                  <a:lnTo>
                    <a:pt x="1724" y="1233"/>
                  </a:lnTo>
                  <a:lnTo>
                    <a:pt x="1722" y="1232"/>
                  </a:lnTo>
                  <a:lnTo>
                    <a:pt x="1723" y="1232"/>
                  </a:lnTo>
                  <a:lnTo>
                    <a:pt x="1724" y="1232"/>
                  </a:lnTo>
                  <a:lnTo>
                    <a:pt x="1727" y="1232"/>
                  </a:lnTo>
                  <a:lnTo>
                    <a:pt x="1727" y="1232"/>
                  </a:lnTo>
                  <a:lnTo>
                    <a:pt x="1727" y="1231"/>
                  </a:lnTo>
                  <a:lnTo>
                    <a:pt x="1725" y="1231"/>
                  </a:lnTo>
                  <a:lnTo>
                    <a:pt x="1725" y="1231"/>
                  </a:lnTo>
                  <a:lnTo>
                    <a:pt x="1724" y="1231"/>
                  </a:lnTo>
                  <a:lnTo>
                    <a:pt x="1724" y="1231"/>
                  </a:lnTo>
                  <a:lnTo>
                    <a:pt x="1725" y="1229"/>
                  </a:lnTo>
                  <a:lnTo>
                    <a:pt x="1727" y="1231"/>
                  </a:lnTo>
                  <a:lnTo>
                    <a:pt x="1728" y="1231"/>
                  </a:lnTo>
                  <a:lnTo>
                    <a:pt x="1729" y="1231"/>
                  </a:lnTo>
                  <a:lnTo>
                    <a:pt x="1729" y="1231"/>
                  </a:lnTo>
                  <a:lnTo>
                    <a:pt x="1729" y="1228"/>
                  </a:lnTo>
                  <a:lnTo>
                    <a:pt x="1729" y="1227"/>
                  </a:lnTo>
                  <a:lnTo>
                    <a:pt x="1729" y="1228"/>
                  </a:lnTo>
                  <a:lnTo>
                    <a:pt x="1730" y="1228"/>
                  </a:lnTo>
                  <a:lnTo>
                    <a:pt x="1730" y="1229"/>
                  </a:lnTo>
                  <a:lnTo>
                    <a:pt x="1732" y="1229"/>
                  </a:lnTo>
                  <a:lnTo>
                    <a:pt x="1733" y="1231"/>
                  </a:lnTo>
                  <a:lnTo>
                    <a:pt x="1733" y="1231"/>
                  </a:lnTo>
                  <a:lnTo>
                    <a:pt x="1735" y="1231"/>
                  </a:lnTo>
                  <a:lnTo>
                    <a:pt x="1735" y="1229"/>
                  </a:lnTo>
                  <a:lnTo>
                    <a:pt x="1738" y="1229"/>
                  </a:lnTo>
                  <a:lnTo>
                    <a:pt x="1742" y="1227"/>
                  </a:lnTo>
                  <a:lnTo>
                    <a:pt x="1743" y="1227"/>
                  </a:lnTo>
                  <a:lnTo>
                    <a:pt x="1744" y="1224"/>
                  </a:lnTo>
                  <a:lnTo>
                    <a:pt x="1745" y="1223"/>
                  </a:lnTo>
                  <a:lnTo>
                    <a:pt x="1747" y="1223"/>
                  </a:lnTo>
                  <a:lnTo>
                    <a:pt x="1749" y="1222"/>
                  </a:lnTo>
                  <a:lnTo>
                    <a:pt x="1750" y="1221"/>
                  </a:lnTo>
                  <a:lnTo>
                    <a:pt x="1753" y="1219"/>
                  </a:lnTo>
                  <a:lnTo>
                    <a:pt x="1754" y="1218"/>
                  </a:lnTo>
                  <a:lnTo>
                    <a:pt x="1757" y="1218"/>
                  </a:lnTo>
                  <a:lnTo>
                    <a:pt x="1758" y="1216"/>
                  </a:lnTo>
                  <a:lnTo>
                    <a:pt x="1758" y="1214"/>
                  </a:lnTo>
                  <a:lnTo>
                    <a:pt x="1759" y="1214"/>
                  </a:lnTo>
                  <a:lnTo>
                    <a:pt x="1759" y="1213"/>
                  </a:lnTo>
                  <a:lnTo>
                    <a:pt x="1760" y="1213"/>
                  </a:lnTo>
                  <a:lnTo>
                    <a:pt x="1760" y="1212"/>
                  </a:lnTo>
                  <a:lnTo>
                    <a:pt x="1759" y="1211"/>
                  </a:lnTo>
                  <a:lnTo>
                    <a:pt x="1759" y="1209"/>
                  </a:lnTo>
                  <a:lnTo>
                    <a:pt x="1760" y="1209"/>
                  </a:lnTo>
                  <a:lnTo>
                    <a:pt x="1760" y="1208"/>
                  </a:lnTo>
                  <a:lnTo>
                    <a:pt x="1760" y="1208"/>
                  </a:lnTo>
                  <a:lnTo>
                    <a:pt x="1760" y="1209"/>
                  </a:lnTo>
                  <a:lnTo>
                    <a:pt x="1760" y="1209"/>
                  </a:lnTo>
                  <a:lnTo>
                    <a:pt x="1760" y="1209"/>
                  </a:lnTo>
                  <a:lnTo>
                    <a:pt x="1760" y="1209"/>
                  </a:lnTo>
                  <a:lnTo>
                    <a:pt x="1760" y="1208"/>
                  </a:lnTo>
                  <a:lnTo>
                    <a:pt x="1760" y="1203"/>
                  </a:lnTo>
                  <a:lnTo>
                    <a:pt x="1762" y="1203"/>
                  </a:lnTo>
                  <a:lnTo>
                    <a:pt x="1760" y="1199"/>
                  </a:lnTo>
                  <a:lnTo>
                    <a:pt x="1760" y="1199"/>
                  </a:lnTo>
                  <a:lnTo>
                    <a:pt x="1762" y="1198"/>
                  </a:lnTo>
                  <a:lnTo>
                    <a:pt x="1763" y="1199"/>
                  </a:lnTo>
                  <a:lnTo>
                    <a:pt x="1763" y="1201"/>
                  </a:lnTo>
                  <a:lnTo>
                    <a:pt x="1763" y="1198"/>
                  </a:lnTo>
                  <a:lnTo>
                    <a:pt x="1763" y="1196"/>
                  </a:lnTo>
                  <a:lnTo>
                    <a:pt x="1763" y="1194"/>
                  </a:lnTo>
                  <a:lnTo>
                    <a:pt x="1762" y="1192"/>
                  </a:lnTo>
                  <a:lnTo>
                    <a:pt x="1760" y="1191"/>
                  </a:lnTo>
                  <a:lnTo>
                    <a:pt x="1762" y="1188"/>
                  </a:lnTo>
                  <a:lnTo>
                    <a:pt x="1760" y="1187"/>
                  </a:lnTo>
                  <a:lnTo>
                    <a:pt x="1760" y="1183"/>
                  </a:lnTo>
                  <a:lnTo>
                    <a:pt x="1762" y="1184"/>
                  </a:lnTo>
                  <a:lnTo>
                    <a:pt x="1762" y="1183"/>
                  </a:lnTo>
                  <a:lnTo>
                    <a:pt x="1760" y="1179"/>
                  </a:lnTo>
                  <a:lnTo>
                    <a:pt x="1760" y="1179"/>
                  </a:lnTo>
                  <a:lnTo>
                    <a:pt x="1760" y="1178"/>
                  </a:lnTo>
                  <a:lnTo>
                    <a:pt x="1760" y="1177"/>
                  </a:lnTo>
                  <a:lnTo>
                    <a:pt x="1759" y="1176"/>
                  </a:lnTo>
                  <a:lnTo>
                    <a:pt x="1758" y="1173"/>
                  </a:lnTo>
                  <a:lnTo>
                    <a:pt x="1758" y="1171"/>
                  </a:lnTo>
                  <a:lnTo>
                    <a:pt x="1758" y="1169"/>
                  </a:lnTo>
                  <a:lnTo>
                    <a:pt x="1757" y="1167"/>
                  </a:lnTo>
                  <a:lnTo>
                    <a:pt x="1755" y="1164"/>
                  </a:lnTo>
                  <a:lnTo>
                    <a:pt x="1754" y="1162"/>
                  </a:lnTo>
                  <a:lnTo>
                    <a:pt x="1754" y="1161"/>
                  </a:lnTo>
                  <a:lnTo>
                    <a:pt x="1753" y="1159"/>
                  </a:lnTo>
                  <a:lnTo>
                    <a:pt x="1752" y="1158"/>
                  </a:lnTo>
                  <a:lnTo>
                    <a:pt x="1749" y="1156"/>
                  </a:lnTo>
                  <a:lnTo>
                    <a:pt x="1749" y="1154"/>
                  </a:lnTo>
                  <a:lnTo>
                    <a:pt x="1748" y="1153"/>
                  </a:lnTo>
                  <a:lnTo>
                    <a:pt x="1747" y="1152"/>
                  </a:lnTo>
                  <a:lnTo>
                    <a:pt x="1747" y="1152"/>
                  </a:lnTo>
                  <a:lnTo>
                    <a:pt x="1747" y="1151"/>
                  </a:lnTo>
                  <a:lnTo>
                    <a:pt x="1747" y="1152"/>
                  </a:lnTo>
                  <a:lnTo>
                    <a:pt x="1745" y="1151"/>
                  </a:lnTo>
                  <a:lnTo>
                    <a:pt x="1744" y="1149"/>
                  </a:lnTo>
                  <a:lnTo>
                    <a:pt x="1744" y="1148"/>
                  </a:lnTo>
                  <a:lnTo>
                    <a:pt x="1743" y="1148"/>
                  </a:lnTo>
                  <a:lnTo>
                    <a:pt x="1743" y="1148"/>
                  </a:lnTo>
                  <a:lnTo>
                    <a:pt x="1742" y="1148"/>
                  </a:lnTo>
                  <a:lnTo>
                    <a:pt x="1742" y="1148"/>
                  </a:lnTo>
                  <a:lnTo>
                    <a:pt x="1740" y="1147"/>
                  </a:lnTo>
                  <a:lnTo>
                    <a:pt x="1739" y="1146"/>
                  </a:lnTo>
                  <a:lnTo>
                    <a:pt x="1738" y="1144"/>
                  </a:lnTo>
                  <a:lnTo>
                    <a:pt x="1737" y="1144"/>
                  </a:lnTo>
                  <a:lnTo>
                    <a:pt x="1737" y="1143"/>
                  </a:lnTo>
                  <a:lnTo>
                    <a:pt x="1734" y="1142"/>
                  </a:lnTo>
                  <a:lnTo>
                    <a:pt x="1732" y="1139"/>
                  </a:lnTo>
                  <a:lnTo>
                    <a:pt x="1732" y="1138"/>
                  </a:lnTo>
                  <a:lnTo>
                    <a:pt x="1728" y="1136"/>
                  </a:lnTo>
                  <a:lnTo>
                    <a:pt x="1725" y="1133"/>
                  </a:lnTo>
                  <a:lnTo>
                    <a:pt x="1723" y="1129"/>
                  </a:lnTo>
                  <a:lnTo>
                    <a:pt x="1720" y="1128"/>
                  </a:lnTo>
                  <a:lnTo>
                    <a:pt x="1720" y="1128"/>
                  </a:lnTo>
                  <a:lnTo>
                    <a:pt x="1722" y="1128"/>
                  </a:lnTo>
                  <a:lnTo>
                    <a:pt x="1722" y="1126"/>
                  </a:lnTo>
                  <a:lnTo>
                    <a:pt x="1723" y="1126"/>
                  </a:lnTo>
                  <a:lnTo>
                    <a:pt x="1722" y="1123"/>
                  </a:lnTo>
                  <a:lnTo>
                    <a:pt x="1719" y="1122"/>
                  </a:lnTo>
                  <a:lnTo>
                    <a:pt x="1718" y="1121"/>
                  </a:lnTo>
                  <a:lnTo>
                    <a:pt x="1717" y="1119"/>
                  </a:lnTo>
                  <a:lnTo>
                    <a:pt x="1714" y="1117"/>
                  </a:lnTo>
                  <a:lnTo>
                    <a:pt x="1713" y="1116"/>
                  </a:lnTo>
                  <a:lnTo>
                    <a:pt x="1713" y="1116"/>
                  </a:lnTo>
                  <a:lnTo>
                    <a:pt x="1712" y="1114"/>
                  </a:lnTo>
                  <a:lnTo>
                    <a:pt x="1712" y="1113"/>
                  </a:lnTo>
                  <a:lnTo>
                    <a:pt x="1710" y="1111"/>
                  </a:lnTo>
                  <a:lnTo>
                    <a:pt x="1710" y="1109"/>
                  </a:lnTo>
                  <a:lnTo>
                    <a:pt x="1712" y="1108"/>
                  </a:lnTo>
                  <a:lnTo>
                    <a:pt x="1713" y="1106"/>
                  </a:lnTo>
                  <a:lnTo>
                    <a:pt x="1713" y="1104"/>
                  </a:lnTo>
                  <a:lnTo>
                    <a:pt x="1713" y="1103"/>
                  </a:lnTo>
                  <a:lnTo>
                    <a:pt x="1713" y="1102"/>
                  </a:lnTo>
                  <a:lnTo>
                    <a:pt x="1715" y="1097"/>
                  </a:lnTo>
                  <a:lnTo>
                    <a:pt x="1717" y="1096"/>
                  </a:lnTo>
                  <a:lnTo>
                    <a:pt x="1718" y="1096"/>
                  </a:lnTo>
                  <a:lnTo>
                    <a:pt x="1722" y="1093"/>
                  </a:lnTo>
                  <a:lnTo>
                    <a:pt x="1723" y="1092"/>
                  </a:lnTo>
                  <a:lnTo>
                    <a:pt x="1724" y="1091"/>
                  </a:lnTo>
                  <a:lnTo>
                    <a:pt x="1723" y="1088"/>
                  </a:lnTo>
                  <a:lnTo>
                    <a:pt x="1727" y="1086"/>
                  </a:lnTo>
                  <a:lnTo>
                    <a:pt x="1725" y="1084"/>
                  </a:lnTo>
                  <a:lnTo>
                    <a:pt x="1725" y="1082"/>
                  </a:lnTo>
                  <a:lnTo>
                    <a:pt x="1725" y="1082"/>
                  </a:lnTo>
                  <a:lnTo>
                    <a:pt x="1725" y="1082"/>
                  </a:lnTo>
                  <a:lnTo>
                    <a:pt x="1727" y="1082"/>
                  </a:lnTo>
                  <a:lnTo>
                    <a:pt x="1727" y="1082"/>
                  </a:lnTo>
                  <a:lnTo>
                    <a:pt x="1728" y="1082"/>
                  </a:lnTo>
                  <a:lnTo>
                    <a:pt x="1729" y="1082"/>
                  </a:lnTo>
                  <a:lnTo>
                    <a:pt x="1729" y="1082"/>
                  </a:lnTo>
                  <a:lnTo>
                    <a:pt x="1729" y="1082"/>
                  </a:lnTo>
                  <a:lnTo>
                    <a:pt x="1730" y="1082"/>
                  </a:lnTo>
                  <a:lnTo>
                    <a:pt x="1732" y="1082"/>
                  </a:lnTo>
                  <a:lnTo>
                    <a:pt x="1732" y="1082"/>
                  </a:lnTo>
                  <a:lnTo>
                    <a:pt x="1734" y="1080"/>
                  </a:lnTo>
                  <a:lnTo>
                    <a:pt x="1734" y="1079"/>
                  </a:lnTo>
                  <a:lnTo>
                    <a:pt x="1734" y="1079"/>
                  </a:lnTo>
                  <a:lnTo>
                    <a:pt x="1735" y="1078"/>
                  </a:lnTo>
                  <a:lnTo>
                    <a:pt x="1737" y="1077"/>
                  </a:lnTo>
                  <a:lnTo>
                    <a:pt x="1738" y="1077"/>
                  </a:lnTo>
                  <a:lnTo>
                    <a:pt x="1739" y="1075"/>
                  </a:lnTo>
                  <a:lnTo>
                    <a:pt x="1740" y="1074"/>
                  </a:lnTo>
                  <a:lnTo>
                    <a:pt x="1743" y="1074"/>
                  </a:lnTo>
                  <a:lnTo>
                    <a:pt x="1743" y="1074"/>
                  </a:lnTo>
                  <a:lnTo>
                    <a:pt x="1744" y="1074"/>
                  </a:lnTo>
                  <a:lnTo>
                    <a:pt x="1745" y="1073"/>
                  </a:lnTo>
                  <a:lnTo>
                    <a:pt x="1747" y="1073"/>
                  </a:lnTo>
                  <a:lnTo>
                    <a:pt x="1748" y="1073"/>
                  </a:lnTo>
                  <a:lnTo>
                    <a:pt x="1748" y="1072"/>
                  </a:lnTo>
                  <a:lnTo>
                    <a:pt x="1748" y="1072"/>
                  </a:lnTo>
                  <a:lnTo>
                    <a:pt x="1749" y="1072"/>
                  </a:lnTo>
                  <a:lnTo>
                    <a:pt x="1749" y="1073"/>
                  </a:lnTo>
                  <a:lnTo>
                    <a:pt x="1750" y="1073"/>
                  </a:lnTo>
                  <a:lnTo>
                    <a:pt x="1750" y="1072"/>
                  </a:lnTo>
                  <a:lnTo>
                    <a:pt x="1750" y="1070"/>
                  </a:lnTo>
                  <a:lnTo>
                    <a:pt x="1750" y="1069"/>
                  </a:lnTo>
                  <a:lnTo>
                    <a:pt x="1750" y="1068"/>
                  </a:lnTo>
                  <a:lnTo>
                    <a:pt x="1752" y="1068"/>
                  </a:lnTo>
                  <a:lnTo>
                    <a:pt x="1752" y="1069"/>
                  </a:lnTo>
                  <a:lnTo>
                    <a:pt x="1752" y="1069"/>
                  </a:lnTo>
                  <a:lnTo>
                    <a:pt x="1752" y="1070"/>
                  </a:lnTo>
                  <a:lnTo>
                    <a:pt x="1753" y="1070"/>
                  </a:lnTo>
                  <a:lnTo>
                    <a:pt x="1754" y="1072"/>
                  </a:lnTo>
                  <a:lnTo>
                    <a:pt x="1754" y="1073"/>
                  </a:lnTo>
                  <a:lnTo>
                    <a:pt x="1755" y="1073"/>
                  </a:lnTo>
                  <a:lnTo>
                    <a:pt x="1757" y="1073"/>
                  </a:lnTo>
                  <a:lnTo>
                    <a:pt x="1758" y="1073"/>
                  </a:lnTo>
                  <a:lnTo>
                    <a:pt x="1759" y="1073"/>
                  </a:lnTo>
                  <a:lnTo>
                    <a:pt x="1759" y="1074"/>
                  </a:lnTo>
                  <a:lnTo>
                    <a:pt x="1759" y="1074"/>
                  </a:lnTo>
                  <a:lnTo>
                    <a:pt x="1758" y="1075"/>
                  </a:lnTo>
                  <a:lnTo>
                    <a:pt x="1759" y="1075"/>
                  </a:lnTo>
                  <a:lnTo>
                    <a:pt x="1760" y="1075"/>
                  </a:lnTo>
                  <a:lnTo>
                    <a:pt x="1762" y="1075"/>
                  </a:lnTo>
                  <a:lnTo>
                    <a:pt x="1763" y="1074"/>
                  </a:lnTo>
                  <a:lnTo>
                    <a:pt x="1764" y="1074"/>
                  </a:lnTo>
                  <a:lnTo>
                    <a:pt x="1764" y="1072"/>
                  </a:lnTo>
                  <a:lnTo>
                    <a:pt x="1765" y="1072"/>
                  </a:lnTo>
                  <a:lnTo>
                    <a:pt x="1765" y="1072"/>
                  </a:lnTo>
                  <a:lnTo>
                    <a:pt x="1767" y="1074"/>
                  </a:lnTo>
                  <a:lnTo>
                    <a:pt x="1768" y="1074"/>
                  </a:lnTo>
                  <a:lnTo>
                    <a:pt x="1768" y="1073"/>
                  </a:lnTo>
                  <a:lnTo>
                    <a:pt x="1769" y="1074"/>
                  </a:lnTo>
                  <a:lnTo>
                    <a:pt x="1770" y="1074"/>
                  </a:lnTo>
                  <a:lnTo>
                    <a:pt x="1770" y="1075"/>
                  </a:lnTo>
                  <a:lnTo>
                    <a:pt x="1768" y="1077"/>
                  </a:lnTo>
                  <a:lnTo>
                    <a:pt x="1768" y="1078"/>
                  </a:lnTo>
                  <a:lnTo>
                    <a:pt x="1767" y="1079"/>
                  </a:lnTo>
                  <a:lnTo>
                    <a:pt x="1767" y="1080"/>
                  </a:lnTo>
                  <a:lnTo>
                    <a:pt x="1767" y="1083"/>
                  </a:lnTo>
                  <a:lnTo>
                    <a:pt x="1767" y="1083"/>
                  </a:lnTo>
                  <a:lnTo>
                    <a:pt x="1768" y="1084"/>
                  </a:lnTo>
                  <a:lnTo>
                    <a:pt x="1768" y="1084"/>
                  </a:lnTo>
                  <a:lnTo>
                    <a:pt x="1768" y="1086"/>
                  </a:lnTo>
                  <a:lnTo>
                    <a:pt x="1768" y="1087"/>
                  </a:lnTo>
                  <a:lnTo>
                    <a:pt x="1769" y="1088"/>
                  </a:lnTo>
                  <a:lnTo>
                    <a:pt x="1770" y="1089"/>
                  </a:lnTo>
                  <a:lnTo>
                    <a:pt x="1770" y="1089"/>
                  </a:lnTo>
                  <a:lnTo>
                    <a:pt x="1770" y="1091"/>
                  </a:lnTo>
                  <a:lnTo>
                    <a:pt x="1770" y="1091"/>
                  </a:lnTo>
                  <a:lnTo>
                    <a:pt x="1769" y="1091"/>
                  </a:lnTo>
                  <a:lnTo>
                    <a:pt x="1769" y="1091"/>
                  </a:lnTo>
                  <a:lnTo>
                    <a:pt x="1770" y="1092"/>
                  </a:lnTo>
                  <a:lnTo>
                    <a:pt x="1773" y="1092"/>
                  </a:lnTo>
                  <a:lnTo>
                    <a:pt x="1775" y="1092"/>
                  </a:lnTo>
                  <a:lnTo>
                    <a:pt x="1778" y="1091"/>
                  </a:lnTo>
                  <a:lnTo>
                    <a:pt x="1778" y="1089"/>
                  </a:lnTo>
                  <a:lnTo>
                    <a:pt x="1778" y="1089"/>
                  </a:lnTo>
                  <a:lnTo>
                    <a:pt x="1778" y="1088"/>
                  </a:lnTo>
                  <a:lnTo>
                    <a:pt x="1775" y="1087"/>
                  </a:lnTo>
                  <a:lnTo>
                    <a:pt x="1775" y="1086"/>
                  </a:lnTo>
                  <a:lnTo>
                    <a:pt x="1777" y="1086"/>
                  </a:lnTo>
                  <a:lnTo>
                    <a:pt x="1777" y="1084"/>
                  </a:lnTo>
                  <a:lnTo>
                    <a:pt x="1777" y="1084"/>
                  </a:lnTo>
                  <a:lnTo>
                    <a:pt x="1774" y="1083"/>
                  </a:lnTo>
                  <a:lnTo>
                    <a:pt x="1773" y="1082"/>
                  </a:lnTo>
                  <a:lnTo>
                    <a:pt x="1774" y="1080"/>
                  </a:lnTo>
                  <a:lnTo>
                    <a:pt x="1775" y="1079"/>
                  </a:lnTo>
                  <a:lnTo>
                    <a:pt x="1777" y="1079"/>
                  </a:lnTo>
                  <a:lnTo>
                    <a:pt x="1777" y="1078"/>
                  </a:lnTo>
                  <a:lnTo>
                    <a:pt x="1777" y="1077"/>
                  </a:lnTo>
                  <a:lnTo>
                    <a:pt x="1777" y="1077"/>
                  </a:lnTo>
                  <a:lnTo>
                    <a:pt x="1778" y="1078"/>
                  </a:lnTo>
                  <a:lnTo>
                    <a:pt x="1778" y="1078"/>
                  </a:lnTo>
                  <a:lnTo>
                    <a:pt x="1779" y="1078"/>
                  </a:lnTo>
                  <a:lnTo>
                    <a:pt x="1781" y="1078"/>
                  </a:lnTo>
                  <a:lnTo>
                    <a:pt x="1782" y="1075"/>
                  </a:lnTo>
                  <a:lnTo>
                    <a:pt x="1783" y="1075"/>
                  </a:lnTo>
                  <a:lnTo>
                    <a:pt x="1786" y="1075"/>
                  </a:lnTo>
                  <a:lnTo>
                    <a:pt x="1786" y="1074"/>
                  </a:lnTo>
                  <a:lnTo>
                    <a:pt x="1786" y="1074"/>
                  </a:lnTo>
                  <a:lnTo>
                    <a:pt x="1787" y="1074"/>
                  </a:lnTo>
                  <a:lnTo>
                    <a:pt x="1787" y="1074"/>
                  </a:lnTo>
                  <a:lnTo>
                    <a:pt x="1788" y="1074"/>
                  </a:lnTo>
                  <a:lnTo>
                    <a:pt x="1789" y="1074"/>
                  </a:lnTo>
                  <a:lnTo>
                    <a:pt x="1791" y="1074"/>
                  </a:lnTo>
                  <a:lnTo>
                    <a:pt x="1793" y="1073"/>
                  </a:lnTo>
                  <a:lnTo>
                    <a:pt x="1794" y="1073"/>
                  </a:lnTo>
                  <a:lnTo>
                    <a:pt x="1796" y="1072"/>
                  </a:lnTo>
                  <a:lnTo>
                    <a:pt x="1796" y="1072"/>
                  </a:lnTo>
                  <a:lnTo>
                    <a:pt x="1797" y="1072"/>
                  </a:lnTo>
                  <a:lnTo>
                    <a:pt x="1797" y="1072"/>
                  </a:lnTo>
                  <a:lnTo>
                    <a:pt x="1798" y="1070"/>
                  </a:lnTo>
                  <a:lnTo>
                    <a:pt x="1798" y="1069"/>
                  </a:lnTo>
                  <a:lnTo>
                    <a:pt x="1799" y="1069"/>
                  </a:lnTo>
                  <a:lnTo>
                    <a:pt x="1801" y="1070"/>
                  </a:lnTo>
                  <a:lnTo>
                    <a:pt x="1802" y="1070"/>
                  </a:lnTo>
                  <a:lnTo>
                    <a:pt x="1803" y="1070"/>
                  </a:lnTo>
                  <a:lnTo>
                    <a:pt x="1804" y="1070"/>
                  </a:lnTo>
                  <a:lnTo>
                    <a:pt x="1804" y="1070"/>
                  </a:lnTo>
                  <a:lnTo>
                    <a:pt x="1804" y="1068"/>
                  </a:lnTo>
                  <a:lnTo>
                    <a:pt x="1804" y="1068"/>
                  </a:lnTo>
                  <a:lnTo>
                    <a:pt x="1804" y="1068"/>
                  </a:lnTo>
                  <a:lnTo>
                    <a:pt x="1806" y="1068"/>
                  </a:lnTo>
                  <a:lnTo>
                    <a:pt x="1806" y="1068"/>
                  </a:lnTo>
                  <a:lnTo>
                    <a:pt x="1804" y="1069"/>
                  </a:lnTo>
                  <a:lnTo>
                    <a:pt x="1806" y="1069"/>
                  </a:lnTo>
                  <a:lnTo>
                    <a:pt x="1807" y="1070"/>
                  </a:lnTo>
                  <a:lnTo>
                    <a:pt x="1808" y="1069"/>
                  </a:lnTo>
                  <a:lnTo>
                    <a:pt x="1808" y="1069"/>
                  </a:lnTo>
                  <a:lnTo>
                    <a:pt x="1809" y="1068"/>
                  </a:lnTo>
                  <a:lnTo>
                    <a:pt x="1811" y="1068"/>
                  </a:lnTo>
                  <a:lnTo>
                    <a:pt x="1812" y="1069"/>
                  </a:lnTo>
                  <a:lnTo>
                    <a:pt x="1812" y="1068"/>
                  </a:lnTo>
                  <a:lnTo>
                    <a:pt x="1813" y="1068"/>
                  </a:lnTo>
                  <a:lnTo>
                    <a:pt x="1813" y="1065"/>
                  </a:lnTo>
                  <a:lnTo>
                    <a:pt x="1814" y="1064"/>
                  </a:lnTo>
                  <a:lnTo>
                    <a:pt x="1814" y="1065"/>
                  </a:lnTo>
                  <a:lnTo>
                    <a:pt x="1817" y="1065"/>
                  </a:lnTo>
                  <a:lnTo>
                    <a:pt x="1817" y="1065"/>
                  </a:lnTo>
                  <a:lnTo>
                    <a:pt x="1818" y="1064"/>
                  </a:lnTo>
                  <a:lnTo>
                    <a:pt x="1818" y="1064"/>
                  </a:lnTo>
                  <a:lnTo>
                    <a:pt x="1819" y="1064"/>
                  </a:lnTo>
                  <a:lnTo>
                    <a:pt x="1821" y="1064"/>
                  </a:lnTo>
                  <a:lnTo>
                    <a:pt x="1821" y="1063"/>
                  </a:lnTo>
                  <a:lnTo>
                    <a:pt x="1821" y="1062"/>
                  </a:lnTo>
                  <a:lnTo>
                    <a:pt x="1821" y="1062"/>
                  </a:lnTo>
                  <a:lnTo>
                    <a:pt x="1821" y="1058"/>
                  </a:lnTo>
                  <a:lnTo>
                    <a:pt x="1819" y="1057"/>
                  </a:lnTo>
                  <a:lnTo>
                    <a:pt x="1819" y="1057"/>
                  </a:lnTo>
                  <a:lnTo>
                    <a:pt x="1819" y="1055"/>
                  </a:lnTo>
                  <a:lnTo>
                    <a:pt x="1818" y="1054"/>
                  </a:lnTo>
                  <a:lnTo>
                    <a:pt x="1818" y="1054"/>
                  </a:lnTo>
                  <a:lnTo>
                    <a:pt x="1818" y="1054"/>
                  </a:lnTo>
                  <a:lnTo>
                    <a:pt x="1819" y="1053"/>
                  </a:lnTo>
                  <a:lnTo>
                    <a:pt x="1819" y="1053"/>
                  </a:lnTo>
                  <a:lnTo>
                    <a:pt x="1819" y="1052"/>
                  </a:lnTo>
                  <a:lnTo>
                    <a:pt x="1821" y="1052"/>
                  </a:lnTo>
                  <a:lnTo>
                    <a:pt x="1822" y="1050"/>
                  </a:lnTo>
                  <a:lnTo>
                    <a:pt x="1821" y="1052"/>
                  </a:lnTo>
                  <a:lnTo>
                    <a:pt x="1821" y="1053"/>
                  </a:lnTo>
                  <a:lnTo>
                    <a:pt x="1822" y="1053"/>
                  </a:lnTo>
                  <a:lnTo>
                    <a:pt x="1822" y="1054"/>
                  </a:lnTo>
                  <a:lnTo>
                    <a:pt x="1822" y="1055"/>
                  </a:lnTo>
                  <a:lnTo>
                    <a:pt x="1823" y="1057"/>
                  </a:lnTo>
                  <a:lnTo>
                    <a:pt x="1824" y="1058"/>
                  </a:lnTo>
                  <a:lnTo>
                    <a:pt x="1826" y="1059"/>
                  </a:lnTo>
                  <a:lnTo>
                    <a:pt x="1827" y="1059"/>
                  </a:lnTo>
                  <a:lnTo>
                    <a:pt x="1827" y="1060"/>
                  </a:lnTo>
                  <a:lnTo>
                    <a:pt x="1826" y="1060"/>
                  </a:lnTo>
                  <a:lnTo>
                    <a:pt x="1826" y="1062"/>
                  </a:lnTo>
                  <a:lnTo>
                    <a:pt x="1826" y="1062"/>
                  </a:lnTo>
                  <a:lnTo>
                    <a:pt x="1827" y="1062"/>
                  </a:lnTo>
                  <a:lnTo>
                    <a:pt x="1828" y="1062"/>
                  </a:lnTo>
                  <a:lnTo>
                    <a:pt x="1831" y="1063"/>
                  </a:lnTo>
                  <a:lnTo>
                    <a:pt x="1831" y="1063"/>
                  </a:lnTo>
                  <a:lnTo>
                    <a:pt x="1831" y="1062"/>
                  </a:lnTo>
                  <a:lnTo>
                    <a:pt x="1832" y="1062"/>
                  </a:lnTo>
                  <a:lnTo>
                    <a:pt x="1832" y="1060"/>
                  </a:lnTo>
                  <a:lnTo>
                    <a:pt x="1831" y="1060"/>
                  </a:lnTo>
                  <a:lnTo>
                    <a:pt x="1831" y="1060"/>
                  </a:lnTo>
                  <a:lnTo>
                    <a:pt x="1831" y="1059"/>
                  </a:lnTo>
                  <a:lnTo>
                    <a:pt x="1832" y="1058"/>
                  </a:lnTo>
                  <a:lnTo>
                    <a:pt x="1833" y="1059"/>
                  </a:lnTo>
                  <a:lnTo>
                    <a:pt x="1833" y="1059"/>
                  </a:lnTo>
                  <a:lnTo>
                    <a:pt x="1834" y="1059"/>
                  </a:lnTo>
                  <a:lnTo>
                    <a:pt x="1834" y="1058"/>
                  </a:lnTo>
                  <a:lnTo>
                    <a:pt x="1834" y="1058"/>
                  </a:lnTo>
                  <a:lnTo>
                    <a:pt x="1836" y="1057"/>
                  </a:lnTo>
                  <a:lnTo>
                    <a:pt x="1836" y="1057"/>
                  </a:lnTo>
                  <a:lnTo>
                    <a:pt x="1837" y="1057"/>
                  </a:lnTo>
                  <a:lnTo>
                    <a:pt x="1837" y="1058"/>
                  </a:lnTo>
                  <a:lnTo>
                    <a:pt x="1838" y="1058"/>
                  </a:lnTo>
                  <a:lnTo>
                    <a:pt x="1839" y="1058"/>
                  </a:lnTo>
                  <a:lnTo>
                    <a:pt x="1839" y="1057"/>
                  </a:lnTo>
                  <a:lnTo>
                    <a:pt x="1841" y="1057"/>
                  </a:lnTo>
                  <a:lnTo>
                    <a:pt x="1842" y="1055"/>
                  </a:lnTo>
                  <a:lnTo>
                    <a:pt x="1843" y="1055"/>
                  </a:lnTo>
                  <a:lnTo>
                    <a:pt x="1844" y="1055"/>
                  </a:lnTo>
                  <a:lnTo>
                    <a:pt x="1846" y="1057"/>
                  </a:lnTo>
                  <a:lnTo>
                    <a:pt x="1848" y="1057"/>
                  </a:lnTo>
                  <a:lnTo>
                    <a:pt x="1848" y="1055"/>
                  </a:lnTo>
                  <a:lnTo>
                    <a:pt x="1848" y="1055"/>
                  </a:lnTo>
                  <a:lnTo>
                    <a:pt x="1849" y="1054"/>
                  </a:lnTo>
                  <a:lnTo>
                    <a:pt x="1851" y="1055"/>
                  </a:lnTo>
                  <a:lnTo>
                    <a:pt x="1852" y="1055"/>
                  </a:lnTo>
                  <a:lnTo>
                    <a:pt x="1856" y="1054"/>
                  </a:lnTo>
                  <a:lnTo>
                    <a:pt x="1857" y="1054"/>
                  </a:lnTo>
                  <a:lnTo>
                    <a:pt x="1857" y="1054"/>
                  </a:lnTo>
                  <a:lnTo>
                    <a:pt x="1858" y="1053"/>
                  </a:lnTo>
                  <a:lnTo>
                    <a:pt x="1858" y="1053"/>
                  </a:lnTo>
                  <a:lnTo>
                    <a:pt x="1859" y="1053"/>
                  </a:lnTo>
                  <a:lnTo>
                    <a:pt x="1861" y="1053"/>
                  </a:lnTo>
                  <a:lnTo>
                    <a:pt x="1862" y="1053"/>
                  </a:lnTo>
                  <a:lnTo>
                    <a:pt x="1862" y="1050"/>
                  </a:lnTo>
                  <a:lnTo>
                    <a:pt x="1863" y="1049"/>
                  </a:lnTo>
                  <a:lnTo>
                    <a:pt x="1864" y="1049"/>
                  </a:lnTo>
                  <a:lnTo>
                    <a:pt x="1864" y="1049"/>
                  </a:lnTo>
                  <a:lnTo>
                    <a:pt x="1864" y="1048"/>
                  </a:lnTo>
                  <a:lnTo>
                    <a:pt x="1863" y="1048"/>
                  </a:lnTo>
                  <a:lnTo>
                    <a:pt x="1864" y="1048"/>
                  </a:lnTo>
                  <a:lnTo>
                    <a:pt x="1866" y="1047"/>
                  </a:lnTo>
                  <a:lnTo>
                    <a:pt x="1867" y="1045"/>
                  </a:lnTo>
                  <a:lnTo>
                    <a:pt x="1867" y="1043"/>
                  </a:lnTo>
                  <a:lnTo>
                    <a:pt x="1869" y="1044"/>
                  </a:lnTo>
                  <a:lnTo>
                    <a:pt x="1869" y="1044"/>
                  </a:lnTo>
                  <a:lnTo>
                    <a:pt x="1871" y="1044"/>
                  </a:lnTo>
                  <a:lnTo>
                    <a:pt x="1872" y="1043"/>
                  </a:lnTo>
                  <a:lnTo>
                    <a:pt x="1872" y="1042"/>
                  </a:lnTo>
                  <a:lnTo>
                    <a:pt x="1873" y="1043"/>
                  </a:lnTo>
                  <a:lnTo>
                    <a:pt x="1873" y="1043"/>
                  </a:lnTo>
                  <a:lnTo>
                    <a:pt x="1873" y="1044"/>
                  </a:lnTo>
                  <a:lnTo>
                    <a:pt x="1874" y="1044"/>
                  </a:lnTo>
                  <a:lnTo>
                    <a:pt x="1874" y="1042"/>
                  </a:lnTo>
                  <a:lnTo>
                    <a:pt x="1874" y="1042"/>
                  </a:lnTo>
                  <a:lnTo>
                    <a:pt x="1874" y="1042"/>
                  </a:lnTo>
                  <a:lnTo>
                    <a:pt x="1874" y="1040"/>
                  </a:lnTo>
                  <a:lnTo>
                    <a:pt x="1877" y="1040"/>
                  </a:lnTo>
                  <a:lnTo>
                    <a:pt x="1877" y="1040"/>
                  </a:lnTo>
                  <a:lnTo>
                    <a:pt x="1878" y="1039"/>
                  </a:lnTo>
                  <a:lnTo>
                    <a:pt x="1878" y="1038"/>
                  </a:lnTo>
                  <a:lnTo>
                    <a:pt x="1881" y="1038"/>
                  </a:lnTo>
                  <a:lnTo>
                    <a:pt x="1881" y="1037"/>
                  </a:lnTo>
                  <a:lnTo>
                    <a:pt x="1883" y="1034"/>
                  </a:lnTo>
                  <a:lnTo>
                    <a:pt x="1883" y="1033"/>
                  </a:lnTo>
                  <a:lnTo>
                    <a:pt x="1883" y="1033"/>
                  </a:lnTo>
                  <a:lnTo>
                    <a:pt x="1881" y="1033"/>
                  </a:lnTo>
                  <a:lnTo>
                    <a:pt x="1881" y="1032"/>
                  </a:lnTo>
                  <a:lnTo>
                    <a:pt x="1881" y="1032"/>
                  </a:lnTo>
                  <a:lnTo>
                    <a:pt x="1881" y="1032"/>
                  </a:lnTo>
                  <a:lnTo>
                    <a:pt x="1882" y="1032"/>
                  </a:lnTo>
                  <a:lnTo>
                    <a:pt x="1882" y="1032"/>
                  </a:lnTo>
                  <a:lnTo>
                    <a:pt x="1882" y="1030"/>
                  </a:lnTo>
                  <a:lnTo>
                    <a:pt x="1883" y="1029"/>
                  </a:lnTo>
                  <a:lnTo>
                    <a:pt x="1884" y="1029"/>
                  </a:lnTo>
                  <a:lnTo>
                    <a:pt x="1887" y="1029"/>
                  </a:lnTo>
                  <a:lnTo>
                    <a:pt x="1888" y="1029"/>
                  </a:lnTo>
                  <a:lnTo>
                    <a:pt x="1891" y="1029"/>
                  </a:lnTo>
                  <a:lnTo>
                    <a:pt x="1892" y="1029"/>
                  </a:lnTo>
                  <a:lnTo>
                    <a:pt x="1892" y="1027"/>
                  </a:lnTo>
                  <a:lnTo>
                    <a:pt x="1892" y="1027"/>
                  </a:lnTo>
                  <a:lnTo>
                    <a:pt x="1891" y="1027"/>
                  </a:lnTo>
                  <a:lnTo>
                    <a:pt x="1891" y="1025"/>
                  </a:lnTo>
                  <a:lnTo>
                    <a:pt x="1892" y="1025"/>
                  </a:lnTo>
                  <a:lnTo>
                    <a:pt x="1893" y="1025"/>
                  </a:lnTo>
                  <a:lnTo>
                    <a:pt x="1894" y="1024"/>
                  </a:lnTo>
                  <a:lnTo>
                    <a:pt x="1896" y="1023"/>
                  </a:lnTo>
                  <a:lnTo>
                    <a:pt x="1894" y="1022"/>
                  </a:lnTo>
                  <a:lnTo>
                    <a:pt x="1896" y="1020"/>
                  </a:lnTo>
                  <a:lnTo>
                    <a:pt x="1897" y="1020"/>
                  </a:lnTo>
                  <a:lnTo>
                    <a:pt x="1899" y="1020"/>
                  </a:lnTo>
                  <a:lnTo>
                    <a:pt x="1901" y="1020"/>
                  </a:lnTo>
                  <a:lnTo>
                    <a:pt x="1899" y="1019"/>
                  </a:lnTo>
                  <a:lnTo>
                    <a:pt x="1898" y="1018"/>
                  </a:lnTo>
                  <a:lnTo>
                    <a:pt x="1898" y="1018"/>
                  </a:lnTo>
                  <a:lnTo>
                    <a:pt x="1898" y="1017"/>
                  </a:lnTo>
                  <a:lnTo>
                    <a:pt x="1899" y="1017"/>
                  </a:lnTo>
                  <a:lnTo>
                    <a:pt x="1901" y="1017"/>
                  </a:lnTo>
                  <a:lnTo>
                    <a:pt x="1902" y="1017"/>
                  </a:lnTo>
                  <a:lnTo>
                    <a:pt x="1903" y="1018"/>
                  </a:lnTo>
                  <a:lnTo>
                    <a:pt x="1904" y="1018"/>
                  </a:lnTo>
                  <a:lnTo>
                    <a:pt x="1904" y="1018"/>
                  </a:lnTo>
                  <a:lnTo>
                    <a:pt x="1904" y="1017"/>
                  </a:lnTo>
                  <a:lnTo>
                    <a:pt x="1903" y="1015"/>
                  </a:lnTo>
                  <a:lnTo>
                    <a:pt x="1904" y="1013"/>
                  </a:lnTo>
                  <a:lnTo>
                    <a:pt x="1904" y="1012"/>
                  </a:lnTo>
                  <a:lnTo>
                    <a:pt x="1906" y="1010"/>
                  </a:lnTo>
                  <a:lnTo>
                    <a:pt x="1904" y="1009"/>
                  </a:lnTo>
                  <a:lnTo>
                    <a:pt x="1903" y="1009"/>
                  </a:lnTo>
                  <a:lnTo>
                    <a:pt x="1902" y="1009"/>
                  </a:lnTo>
                  <a:lnTo>
                    <a:pt x="1901" y="1009"/>
                  </a:lnTo>
                  <a:lnTo>
                    <a:pt x="1899" y="1009"/>
                  </a:lnTo>
                  <a:lnTo>
                    <a:pt x="1898" y="1007"/>
                  </a:lnTo>
                  <a:lnTo>
                    <a:pt x="1899" y="1008"/>
                  </a:lnTo>
                  <a:lnTo>
                    <a:pt x="1901" y="1008"/>
                  </a:lnTo>
                  <a:lnTo>
                    <a:pt x="1902" y="1008"/>
                  </a:lnTo>
                  <a:lnTo>
                    <a:pt x="1903" y="1008"/>
                  </a:lnTo>
                  <a:lnTo>
                    <a:pt x="1904" y="1007"/>
                  </a:lnTo>
                  <a:lnTo>
                    <a:pt x="1906" y="1005"/>
                  </a:lnTo>
                  <a:lnTo>
                    <a:pt x="1907" y="1004"/>
                  </a:lnTo>
                  <a:lnTo>
                    <a:pt x="1908" y="1004"/>
                  </a:lnTo>
                  <a:lnTo>
                    <a:pt x="1908" y="1003"/>
                  </a:lnTo>
                  <a:lnTo>
                    <a:pt x="1908" y="1003"/>
                  </a:lnTo>
                  <a:lnTo>
                    <a:pt x="1908" y="1002"/>
                  </a:lnTo>
                  <a:lnTo>
                    <a:pt x="1907" y="1000"/>
                  </a:lnTo>
                  <a:lnTo>
                    <a:pt x="1906" y="1000"/>
                  </a:lnTo>
                  <a:lnTo>
                    <a:pt x="1904" y="999"/>
                  </a:lnTo>
                  <a:lnTo>
                    <a:pt x="1904" y="999"/>
                  </a:lnTo>
                  <a:lnTo>
                    <a:pt x="1904" y="998"/>
                  </a:lnTo>
                  <a:lnTo>
                    <a:pt x="1904" y="998"/>
                  </a:lnTo>
                  <a:lnTo>
                    <a:pt x="1906" y="998"/>
                  </a:lnTo>
                  <a:lnTo>
                    <a:pt x="1906" y="998"/>
                  </a:lnTo>
                  <a:lnTo>
                    <a:pt x="1907" y="998"/>
                  </a:lnTo>
                  <a:lnTo>
                    <a:pt x="1907" y="997"/>
                  </a:lnTo>
                  <a:lnTo>
                    <a:pt x="1908" y="997"/>
                  </a:lnTo>
                  <a:lnTo>
                    <a:pt x="1907" y="997"/>
                  </a:lnTo>
                  <a:lnTo>
                    <a:pt x="1908" y="998"/>
                  </a:lnTo>
                  <a:lnTo>
                    <a:pt x="1908" y="999"/>
                  </a:lnTo>
                  <a:lnTo>
                    <a:pt x="1908" y="999"/>
                  </a:lnTo>
                  <a:lnTo>
                    <a:pt x="1908" y="1000"/>
                  </a:lnTo>
                  <a:lnTo>
                    <a:pt x="1909" y="1000"/>
                  </a:lnTo>
                  <a:lnTo>
                    <a:pt x="1911" y="999"/>
                  </a:lnTo>
                  <a:lnTo>
                    <a:pt x="1911" y="999"/>
                  </a:lnTo>
                  <a:lnTo>
                    <a:pt x="1912" y="998"/>
                  </a:lnTo>
                  <a:lnTo>
                    <a:pt x="1912" y="995"/>
                  </a:lnTo>
                  <a:lnTo>
                    <a:pt x="1914" y="993"/>
                  </a:lnTo>
                  <a:lnTo>
                    <a:pt x="1916" y="992"/>
                  </a:lnTo>
                  <a:lnTo>
                    <a:pt x="1917" y="990"/>
                  </a:lnTo>
                  <a:lnTo>
                    <a:pt x="1917" y="989"/>
                  </a:lnTo>
                  <a:lnTo>
                    <a:pt x="1918" y="988"/>
                  </a:lnTo>
                  <a:lnTo>
                    <a:pt x="1918" y="987"/>
                  </a:lnTo>
                  <a:lnTo>
                    <a:pt x="1918" y="985"/>
                  </a:lnTo>
                  <a:lnTo>
                    <a:pt x="1920" y="984"/>
                  </a:lnTo>
                  <a:lnTo>
                    <a:pt x="1920" y="984"/>
                  </a:lnTo>
                  <a:lnTo>
                    <a:pt x="1920" y="983"/>
                  </a:lnTo>
                  <a:lnTo>
                    <a:pt x="1922" y="980"/>
                  </a:lnTo>
                  <a:lnTo>
                    <a:pt x="1922" y="980"/>
                  </a:lnTo>
                  <a:lnTo>
                    <a:pt x="1921" y="979"/>
                  </a:lnTo>
                  <a:lnTo>
                    <a:pt x="1921" y="979"/>
                  </a:lnTo>
                  <a:lnTo>
                    <a:pt x="1922" y="979"/>
                  </a:lnTo>
                  <a:lnTo>
                    <a:pt x="1922" y="979"/>
                  </a:lnTo>
                  <a:lnTo>
                    <a:pt x="1923" y="979"/>
                  </a:lnTo>
                  <a:lnTo>
                    <a:pt x="1925" y="977"/>
                  </a:lnTo>
                  <a:lnTo>
                    <a:pt x="1926" y="975"/>
                  </a:lnTo>
                  <a:lnTo>
                    <a:pt x="1926" y="974"/>
                  </a:lnTo>
                  <a:lnTo>
                    <a:pt x="1927" y="974"/>
                  </a:lnTo>
                  <a:lnTo>
                    <a:pt x="1928" y="975"/>
                  </a:lnTo>
                  <a:lnTo>
                    <a:pt x="1930" y="975"/>
                  </a:lnTo>
                  <a:lnTo>
                    <a:pt x="1931" y="974"/>
                  </a:lnTo>
                  <a:lnTo>
                    <a:pt x="1932" y="975"/>
                  </a:lnTo>
                  <a:lnTo>
                    <a:pt x="1932" y="974"/>
                  </a:lnTo>
                  <a:lnTo>
                    <a:pt x="1932" y="972"/>
                  </a:lnTo>
                  <a:lnTo>
                    <a:pt x="1931" y="969"/>
                  </a:lnTo>
                  <a:lnTo>
                    <a:pt x="1931" y="969"/>
                  </a:lnTo>
                  <a:lnTo>
                    <a:pt x="1932" y="968"/>
                  </a:lnTo>
                  <a:lnTo>
                    <a:pt x="1933" y="968"/>
                  </a:lnTo>
                  <a:lnTo>
                    <a:pt x="1933" y="967"/>
                  </a:lnTo>
                  <a:lnTo>
                    <a:pt x="1932" y="965"/>
                  </a:lnTo>
                  <a:lnTo>
                    <a:pt x="1933" y="965"/>
                  </a:lnTo>
                  <a:lnTo>
                    <a:pt x="1933" y="965"/>
                  </a:lnTo>
                  <a:lnTo>
                    <a:pt x="1933" y="964"/>
                  </a:lnTo>
                  <a:lnTo>
                    <a:pt x="1931" y="963"/>
                  </a:lnTo>
                  <a:lnTo>
                    <a:pt x="1931" y="963"/>
                  </a:lnTo>
                  <a:lnTo>
                    <a:pt x="1931" y="962"/>
                  </a:lnTo>
                  <a:lnTo>
                    <a:pt x="1932" y="960"/>
                  </a:lnTo>
                  <a:lnTo>
                    <a:pt x="1933" y="960"/>
                  </a:lnTo>
                  <a:lnTo>
                    <a:pt x="1935" y="960"/>
                  </a:lnTo>
                  <a:lnTo>
                    <a:pt x="1935" y="962"/>
                  </a:lnTo>
                  <a:lnTo>
                    <a:pt x="1936" y="963"/>
                  </a:lnTo>
                  <a:lnTo>
                    <a:pt x="1937" y="963"/>
                  </a:lnTo>
                  <a:lnTo>
                    <a:pt x="1937" y="957"/>
                  </a:lnTo>
                  <a:lnTo>
                    <a:pt x="1937" y="955"/>
                  </a:lnTo>
                  <a:lnTo>
                    <a:pt x="1936" y="955"/>
                  </a:lnTo>
                  <a:lnTo>
                    <a:pt x="1936" y="955"/>
                  </a:lnTo>
                  <a:lnTo>
                    <a:pt x="1933" y="957"/>
                  </a:lnTo>
                  <a:lnTo>
                    <a:pt x="1931" y="957"/>
                  </a:lnTo>
                  <a:lnTo>
                    <a:pt x="1932" y="957"/>
                  </a:lnTo>
                  <a:lnTo>
                    <a:pt x="1933" y="955"/>
                  </a:lnTo>
                  <a:lnTo>
                    <a:pt x="1937" y="953"/>
                  </a:lnTo>
                  <a:lnTo>
                    <a:pt x="1940" y="952"/>
                  </a:lnTo>
                  <a:lnTo>
                    <a:pt x="1938" y="952"/>
                  </a:lnTo>
                  <a:lnTo>
                    <a:pt x="1937" y="950"/>
                  </a:lnTo>
                  <a:lnTo>
                    <a:pt x="1936" y="950"/>
                  </a:lnTo>
                  <a:lnTo>
                    <a:pt x="1933" y="949"/>
                  </a:lnTo>
                  <a:lnTo>
                    <a:pt x="1930" y="945"/>
                  </a:lnTo>
                  <a:lnTo>
                    <a:pt x="1928" y="945"/>
                  </a:lnTo>
                  <a:lnTo>
                    <a:pt x="1927" y="945"/>
                  </a:lnTo>
                  <a:lnTo>
                    <a:pt x="1926" y="945"/>
                  </a:lnTo>
                  <a:lnTo>
                    <a:pt x="1923" y="947"/>
                  </a:lnTo>
                  <a:lnTo>
                    <a:pt x="1920" y="948"/>
                  </a:lnTo>
                  <a:lnTo>
                    <a:pt x="1917" y="945"/>
                  </a:lnTo>
                  <a:lnTo>
                    <a:pt x="1914" y="945"/>
                  </a:lnTo>
                  <a:lnTo>
                    <a:pt x="1913" y="945"/>
                  </a:lnTo>
                  <a:lnTo>
                    <a:pt x="1913" y="945"/>
                  </a:lnTo>
                  <a:lnTo>
                    <a:pt x="1913" y="945"/>
                  </a:lnTo>
                  <a:lnTo>
                    <a:pt x="1913" y="945"/>
                  </a:lnTo>
                  <a:lnTo>
                    <a:pt x="1916" y="944"/>
                  </a:lnTo>
                  <a:lnTo>
                    <a:pt x="1918" y="943"/>
                  </a:lnTo>
                  <a:lnTo>
                    <a:pt x="1922" y="944"/>
                  </a:lnTo>
                  <a:lnTo>
                    <a:pt x="1922" y="943"/>
                  </a:lnTo>
                  <a:lnTo>
                    <a:pt x="1923" y="943"/>
                  </a:lnTo>
                  <a:lnTo>
                    <a:pt x="1925" y="940"/>
                  </a:lnTo>
                  <a:lnTo>
                    <a:pt x="1928" y="939"/>
                  </a:lnTo>
                  <a:lnTo>
                    <a:pt x="1930" y="938"/>
                  </a:lnTo>
                  <a:lnTo>
                    <a:pt x="1931" y="937"/>
                  </a:lnTo>
                  <a:lnTo>
                    <a:pt x="1933" y="937"/>
                  </a:lnTo>
                  <a:lnTo>
                    <a:pt x="1935" y="937"/>
                  </a:lnTo>
                  <a:lnTo>
                    <a:pt x="1936" y="935"/>
                  </a:lnTo>
                  <a:lnTo>
                    <a:pt x="1936" y="933"/>
                  </a:lnTo>
                  <a:lnTo>
                    <a:pt x="1935" y="932"/>
                  </a:lnTo>
                  <a:lnTo>
                    <a:pt x="1933" y="929"/>
                  </a:lnTo>
                  <a:lnTo>
                    <a:pt x="1928" y="927"/>
                  </a:lnTo>
                  <a:lnTo>
                    <a:pt x="1927" y="925"/>
                  </a:lnTo>
                  <a:lnTo>
                    <a:pt x="1925" y="923"/>
                  </a:lnTo>
                  <a:lnTo>
                    <a:pt x="1923" y="923"/>
                  </a:lnTo>
                  <a:lnTo>
                    <a:pt x="1921" y="922"/>
                  </a:lnTo>
                  <a:lnTo>
                    <a:pt x="1921" y="920"/>
                  </a:lnTo>
                  <a:lnTo>
                    <a:pt x="1920" y="919"/>
                  </a:lnTo>
                  <a:lnTo>
                    <a:pt x="1917" y="919"/>
                  </a:lnTo>
                  <a:lnTo>
                    <a:pt x="1914" y="920"/>
                  </a:lnTo>
                  <a:lnTo>
                    <a:pt x="1913" y="920"/>
                  </a:lnTo>
                  <a:lnTo>
                    <a:pt x="1911" y="920"/>
                  </a:lnTo>
                  <a:lnTo>
                    <a:pt x="1911" y="919"/>
                  </a:lnTo>
                  <a:lnTo>
                    <a:pt x="1912" y="919"/>
                  </a:lnTo>
                  <a:lnTo>
                    <a:pt x="1913" y="919"/>
                  </a:lnTo>
                  <a:lnTo>
                    <a:pt x="1917" y="918"/>
                  </a:lnTo>
                  <a:lnTo>
                    <a:pt x="1920" y="918"/>
                  </a:lnTo>
                  <a:lnTo>
                    <a:pt x="1921" y="919"/>
                  </a:lnTo>
                  <a:lnTo>
                    <a:pt x="1923" y="922"/>
                  </a:lnTo>
                  <a:lnTo>
                    <a:pt x="1926" y="922"/>
                  </a:lnTo>
                  <a:lnTo>
                    <a:pt x="1928" y="922"/>
                  </a:lnTo>
                  <a:lnTo>
                    <a:pt x="1930" y="922"/>
                  </a:lnTo>
                  <a:lnTo>
                    <a:pt x="1933" y="924"/>
                  </a:lnTo>
                  <a:lnTo>
                    <a:pt x="1935" y="924"/>
                  </a:lnTo>
                  <a:lnTo>
                    <a:pt x="1936" y="924"/>
                  </a:lnTo>
                  <a:lnTo>
                    <a:pt x="1936" y="922"/>
                  </a:lnTo>
                  <a:lnTo>
                    <a:pt x="1936" y="920"/>
                  </a:lnTo>
                  <a:lnTo>
                    <a:pt x="1935" y="919"/>
                  </a:lnTo>
                  <a:lnTo>
                    <a:pt x="1933" y="918"/>
                  </a:lnTo>
                  <a:lnTo>
                    <a:pt x="1931" y="918"/>
                  </a:lnTo>
                  <a:lnTo>
                    <a:pt x="1931" y="916"/>
                  </a:lnTo>
                  <a:lnTo>
                    <a:pt x="1930" y="915"/>
                  </a:lnTo>
                  <a:lnTo>
                    <a:pt x="1930" y="913"/>
                  </a:lnTo>
                  <a:lnTo>
                    <a:pt x="1928" y="913"/>
                  </a:lnTo>
                  <a:lnTo>
                    <a:pt x="1928" y="911"/>
                  </a:lnTo>
                  <a:lnTo>
                    <a:pt x="1923" y="910"/>
                  </a:lnTo>
                  <a:lnTo>
                    <a:pt x="1922" y="909"/>
                  </a:lnTo>
                  <a:lnTo>
                    <a:pt x="1922" y="908"/>
                  </a:lnTo>
                  <a:lnTo>
                    <a:pt x="1922" y="906"/>
                  </a:lnTo>
                  <a:lnTo>
                    <a:pt x="1922" y="904"/>
                  </a:lnTo>
                  <a:lnTo>
                    <a:pt x="1921" y="900"/>
                  </a:lnTo>
                  <a:lnTo>
                    <a:pt x="1918" y="896"/>
                  </a:lnTo>
                  <a:lnTo>
                    <a:pt x="1917" y="894"/>
                  </a:lnTo>
                  <a:lnTo>
                    <a:pt x="1917" y="893"/>
                  </a:lnTo>
                  <a:lnTo>
                    <a:pt x="1916" y="890"/>
                  </a:lnTo>
                  <a:lnTo>
                    <a:pt x="1914" y="885"/>
                  </a:lnTo>
                  <a:lnTo>
                    <a:pt x="1913" y="884"/>
                  </a:lnTo>
                  <a:lnTo>
                    <a:pt x="1913" y="883"/>
                  </a:lnTo>
                  <a:lnTo>
                    <a:pt x="1909" y="881"/>
                  </a:lnTo>
                  <a:lnTo>
                    <a:pt x="1907" y="880"/>
                  </a:lnTo>
                  <a:lnTo>
                    <a:pt x="1904" y="879"/>
                  </a:lnTo>
                  <a:lnTo>
                    <a:pt x="1902" y="878"/>
                  </a:lnTo>
                  <a:lnTo>
                    <a:pt x="1901" y="876"/>
                  </a:lnTo>
                  <a:lnTo>
                    <a:pt x="1899" y="876"/>
                  </a:lnTo>
                  <a:lnTo>
                    <a:pt x="1898" y="875"/>
                  </a:lnTo>
                  <a:lnTo>
                    <a:pt x="1899" y="873"/>
                  </a:lnTo>
                  <a:lnTo>
                    <a:pt x="1901" y="871"/>
                  </a:lnTo>
                  <a:lnTo>
                    <a:pt x="1902" y="868"/>
                  </a:lnTo>
                  <a:lnTo>
                    <a:pt x="1903" y="868"/>
                  </a:lnTo>
                  <a:lnTo>
                    <a:pt x="1904" y="865"/>
                  </a:lnTo>
                  <a:lnTo>
                    <a:pt x="1906" y="864"/>
                  </a:lnTo>
                  <a:lnTo>
                    <a:pt x="1907" y="863"/>
                  </a:lnTo>
                  <a:lnTo>
                    <a:pt x="1908" y="863"/>
                  </a:lnTo>
                  <a:lnTo>
                    <a:pt x="1909" y="861"/>
                  </a:lnTo>
                  <a:lnTo>
                    <a:pt x="1909" y="861"/>
                  </a:lnTo>
                  <a:lnTo>
                    <a:pt x="1911" y="860"/>
                  </a:lnTo>
                  <a:lnTo>
                    <a:pt x="1911" y="859"/>
                  </a:lnTo>
                  <a:lnTo>
                    <a:pt x="1913" y="858"/>
                  </a:lnTo>
                  <a:lnTo>
                    <a:pt x="1914" y="858"/>
                  </a:lnTo>
                  <a:lnTo>
                    <a:pt x="1913" y="856"/>
                  </a:lnTo>
                  <a:lnTo>
                    <a:pt x="1913" y="856"/>
                  </a:lnTo>
                  <a:lnTo>
                    <a:pt x="1912" y="855"/>
                  </a:lnTo>
                  <a:lnTo>
                    <a:pt x="1912" y="855"/>
                  </a:lnTo>
                  <a:lnTo>
                    <a:pt x="1913" y="854"/>
                  </a:lnTo>
                  <a:lnTo>
                    <a:pt x="1913" y="854"/>
                  </a:lnTo>
                  <a:lnTo>
                    <a:pt x="1914" y="854"/>
                  </a:lnTo>
                  <a:lnTo>
                    <a:pt x="1914" y="854"/>
                  </a:lnTo>
                  <a:lnTo>
                    <a:pt x="1914" y="855"/>
                  </a:lnTo>
                  <a:lnTo>
                    <a:pt x="1914" y="856"/>
                  </a:lnTo>
                  <a:lnTo>
                    <a:pt x="1916" y="856"/>
                  </a:lnTo>
                  <a:lnTo>
                    <a:pt x="1917" y="855"/>
                  </a:lnTo>
                  <a:lnTo>
                    <a:pt x="1920" y="855"/>
                  </a:lnTo>
                  <a:lnTo>
                    <a:pt x="1920" y="854"/>
                  </a:lnTo>
                  <a:lnTo>
                    <a:pt x="1920" y="851"/>
                  </a:lnTo>
                  <a:lnTo>
                    <a:pt x="1920" y="850"/>
                  </a:lnTo>
                  <a:lnTo>
                    <a:pt x="1921" y="850"/>
                  </a:lnTo>
                  <a:lnTo>
                    <a:pt x="1922" y="850"/>
                  </a:lnTo>
                  <a:lnTo>
                    <a:pt x="1922" y="850"/>
                  </a:lnTo>
                  <a:lnTo>
                    <a:pt x="1923" y="849"/>
                  </a:lnTo>
                  <a:lnTo>
                    <a:pt x="1922" y="849"/>
                  </a:lnTo>
                  <a:lnTo>
                    <a:pt x="1921" y="848"/>
                  </a:lnTo>
                  <a:lnTo>
                    <a:pt x="1922" y="848"/>
                  </a:lnTo>
                  <a:lnTo>
                    <a:pt x="1922" y="848"/>
                  </a:lnTo>
                  <a:lnTo>
                    <a:pt x="1923" y="848"/>
                  </a:lnTo>
                  <a:lnTo>
                    <a:pt x="1925" y="848"/>
                  </a:lnTo>
                  <a:lnTo>
                    <a:pt x="1926" y="846"/>
                  </a:lnTo>
                  <a:lnTo>
                    <a:pt x="1930" y="845"/>
                  </a:lnTo>
                  <a:lnTo>
                    <a:pt x="1933" y="844"/>
                  </a:lnTo>
                  <a:lnTo>
                    <a:pt x="1937" y="843"/>
                  </a:lnTo>
                  <a:lnTo>
                    <a:pt x="1938" y="841"/>
                  </a:lnTo>
                  <a:lnTo>
                    <a:pt x="1941" y="843"/>
                  </a:lnTo>
                  <a:lnTo>
                    <a:pt x="1941" y="843"/>
                  </a:lnTo>
                  <a:lnTo>
                    <a:pt x="1941" y="844"/>
                  </a:lnTo>
                  <a:lnTo>
                    <a:pt x="1941" y="844"/>
                  </a:lnTo>
                  <a:lnTo>
                    <a:pt x="1942" y="844"/>
                  </a:lnTo>
                  <a:lnTo>
                    <a:pt x="1942" y="844"/>
                  </a:lnTo>
                  <a:lnTo>
                    <a:pt x="1945" y="843"/>
                  </a:lnTo>
                  <a:lnTo>
                    <a:pt x="1945" y="843"/>
                  </a:lnTo>
                  <a:lnTo>
                    <a:pt x="1946" y="841"/>
                  </a:lnTo>
                  <a:lnTo>
                    <a:pt x="1945" y="841"/>
                  </a:lnTo>
                  <a:lnTo>
                    <a:pt x="1945" y="840"/>
                  </a:lnTo>
                  <a:lnTo>
                    <a:pt x="1945" y="839"/>
                  </a:lnTo>
                  <a:lnTo>
                    <a:pt x="1946" y="839"/>
                  </a:lnTo>
                  <a:lnTo>
                    <a:pt x="1946" y="836"/>
                  </a:lnTo>
                  <a:lnTo>
                    <a:pt x="1947" y="835"/>
                  </a:lnTo>
                  <a:lnTo>
                    <a:pt x="1946" y="835"/>
                  </a:lnTo>
                  <a:lnTo>
                    <a:pt x="1945" y="835"/>
                  </a:lnTo>
                  <a:lnTo>
                    <a:pt x="1942" y="835"/>
                  </a:lnTo>
                  <a:lnTo>
                    <a:pt x="1941" y="834"/>
                  </a:lnTo>
                  <a:lnTo>
                    <a:pt x="1940" y="833"/>
                  </a:lnTo>
                  <a:lnTo>
                    <a:pt x="1938" y="833"/>
                  </a:lnTo>
                  <a:lnTo>
                    <a:pt x="1938" y="834"/>
                  </a:lnTo>
                  <a:lnTo>
                    <a:pt x="1937" y="834"/>
                  </a:lnTo>
                  <a:lnTo>
                    <a:pt x="1936" y="834"/>
                  </a:lnTo>
                  <a:lnTo>
                    <a:pt x="1933" y="834"/>
                  </a:lnTo>
                  <a:lnTo>
                    <a:pt x="1931" y="833"/>
                  </a:lnTo>
                  <a:lnTo>
                    <a:pt x="1930" y="833"/>
                  </a:lnTo>
                  <a:lnTo>
                    <a:pt x="1927" y="831"/>
                  </a:lnTo>
                  <a:lnTo>
                    <a:pt x="1925" y="830"/>
                  </a:lnTo>
                  <a:lnTo>
                    <a:pt x="1921" y="828"/>
                  </a:lnTo>
                  <a:lnTo>
                    <a:pt x="1916" y="830"/>
                  </a:lnTo>
                  <a:lnTo>
                    <a:pt x="1914" y="830"/>
                  </a:lnTo>
                  <a:lnTo>
                    <a:pt x="1913" y="830"/>
                  </a:lnTo>
                  <a:lnTo>
                    <a:pt x="1914" y="831"/>
                  </a:lnTo>
                  <a:lnTo>
                    <a:pt x="1914" y="831"/>
                  </a:lnTo>
                  <a:lnTo>
                    <a:pt x="1912" y="834"/>
                  </a:lnTo>
                  <a:lnTo>
                    <a:pt x="1908" y="836"/>
                  </a:lnTo>
                  <a:lnTo>
                    <a:pt x="1908" y="836"/>
                  </a:lnTo>
                  <a:lnTo>
                    <a:pt x="1908" y="838"/>
                  </a:lnTo>
                  <a:lnTo>
                    <a:pt x="1907" y="839"/>
                  </a:lnTo>
                  <a:lnTo>
                    <a:pt x="1902" y="839"/>
                  </a:lnTo>
                  <a:lnTo>
                    <a:pt x="1901" y="839"/>
                  </a:lnTo>
                  <a:lnTo>
                    <a:pt x="1898" y="838"/>
                  </a:lnTo>
                  <a:lnTo>
                    <a:pt x="1896" y="836"/>
                  </a:lnTo>
                  <a:lnTo>
                    <a:pt x="1896" y="836"/>
                  </a:lnTo>
                  <a:lnTo>
                    <a:pt x="1896" y="834"/>
                  </a:lnTo>
                  <a:lnTo>
                    <a:pt x="1896" y="831"/>
                  </a:lnTo>
                  <a:lnTo>
                    <a:pt x="1897" y="831"/>
                  </a:lnTo>
                  <a:lnTo>
                    <a:pt x="1897" y="830"/>
                  </a:lnTo>
                  <a:lnTo>
                    <a:pt x="1897" y="830"/>
                  </a:lnTo>
                  <a:lnTo>
                    <a:pt x="1897" y="829"/>
                  </a:lnTo>
                  <a:lnTo>
                    <a:pt x="1897" y="829"/>
                  </a:lnTo>
                  <a:lnTo>
                    <a:pt x="1897" y="828"/>
                  </a:lnTo>
                  <a:lnTo>
                    <a:pt x="1896" y="825"/>
                  </a:lnTo>
                  <a:lnTo>
                    <a:pt x="1893" y="824"/>
                  </a:lnTo>
                  <a:lnTo>
                    <a:pt x="1892" y="824"/>
                  </a:lnTo>
                  <a:lnTo>
                    <a:pt x="1889" y="824"/>
                  </a:lnTo>
                  <a:lnTo>
                    <a:pt x="1882" y="823"/>
                  </a:lnTo>
                  <a:lnTo>
                    <a:pt x="1879" y="820"/>
                  </a:lnTo>
                  <a:lnTo>
                    <a:pt x="1877" y="819"/>
                  </a:lnTo>
                  <a:lnTo>
                    <a:pt x="1876" y="815"/>
                  </a:lnTo>
                  <a:lnTo>
                    <a:pt x="1876" y="814"/>
                  </a:lnTo>
                  <a:lnTo>
                    <a:pt x="1877" y="811"/>
                  </a:lnTo>
                  <a:lnTo>
                    <a:pt x="1879" y="808"/>
                  </a:lnTo>
                  <a:lnTo>
                    <a:pt x="1881" y="806"/>
                  </a:lnTo>
                  <a:lnTo>
                    <a:pt x="1883" y="806"/>
                  </a:lnTo>
                  <a:lnTo>
                    <a:pt x="1884" y="806"/>
                  </a:lnTo>
                  <a:lnTo>
                    <a:pt x="1887" y="809"/>
                  </a:lnTo>
                  <a:lnTo>
                    <a:pt x="1889" y="808"/>
                  </a:lnTo>
                  <a:lnTo>
                    <a:pt x="1891" y="806"/>
                  </a:lnTo>
                  <a:lnTo>
                    <a:pt x="1893" y="806"/>
                  </a:lnTo>
                  <a:lnTo>
                    <a:pt x="1893" y="806"/>
                  </a:lnTo>
                  <a:lnTo>
                    <a:pt x="1894" y="806"/>
                  </a:lnTo>
                  <a:lnTo>
                    <a:pt x="1896" y="806"/>
                  </a:lnTo>
                  <a:lnTo>
                    <a:pt x="1897" y="806"/>
                  </a:lnTo>
                  <a:lnTo>
                    <a:pt x="1899" y="803"/>
                  </a:lnTo>
                  <a:lnTo>
                    <a:pt x="1899" y="800"/>
                  </a:lnTo>
                  <a:lnTo>
                    <a:pt x="1901" y="799"/>
                  </a:lnTo>
                  <a:lnTo>
                    <a:pt x="1902" y="798"/>
                  </a:lnTo>
                  <a:lnTo>
                    <a:pt x="1904" y="795"/>
                  </a:lnTo>
                  <a:lnTo>
                    <a:pt x="1908" y="794"/>
                  </a:lnTo>
                  <a:lnTo>
                    <a:pt x="1916" y="790"/>
                  </a:lnTo>
                  <a:lnTo>
                    <a:pt x="1917" y="790"/>
                  </a:lnTo>
                  <a:lnTo>
                    <a:pt x="1921" y="784"/>
                  </a:lnTo>
                  <a:lnTo>
                    <a:pt x="1922" y="783"/>
                  </a:lnTo>
                  <a:lnTo>
                    <a:pt x="1923" y="783"/>
                  </a:lnTo>
                  <a:lnTo>
                    <a:pt x="1925" y="781"/>
                  </a:lnTo>
                  <a:lnTo>
                    <a:pt x="1926" y="780"/>
                  </a:lnTo>
                  <a:lnTo>
                    <a:pt x="1927" y="779"/>
                  </a:lnTo>
                  <a:lnTo>
                    <a:pt x="1932" y="779"/>
                  </a:lnTo>
                  <a:lnTo>
                    <a:pt x="1932" y="780"/>
                  </a:lnTo>
                  <a:lnTo>
                    <a:pt x="1935" y="780"/>
                  </a:lnTo>
                  <a:lnTo>
                    <a:pt x="1935" y="779"/>
                  </a:lnTo>
                  <a:lnTo>
                    <a:pt x="1936" y="778"/>
                  </a:lnTo>
                  <a:lnTo>
                    <a:pt x="1936" y="778"/>
                  </a:lnTo>
                  <a:lnTo>
                    <a:pt x="1936" y="780"/>
                  </a:lnTo>
                  <a:lnTo>
                    <a:pt x="1940" y="783"/>
                  </a:lnTo>
                  <a:lnTo>
                    <a:pt x="1941" y="784"/>
                  </a:lnTo>
                  <a:lnTo>
                    <a:pt x="1942" y="785"/>
                  </a:lnTo>
                  <a:lnTo>
                    <a:pt x="1942" y="785"/>
                  </a:lnTo>
                  <a:lnTo>
                    <a:pt x="1941" y="786"/>
                  </a:lnTo>
                  <a:lnTo>
                    <a:pt x="1941" y="788"/>
                  </a:lnTo>
                  <a:lnTo>
                    <a:pt x="1938" y="791"/>
                  </a:lnTo>
                  <a:lnTo>
                    <a:pt x="1936" y="793"/>
                  </a:lnTo>
                  <a:lnTo>
                    <a:pt x="1935" y="794"/>
                  </a:lnTo>
                  <a:lnTo>
                    <a:pt x="1931" y="796"/>
                  </a:lnTo>
                  <a:lnTo>
                    <a:pt x="1931" y="798"/>
                  </a:lnTo>
                  <a:lnTo>
                    <a:pt x="1931" y="799"/>
                  </a:lnTo>
                  <a:lnTo>
                    <a:pt x="1931" y="799"/>
                  </a:lnTo>
                  <a:lnTo>
                    <a:pt x="1931" y="799"/>
                  </a:lnTo>
                  <a:lnTo>
                    <a:pt x="1930" y="800"/>
                  </a:lnTo>
                  <a:lnTo>
                    <a:pt x="1928" y="800"/>
                  </a:lnTo>
                  <a:lnTo>
                    <a:pt x="1928" y="801"/>
                  </a:lnTo>
                  <a:lnTo>
                    <a:pt x="1928" y="803"/>
                  </a:lnTo>
                  <a:lnTo>
                    <a:pt x="1928" y="804"/>
                  </a:lnTo>
                  <a:lnTo>
                    <a:pt x="1930" y="804"/>
                  </a:lnTo>
                  <a:lnTo>
                    <a:pt x="1931" y="804"/>
                  </a:lnTo>
                  <a:lnTo>
                    <a:pt x="1935" y="803"/>
                  </a:lnTo>
                  <a:lnTo>
                    <a:pt x="1936" y="804"/>
                  </a:lnTo>
                  <a:lnTo>
                    <a:pt x="1935" y="804"/>
                  </a:lnTo>
                  <a:lnTo>
                    <a:pt x="1933" y="805"/>
                  </a:lnTo>
                  <a:lnTo>
                    <a:pt x="1933" y="806"/>
                  </a:lnTo>
                  <a:lnTo>
                    <a:pt x="1933" y="808"/>
                  </a:lnTo>
                  <a:lnTo>
                    <a:pt x="1928" y="810"/>
                  </a:lnTo>
                  <a:lnTo>
                    <a:pt x="1927" y="810"/>
                  </a:lnTo>
                  <a:lnTo>
                    <a:pt x="1926" y="811"/>
                  </a:lnTo>
                  <a:lnTo>
                    <a:pt x="1926" y="813"/>
                  </a:lnTo>
                  <a:lnTo>
                    <a:pt x="1926" y="814"/>
                  </a:lnTo>
                  <a:lnTo>
                    <a:pt x="1927" y="814"/>
                  </a:lnTo>
                  <a:lnTo>
                    <a:pt x="1927" y="814"/>
                  </a:lnTo>
                  <a:lnTo>
                    <a:pt x="1928" y="813"/>
                  </a:lnTo>
                  <a:lnTo>
                    <a:pt x="1931" y="813"/>
                  </a:lnTo>
                  <a:lnTo>
                    <a:pt x="1933" y="811"/>
                  </a:lnTo>
                  <a:lnTo>
                    <a:pt x="1933" y="811"/>
                  </a:lnTo>
                  <a:lnTo>
                    <a:pt x="1933" y="810"/>
                  </a:lnTo>
                  <a:lnTo>
                    <a:pt x="1933" y="809"/>
                  </a:lnTo>
                  <a:lnTo>
                    <a:pt x="1935" y="809"/>
                  </a:lnTo>
                  <a:lnTo>
                    <a:pt x="1936" y="810"/>
                  </a:lnTo>
                  <a:lnTo>
                    <a:pt x="1936" y="810"/>
                  </a:lnTo>
                  <a:lnTo>
                    <a:pt x="1937" y="809"/>
                  </a:lnTo>
                  <a:lnTo>
                    <a:pt x="1937" y="809"/>
                  </a:lnTo>
                  <a:lnTo>
                    <a:pt x="1938" y="808"/>
                  </a:lnTo>
                  <a:lnTo>
                    <a:pt x="1940" y="808"/>
                  </a:lnTo>
                  <a:lnTo>
                    <a:pt x="1941" y="805"/>
                  </a:lnTo>
                  <a:lnTo>
                    <a:pt x="1942" y="804"/>
                  </a:lnTo>
                  <a:lnTo>
                    <a:pt x="1950" y="800"/>
                  </a:lnTo>
                  <a:lnTo>
                    <a:pt x="1951" y="800"/>
                  </a:lnTo>
                  <a:lnTo>
                    <a:pt x="1952" y="799"/>
                  </a:lnTo>
                  <a:lnTo>
                    <a:pt x="1955" y="799"/>
                  </a:lnTo>
                  <a:lnTo>
                    <a:pt x="1956" y="798"/>
                  </a:lnTo>
                  <a:lnTo>
                    <a:pt x="1957" y="798"/>
                  </a:lnTo>
                  <a:lnTo>
                    <a:pt x="1958" y="798"/>
                  </a:lnTo>
                  <a:lnTo>
                    <a:pt x="1960" y="796"/>
                  </a:lnTo>
                  <a:lnTo>
                    <a:pt x="1961" y="796"/>
                  </a:lnTo>
                  <a:lnTo>
                    <a:pt x="1961" y="795"/>
                  </a:lnTo>
                  <a:lnTo>
                    <a:pt x="1962" y="796"/>
                  </a:lnTo>
                  <a:lnTo>
                    <a:pt x="1967" y="796"/>
                  </a:lnTo>
                  <a:lnTo>
                    <a:pt x="1970" y="795"/>
                  </a:lnTo>
                  <a:lnTo>
                    <a:pt x="1971" y="793"/>
                  </a:lnTo>
                  <a:lnTo>
                    <a:pt x="1971" y="794"/>
                  </a:lnTo>
                  <a:lnTo>
                    <a:pt x="1971" y="794"/>
                  </a:lnTo>
                  <a:lnTo>
                    <a:pt x="1971" y="795"/>
                  </a:lnTo>
                  <a:lnTo>
                    <a:pt x="1971" y="795"/>
                  </a:lnTo>
                  <a:lnTo>
                    <a:pt x="1973" y="796"/>
                  </a:lnTo>
                  <a:lnTo>
                    <a:pt x="1975" y="798"/>
                  </a:lnTo>
                  <a:lnTo>
                    <a:pt x="1975" y="800"/>
                  </a:lnTo>
                  <a:lnTo>
                    <a:pt x="1976" y="799"/>
                  </a:lnTo>
                  <a:lnTo>
                    <a:pt x="1976" y="799"/>
                  </a:lnTo>
                  <a:lnTo>
                    <a:pt x="1976" y="798"/>
                  </a:lnTo>
                  <a:lnTo>
                    <a:pt x="1976" y="798"/>
                  </a:lnTo>
                  <a:lnTo>
                    <a:pt x="1978" y="798"/>
                  </a:lnTo>
                  <a:lnTo>
                    <a:pt x="1981" y="800"/>
                  </a:lnTo>
                  <a:lnTo>
                    <a:pt x="1982" y="800"/>
                  </a:lnTo>
                  <a:lnTo>
                    <a:pt x="1985" y="801"/>
                  </a:lnTo>
                  <a:lnTo>
                    <a:pt x="1985" y="803"/>
                  </a:lnTo>
                  <a:lnTo>
                    <a:pt x="1986" y="804"/>
                  </a:lnTo>
                  <a:lnTo>
                    <a:pt x="1986" y="805"/>
                  </a:lnTo>
                  <a:lnTo>
                    <a:pt x="1982" y="811"/>
                  </a:lnTo>
                  <a:lnTo>
                    <a:pt x="1982" y="813"/>
                  </a:lnTo>
                  <a:lnTo>
                    <a:pt x="1983" y="814"/>
                  </a:lnTo>
                  <a:lnTo>
                    <a:pt x="1986" y="814"/>
                  </a:lnTo>
                  <a:lnTo>
                    <a:pt x="1986" y="814"/>
                  </a:lnTo>
                  <a:lnTo>
                    <a:pt x="1987" y="815"/>
                  </a:lnTo>
                  <a:lnTo>
                    <a:pt x="1986" y="815"/>
                  </a:lnTo>
                  <a:lnTo>
                    <a:pt x="1986" y="815"/>
                  </a:lnTo>
                  <a:lnTo>
                    <a:pt x="1983" y="815"/>
                  </a:lnTo>
                  <a:lnTo>
                    <a:pt x="1981" y="816"/>
                  </a:lnTo>
                  <a:lnTo>
                    <a:pt x="1980" y="818"/>
                  </a:lnTo>
                  <a:lnTo>
                    <a:pt x="1978" y="820"/>
                  </a:lnTo>
                  <a:lnTo>
                    <a:pt x="1978" y="821"/>
                  </a:lnTo>
                  <a:lnTo>
                    <a:pt x="1978" y="821"/>
                  </a:lnTo>
                  <a:lnTo>
                    <a:pt x="1976" y="824"/>
                  </a:lnTo>
                  <a:lnTo>
                    <a:pt x="1977" y="824"/>
                  </a:lnTo>
                  <a:lnTo>
                    <a:pt x="1978" y="824"/>
                  </a:lnTo>
                  <a:lnTo>
                    <a:pt x="1980" y="824"/>
                  </a:lnTo>
                  <a:lnTo>
                    <a:pt x="1982" y="824"/>
                  </a:lnTo>
                  <a:lnTo>
                    <a:pt x="1982" y="824"/>
                  </a:lnTo>
                  <a:lnTo>
                    <a:pt x="1983" y="825"/>
                  </a:lnTo>
                  <a:lnTo>
                    <a:pt x="1982" y="825"/>
                  </a:lnTo>
                  <a:lnTo>
                    <a:pt x="1980" y="826"/>
                  </a:lnTo>
                  <a:lnTo>
                    <a:pt x="1980" y="826"/>
                  </a:lnTo>
                  <a:lnTo>
                    <a:pt x="1981" y="828"/>
                  </a:lnTo>
                  <a:lnTo>
                    <a:pt x="1983" y="828"/>
                  </a:lnTo>
                  <a:lnTo>
                    <a:pt x="1985" y="830"/>
                  </a:lnTo>
                  <a:lnTo>
                    <a:pt x="1985" y="830"/>
                  </a:lnTo>
                  <a:lnTo>
                    <a:pt x="1985" y="830"/>
                  </a:lnTo>
                  <a:lnTo>
                    <a:pt x="1986" y="830"/>
                  </a:lnTo>
                  <a:lnTo>
                    <a:pt x="1987" y="829"/>
                  </a:lnTo>
                  <a:lnTo>
                    <a:pt x="1988" y="826"/>
                  </a:lnTo>
                  <a:lnTo>
                    <a:pt x="1990" y="826"/>
                  </a:lnTo>
                  <a:lnTo>
                    <a:pt x="1991" y="825"/>
                  </a:lnTo>
                  <a:lnTo>
                    <a:pt x="1992" y="828"/>
                  </a:lnTo>
                  <a:lnTo>
                    <a:pt x="1995" y="828"/>
                  </a:lnTo>
                  <a:lnTo>
                    <a:pt x="1995" y="830"/>
                  </a:lnTo>
                  <a:lnTo>
                    <a:pt x="1996" y="829"/>
                  </a:lnTo>
                  <a:lnTo>
                    <a:pt x="1996" y="828"/>
                  </a:lnTo>
                  <a:lnTo>
                    <a:pt x="1998" y="828"/>
                  </a:lnTo>
                  <a:lnTo>
                    <a:pt x="2001" y="829"/>
                  </a:lnTo>
                  <a:lnTo>
                    <a:pt x="2002" y="829"/>
                  </a:lnTo>
                  <a:lnTo>
                    <a:pt x="2002" y="829"/>
                  </a:lnTo>
                  <a:lnTo>
                    <a:pt x="2002" y="829"/>
                  </a:lnTo>
                  <a:lnTo>
                    <a:pt x="2001" y="830"/>
                  </a:lnTo>
                  <a:lnTo>
                    <a:pt x="2001" y="830"/>
                  </a:lnTo>
                  <a:lnTo>
                    <a:pt x="2002" y="831"/>
                  </a:lnTo>
                  <a:lnTo>
                    <a:pt x="2002" y="831"/>
                  </a:lnTo>
                  <a:lnTo>
                    <a:pt x="2002" y="833"/>
                  </a:lnTo>
                  <a:lnTo>
                    <a:pt x="2002" y="834"/>
                  </a:lnTo>
                  <a:lnTo>
                    <a:pt x="2003" y="835"/>
                  </a:lnTo>
                  <a:lnTo>
                    <a:pt x="2005" y="836"/>
                  </a:lnTo>
                  <a:lnTo>
                    <a:pt x="2003" y="839"/>
                  </a:lnTo>
                  <a:lnTo>
                    <a:pt x="2005" y="839"/>
                  </a:lnTo>
                  <a:lnTo>
                    <a:pt x="2005" y="840"/>
                  </a:lnTo>
                  <a:lnTo>
                    <a:pt x="2006" y="841"/>
                  </a:lnTo>
                  <a:lnTo>
                    <a:pt x="2007" y="843"/>
                  </a:lnTo>
                  <a:lnTo>
                    <a:pt x="2007" y="843"/>
                  </a:lnTo>
                  <a:lnTo>
                    <a:pt x="2007" y="843"/>
                  </a:lnTo>
                  <a:lnTo>
                    <a:pt x="2006" y="844"/>
                  </a:lnTo>
                  <a:lnTo>
                    <a:pt x="2006" y="844"/>
                  </a:lnTo>
                  <a:lnTo>
                    <a:pt x="2005" y="844"/>
                  </a:lnTo>
                  <a:lnTo>
                    <a:pt x="2005" y="843"/>
                  </a:lnTo>
                  <a:lnTo>
                    <a:pt x="2003" y="841"/>
                  </a:lnTo>
                  <a:lnTo>
                    <a:pt x="2001" y="841"/>
                  </a:lnTo>
                  <a:lnTo>
                    <a:pt x="2000" y="841"/>
                  </a:lnTo>
                  <a:lnTo>
                    <a:pt x="2000" y="841"/>
                  </a:lnTo>
                  <a:lnTo>
                    <a:pt x="1998" y="843"/>
                  </a:lnTo>
                  <a:lnTo>
                    <a:pt x="1996" y="844"/>
                  </a:lnTo>
                  <a:lnTo>
                    <a:pt x="1996" y="845"/>
                  </a:lnTo>
                  <a:lnTo>
                    <a:pt x="1996" y="846"/>
                  </a:lnTo>
                  <a:lnTo>
                    <a:pt x="1997" y="846"/>
                  </a:lnTo>
                  <a:lnTo>
                    <a:pt x="1998" y="846"/>
                  </a:lnTo>
                  <a:lnTo>
                    <a:pt x="2000" y="846"/>
                  </a:lnTo>
                  <a:lnTo>
                    <a:pt x="2000" y="846"/>
                  </a:lnTo>
                  <a:lnTo>
                    <a:pt x="2001" y="848"/>
                  </a:lnTo>
                  <a:lnTo>
                    <a:pt x="2001" y="850"/>
                  </a:lnTo>
                  <a:lnTo>
                    <a:pt x="2001" y="850"/>
                  </a:lnTo>
                  <a:lnTo>
                    <a:pt x="2001" y="851"/>
                  </a:lnTo>
                  <a:lnTo>
                    <a:pt x="2001" y="854"/>
                  </a:lnTo>
                  <a:lnTo>
                    <a:pt x="2001" y="854"/>
                  </a:lnTo>
                  <a:lnTo>
                    <a:pt x="2002" y="855"/>
                  </a:lnTo>
                  <a:lnTo>
                    <a:pt x="2003" y="856"/>
                  </a:lnTo>
                  <a:lnTo>
                    <a:pt x="2003" y="856"/>
                  </a:lnTo>
                  <a:lnTo>
                    <a:pt x="2002" y="858"/>
                  </a:lnTo>
                  <a:lnTo>
                    <a:pt x="2002" y="859"/>
                  </a:lnTo>
                  <a:lnTo>
                    <a:pt x="2003" y="859"/>
                  </a:lnTo>
                  <a:lnTo>
                    <a:pt x="2003" y="859"/>
                  </a:lnTo>
                  <a:lnTo>
                    <a:pt x="2003" y="860"/>
                  </a:lnTo>
                  <a:lnTo>
                    <a:pt x="2002" y="861"/>
                  </a:lnTo>
                  <a:lnTo>
                    <a:pt x="2001" y="863"/>
                  </a:lnTo>
                  <a:lnTo>
                    <a:pt x="2000" y="863"/>
                  </a:lnTo>
                  <a:lnTo>
                    <a:pt x="2000" y="864"/>
                  </a:lnTo>
                  <a:lnTo>
                    <a:pt x="2001" y="864"/>
                  </a:lnTo>
                  <a:lnTo>
                    <a:pt x="2002" y="864"/>
                  </a:lnTo>
                  <a:lnTo>
                    <a:pt x="2002" y="864"/>
                  </a:lnTo>
                  <a:lnTo>
                    <a:pt x="2001" y="865"/>
                  </a:lnTo>
                  <a:lnTo>
                    <a:pt x="2000" y="865"/>
                  </a:lnTo>
                  <a:lnTo>
                    <a:pt x="1998" y="868"/>
                  </a:lnTo>
                  <a:lnTo>
                    <a:pt x="1998" y="869"/>
                  </a:lnTo>
                  <a:lnTo>
                    <a:pt x="1997" y="870"/>
                  </a:lnTo>
                  <a:lnTo>
                    <a:pt x="1998" y="873"/>
                  </a:lnTo>
                  <a:lnTo>
                    <a:pt x="1998" y="874"/>
                  </a:lnTo>
                  <a:lnTo>
                    <a:pt x="2000" y="875"/>
                  </a:lnTo>
                  <a:lnTo>
                    <a:pt x="2000" y="875"/>
                  </a:lnTo>
                  <a:lnTo>
                    <a:pt x="2001" y="875"/>
                  </a:lnTo>
                  <a:lnTo>
                    <a:pt x="2002" y="875"/>
                  </a:lnTo>
                  <a:lnTo>
                    <a:pt x="2001" y="876"/>
                  </a:lnTo>
                  <a:lnTo>
                    <a:pt x="2000" y="876"/>
                  </a:lnTo>
                  <a:lnTo>
                    <a:pt x="2001" y="876"/>
                  </a:lnTo>
                  <a:lnTo>
                    <a:pt x="2001" y="878"/>
                  </a:lnTo>
                  <a:lnTo>
                    <a:pt x="2000" y="878"/>
                  </a:lnTo>
                  <a:lnTo>
                    <a:pt x="1997" y="878"/>
                  </a:lnTo>
                  <a:lnTo>
                    <a:pt x="1997" y="878"/>
                  </a:lnTo>
                  <a:lnTo>
                    <a:pt x="1998" y="879"/>
                  </a:lnTo>
                  <a:lnTo>
                    <a:pt x="2000" y="880"/>
                  </a:lnTo>
                  <a:lnTo>
                    <a:pt x="2001" y="881"/>
                  </a:lnTo>
                  <a:lnTo>
                    <a:pt x="2001" y="883"/>
                  </a:lnTo>
                  <a:lnTo>
                    <a:pt x="2001" y="884"/>
                  </a:lnTo>
                  <a:lnTo>
                    <a:pt x="2002" y="884"/>
                  </a:lnTo>
                  <a:lnTo>
                    <a:pt x="2002" y="881"/>
                  </a:lnTo>
                  <a:lnTo>
                    <a:pt x="2003" y="880"/>
                  </a:lnTo>
                  <a:lnTo>
                    <a:pt x="2005" y="880"/>
                  </a:lnTo>
                  <a:lnTo>
                    <a:pt x="2005" y="881"/>
                  </a:lnTo>
                  <a:lnTo>
                    <a:pt x="2006" y="881"/>
                  </a:lnTo>
                  <a:lnTo>
                    <a:pt x="2008" y="879"/>
                  </a:lnTo>
                  <a:lnTo>
                    <a:pt x="2011" y="876"/>
                  </a:lnTo>
                  <a:lnTo>
                    <a:pt x="2011" y="878"/>
                  </a:lnTo>
                  <a:lnTo>
                    <a:pt x="2011" y="878"/>
                  </a:lnTo>
                  <a:lnTo>
                    <a:pt x="2010" y="879"/>
                  </a:lnTo>
                  <a:lnTo>
                    <a:pt x="2010" y="880"/>
                  </a:lnTo>
                  <a:lnTo>
                    <a:pt x="2012" y="881"/>
                  </a:lnTo>
                  <a:lnTo>
                    <a:pt x="2012" y="880"/>
                  </a:lnTo>
                  <a:lnTo>
                    <a:pt x="2013" y="880"/>
                  </a:lnTo>
                  <a:lnTo>
                    <a:pt x="2013" y="879"/>
                  </a:lnTo>
                  <a:lnTo>
                    <a:pt x="2013" y="878"/>
                  </a:lnTo>
                  <a:lnTo>
                    <a:pt x="2012" y="876"/>
                  </a:lnTo>
                  <a:lnTo>
                    <a:pt x="2013" y="875"/>
                  </a:lnTo>
                  <a:lnTo>
                    <a:pt x="2013" y="875"/>
                  </a:lnTo>
                  <a:lnTo>
                    <a:pt x="2015" y="875"/>
                  </a:lnTo>
                  <a:lnTo>
                    <a:pt x="2015" y="876"/>
                  </a:lnTo>
                  <a:lnTo>
                    <a:pt x="2016" y="878"/>
                  </a:lnTo>
                  <a:lnTo>
                    <a:pt x="2017" y="878"/>
                  </a:lnTo>
                  <a:lnTo>
                    <a:pt x="2017" y="876"/>
                  </a:lnTo>
                  <a:lnTo>
                    <a:pt x="2017" y="875"/>
                  </a:lnTo>
                  <a:lnTo>
                    <a:pt x="2016" y="874"/>
                  </a:lnTo>
                  <a:lnTo>
                    <a:pt x="2016" y="874"/>
                  </a:lnTo>
                  <a:lnTo>
                    <a:pt x="2017" y="874"/>
                  </a:lnTo>
                  <a:lnTo>
                    <a:pt x="2020" y="873"/>
                  </a:lnTo>
                  <a:lnTo>
                    <a:pt x="2021" y="873"/>
                  </a:lnTo>
                  <a:lnTo>
                    <a:pt x="2022" y="873"/>
                  </a:lnTo>
                  <a:lnTo>
                    <a:pt x="2022" y="874"/>
                  </a:lnTo>
                  <a:lnTo>
                    <a:pt x="2023" y="874"/>
                  </a:lnTo>
                  <a:lnTo>
                    <a:pt x="2025" y="874"/>
                  </a:lnTo>
                  <a:lnTo>
                    <a:pt x="2027" y="875"/>
                  </a:lnTo>
                  <a:lnTo>
                    <a:pt x="2027" y="875"/>
                  </a:lnTo>
                  <a:lnTo>
                    <a:pt x="2027" y="874"/>
                  </a:lnTo>
                  <a:lnTo>
                    <a:pt x="2027" y="873"/>
                  </a:lnTo>
                  <a:lnTo>
                    <a:pt x="2027" y="871"/>
                  </a:lnTo>
                  <a:lnTo>
                    <a:pt x="2028" y="871"/>
                  </a:lnTo>
                  <a:lnTo>
                    <a:pt x="2030" y="871"/>
                  </a:lnTo>
                  <a:lnTo>
                    <a:pt x="2032" y="871"/>
                  </a:lnTo>
                  <a:lnTo>
                    <a:pt x="2035" y="871"/>
                  </a:lnTo>
                  <a:lnTo>
                    <a:pt x="2036" y="871"/>
                  </a:lnTo>
                  <a:lnTo>
                    <a:pt x="2038" y="870"/>
                  </a:lnTo>
                  <a:lnTo>
                    <a:pt x="2040" y="868"/>
                  </a:lnTo>
                  <a:lnTo>
                    <a:pt x="2041" y="865"/>
                  </a:lnTo>
                  <a:lnTo>
                    <a:pt x="2042" y="861"/>
                  </a:lnTo>
                  <a:lnTo>
                    <a:pt x="2043" y="858"/>
                  </a:lnTo>
                  <a:lnTo>
                    <a:pt x="2043" y="856"/>
                  </a:lnTo>
                  <a:lnTo>
                    <a:pt x="2042" y="856"/>
                  </a:lnTo>
                  <a:lnTo>
                    <a:pt x="2041" y="856"/>
                  </a:lnTo>
                  <a:lnTo>
                    <a:pt x="2041" y="856"/>
                  </a:lnTo>
                  <a:lnTo>
                    <a:pt x="2041" y="856"/>
                  </a:lnTo>
                  <a:lnTo>
                    <a:pt x="2041" y="855"/>
                  </a:lnTo>
                  <a:lnTo>
                    <a:pt x="2041" y="854"/>
                  </a:lnTo>
                  <a:lnTo>
                    <a:pt x="2041" y="853"/>
                  </a:lnTo>
                  <a:lnTo>
                    <a:pt x="2041" y="851"/>
                  </a:lnTo>
                  <a:lnTo>
                    <a:pt x="2041" y="850"/>
                  </a:lnTo>
                  <a:lnTo>
                    <a:pt x="2041" y="848"/>
                  </a:lnTo>
                  <a:lnTo>
                    <a:pt x="2042" y="845"/>
                  </a:lnTo>
                  <a:lnTo>
                    <a:pt x="2041" y="843"/>
                  </a:lnTo>
                  <a:lnTo>
                    <a:pt x="2041" y="840"/>
                  </a:lnTo>
                  <a:lnTo>
                    <a:pt x="2040" y="838"/>
                  </a:lnTo>
                  <a:lnTo>
                    <a:pt x="2036" y="830"/>
                  </a:lnTo>
                  <a:lnTo>
                    <a:pt x="2033" y="828"/>
                  </a:lnTo>
                  <a:lnTo>
                    <a:pt x="2030" y="823"/>
                  </a:lnTo>
                  <a:lnTo>
                    <a:pt x="2026" y="815"/>
                  </a:lnTo>
                  <a:lnTo>
                    <a:pt x="2026" y="815"/>
                  </a:lnTo>
                  <a:lnTo>
                    <a:pt x="2025" y="814"/>
                  </a:lnTo>
                  <a:lnTo>
                    <a:pt x="2023" y="813"/>
                  </a:lnTo>
                  <a:lnTo>
                    <a:pt x="2023" y="813"/>
                  </a:lnTo>
                  <a:lnTo>
                    <a:pt x="2021" y="811"/>
                  </a:lnTo>
                  <a:lnTo>
                    <a:pt x="2018" y="808"/>
                  </a:lnTo>
                  <a:lnTo>
                    <a:pt x="2017" y="808"/>
                  </a:lnTo>
                  <a:lnTo>
                    <a:pt x="2016" y="808"/>
                  </a:lnTo>
                  <a:lnTo>
                    <a:pt x="2015" y="806"/>
                  </a:lnTo>
                  <a:lnTo>
                    <a:pt x="2013" y="806"/>
                  </a:lnTo>
                  <a:lnTo>
                    <a:pt x="2012" y="805"/>
                  </a:lnTo>
                  <a:lnTo>
                    <a:pt x="2013" y="804"/>
                  </a:lnTo>
                  <a:lnTo>
                    <a:pt x="2013" y="803"/>
                  </a:lnTo>
                  <a:lnTo>
                    <a:pt x="2015" y="804"/>
                  </a:lnTo>
                  <a:lnTo>
                    <a:pt x="2015" y="803"/>
                  </a:lnTo>
                  <a:lnTo>
                    <a:pt x="2015" y="800"/>
                  </a:lnTo>
                  <a:lnTo>
                    <a:pt x="2015" y="799"/>
                  </a:lnTo>
                  <a:lnTo>
                    <a:pt x="2015" y="796"/>
                  </a:lnTo>
                  <a:lnTo>
                    <a:pt x="2020" y="795"/>
                  </a:lnTo>
                  <a:lnTo>
                    <a:pt x="2021" y="794"/>
                  </a:lnTo>
                  <a:lnTo>
                    <a:pt x="2022" y="793"/>
                  </a:lnTo>
                  <a:lnTo>
                    <a:pt x="2026" y="793"/>
                  </a:lnTo>
                  <a:lnTo>
                    <a:pt x="2027" y="791"/>
                  </a:lnTo>
                  <a:lnTo>
                    <a:pt x="2028" y="791"/>
                  </a:lnTo>
                  <a:lnTo>
                    <a:pt x="2030" y="790"/>
                  </a:lnTo>
                  <a:lnTo>
                    <a:pt x="2031" y="788"/>
                  </a:lnTo>
                  <a:lnTo>
                    <a:pt x="2033" y="788"/>
                  </a:lnTo>
                  <a:lnTo>
                    <a:pt x="2035" y="786"/>
                  </a:lnTo>
                  <a:lnTo>
                    <a:pt x="2037" y="785"/>
                  </a:lnTo>
                  <a:lnTo>
                    <a:pt x="2038" y="783"/>
                  </a:lnTo>
                  <a:lnTo>
                    <a:pt x="2040" y="781"/>
                  </a:lnTo>
                  <a:lnTo>
                    <a:pt x="2045" y="779"/>
                  </a:lnTo>
                  <a:lnTo>
                    <a:pt x="2046" y="778"/>
                  </a:lnTo>
                  <a:lnTo>
                    <a:pt x="2045" y="775"/>
                  </a:lnTo>
                  <a:lnTo>
                    <a:pt x="2046" y="773"/>
                  </a:lnTo>
                  <a:lnTo>
                    <a:pt x="2046" y="770"/>
                  </a:lnTo>
                  <a:lnTo>
                    <a:pt x="2045" y="769"/>
                  </a:lnTo>
                  <a:lnTo>
                    <a:pt x="2045" y="768"/>
                  </a:lnTo>
                  <a:lnTo>
                    <a:pt x="2046" y="765"/>
                  </a:lnTo>
                  <a:lnTo>
                    <a:pt x="2047" y="764"/>
                  </a:lnTo>
                  <a:lnTo>
                    <a:pt x="2048" y="763"/>
                  </a:lnTo>
                  <a:lnTo>
                    <a:pt x="2050" y="761"/>
                  </a:lnTo>
                  <a:lnTo>
                    <a:pt x="2050" y="760"/>
                  </a:lnTo>
                  <a:lnTo>
                    <a:pt x="2051" y="759"/>
                  </a:lnTo>
                  <a:lnTo>
                    <a:pt x="2052" y="758"/>
                  </a:lnTo>
                  <a:lnTo>
                    <a:pt x="2053" y="758"/>
                  </a:lnTo>
                  <a:lnTo>
                    <a:pt x="2056" y="755"/>
                  </a:lnTo>
                  <a:lnTo>
                    <a:pt x="2057" y="756"/>
                  </a:lnTo>
                  <a:lnTo>
                    <a:pt x="2059" y="756"/>
                  </a:lnTo>
                  <a:lnTo>
                    <a:pt x="2059" y="755"/>
                  </a:lnTo>
                  <a:lnTo>
                    <a:pt x="2060" y="755"/>
                  </a:lnTo>
                  <a:lnTo>
                    <a:pt x="2061" y="753"/>
                  </a:lnTo>
                  <a:lnTo>
                    <a:pt x="2059" y="750"/>
                  </a:lnTo>
                  <a:lnTo>
                    <a:pt x="2060" y="750"/>
                  </a:lnTo>
                  <a:lnTo>
                    <a:pt x="2062" y="750"/>
                  </a:lnTo>
                  <a:lnTo>
                    <a:pt x="2064" y="750"/>
                  </a:lnTo>
                  <a:lnTo>
                    <a:pt x="2065" y="750"/>
                  </a:lnTo>
                  <a:lnTo>
                    <a:pt x="2066" y="749"/>
                  </a:lnTo>
                  <a:lnTo>
                    <a:pt x="2067" y="747"/>
                  </a:lnTo>
                  <a:lnTo>
                    <a:pt x="2069" y="747"/>
                  </a:lnTo>
                  <a:lnTo>
                    <a:pt x="2070" y="744"/>
                  </a:lnTo>
                  <a:lnTo>
                    <a:pt x="2074" y="741"/>
                  </a:lnTo>
                  <a:lnTo>
                    <a:pt x="2074" y="740"/>
                  </a:lnTo>
                  <a:lnTo>
                    <a:pt x="2076" y="739"/>
                  </a:lnTo>
                  <a:lnTo>
                    <a:pt x="2076" y="739"/>
                  </a:lnTo>
                  <a:lnTo>
                    <a:pt x="2077" y="739"/>
                  </a:lnTo>
                  <a:lnTo>
                    <a:pt x="2076" y="741"/>
                  </a:lnTo>
                  <a:lnTo>
                    <a:pt x="2075" y="742"/>
                  </a:lnTo>
                  <a:lnTo>
                    <a:pt x="2076" y="742"/>
                  </a:lnTo>
                  <a:lnTo>
                    <a:pt x="2077" y="742"/>
                  </a:lnTo>
                  <a:lnTo>
                    <a:pt x="2080" y="740"/>
                  </a:lnTo>
                  <a:lnTo>
                    <a:pt x="2081" y="739"/>
                  </a:lnTo>
                  <a:lnTo>
                    <a:pt x="2081" y="740"/>
                  </a:lnTo>
                  <a:lnTo>
                    <a:pt x="2081" y="746"/>
                  </a:lnTo>
                  <a:lnTo>
                    <a:pt x="2084" y="745"/>
                  </a:lnTo>
                  <a:lnTo>
                    <a:pt x="2085" y="746"/>
                  </a:lnTo>
                  <a:lnTo>
                    <a:pt x="2087" y="746"/>
                  </a:lnTo>
                  <a:lnTo>
                    <a:pt x="2089" y="747"/>
                  </a:lnTo>
                  <a:lnTo>
                    <a:pt x="2090" y="747"/>
                  </a:lnTo>
                  <a:lnTo>
                    <a:pt x="2091" y="747"/>
                  </a:lnTo>
                  <a:lnTo>
                    <a:pt x="2091" y="749"/>
                  </a:lnTo>
                  <a:lnTo>
                    <a:pt x="2094" y="749"/>
                  </a:lnTo>
                  <a:lnTo>
                    <a:pt x="2095" y="747"/>
                  </a:lnTo>
                  <a:lnTo>
                    <a:pt x="2099" y="747"/>
                  </a:lnTo>
                  <a:lnTo>
                    <a:pt x="2101" y="746"/>
                  </a:lnTo>
                  <a:lnTo>
                    <a:pt x="2105" y="745"/>
                  </a:lnTo>
                  <a:lnTo>
                    <a:pt x="2107" y="744"/>
                  </a:lnTo>
                  <a:lnTo>
                    <a:pt x="2115" y="739"/>
                  </a:lnTo>
                  <a:lnTo>
                    <a:pt x="2117" y="737"/>
                  </a:lnTo>
                  <a:lnTo>
                    <a:pt x="2120" y="735"/>
                  </a:lnTo>
                  <a:lnTo>
                    <a:pt x="2122" y="732"/>
                  </a:lnTo>
                  <a:lnTo>
                    <a:pt x="2125" y="730"/>
                  </a:lnTo>
                  <a:lnTo>
                    <a:pt x="2125" y="729"/>
                  </a:lnTo>
                  <a:lnTo>
                    <a:pt x="2126" y="727"/>
                  </a:lnTo>
                  <a:lnTo>
                    <a:pt x="2131" y="721"/>
                  </a:lnTo>
                  <a:lnTo>
                    <a:pt x="2132" y="720"/>
                  </a:lnTo>
                  <a:lnTo>
                    <a:pt x="2135" y="719"/>
                  </a:lnTo>
                  <a:lnTo>
                    <a:pt x="2135" y="717"/>
                  </a:lnTo>
                  <a:lnTo>
                    <a:pt x="2136" y="716"/>
                  </a:lnTo>
                  <a:lnTo>
                    <a:pt x="2139" y="714"/>
                  </a:lnTo>
                  <a:lnTo>
                    <a:pt x="2141" y="711"/>
                  </a:lnTo>
                  <a:lnTo>
                    <a:pt x="2142" y="709"/>
                  </a:lnTo>
                  <a:lnTo>
                    <a:pt x="2144" y="707"/>
                  </a:lnTo>
                  <a:lnTo>
                    <a:pt x="2149" y="704"/>
                  </a:lnTo>
                  <a:lnTo>
                    <a:pt x="2152" y="700"/>
                  </a:lnTo>
                  <a:lnTo>
                    <a:pt x="2156" y="696"/>
                  </a:lnTo>
                  <a:lnTo>
                    <a:pt x="2157" y="695"/>
                  </a:lnTo>
                  <a:lnTo>
                    <a:pt x="2161" y="689"/>
                  </a:lnTo>
                  <a:lnTo>
                    <a:pt x="2164" y="685"/>
                  </a:lnTo>
                  <a:lnTo>
                    <a:pt x="2165" y="684"/>
                  </a:lnTo>
                  <a:lnTo>
                    <a:pt x="2166" y="680"/>
                  </a:lnTo>
                  <a:lnTo>
                    <a:pt x="2167" y="677"/>
                  </a:lnTo>
                  <a:lnTo>
                    <a:pt x="2167" y="676"/>
                  </a:lnTo>
                  <a:lnTo>
                    <a:pt x="2169" y="675"/>
                  </a:lnTo>
                  <a:lnTo>
                    <a:pt x="2174" y="670"/>
                  </a:lnTo>
                  <a:lnTo>
                    <a:pt x="2176" y="665"/>
                  </a:lnTo>
                  <a:lnTo>
                    <a:pt x="2179" y="661"/>
                  </a:lnTo>
                  <a:lnTo>
                    <a:pt x="2181" y="659"/>
                  </a:lnTo>
                  <a:lnTo>
                    <a:pt x="2184" y="657"/>
                  </a:lnTo>
                  <a:lnTo>
                    <a:pt x="2185" y="655"/>
                  </a:lnTo>
                  <a:lnTo>
                    <a:pt x="2187" y="652"/>
                  </a:lnTo>
                  <a:lnTo>
                    <a:pt x="2190" y="651"/>
                  </a:lnTo>
                  <a:lnTo>
                    <a:pt x="2190" y="650"/>
                  </a:lnTo>
                  <a:lnTo>
                    <a:pt x="2191" y="645"/>
                  </a:lnTo>
                  <a:lnTo>
                    <a:pt x="2194" y="641"/>
                  </a:lnTo>
                  <a:lnTo>
                    <a:pt x="2192" y="641"/>
                  </a:lnTo>
                  <a:lnTo>
                    <a:pt x="2192" y="640"/>
                  </a:lnTo>
                  <a:lnTo>
                    <a:pt x="2192" y="639"/>
                  </a:lnTo>
                  <a:lnTo>
                    <a:pt x="2192" y="639"/>
                  </a:lnTo>
                  <a:lnTo>
                    <a:pt x="2192" y="637"/>
                  </a:lnTo>
                  <a:lnTo>
                    <a:pt x="2194" y="636"/>
                  </a:lnTo>
                  <a:lnTo>
                    <a:pt x="2194" y="635"/>
                  </a:lnTo>
                  <a:lnTo>
                    <a:pt x="2195" y="630"/>
                  </a:lnTo>
                  <a:lnTo>
                    <a:pt x="2195" y="627"/>
                  </a:lnTo>
                  <a:lnTo>
                    <a:pt x="2195" y="626"/>
                  </a:lnTo>
                  <a:lnTo>
                    <a:pt x="2195" y="625"/>
                  </a:lnTo>
                  <a:lnTo>
                    <a:pt x="2196" y="622"/>
                  </a:lnTo>
                  <a:lnTo>
                    <a:pt x="2196" y="622"/>
                  </a:lnTo>
                  <a:lnTo>
                    <a:pt x="2196" y="621"/>
                  </a:lnTo>
                  <a:lnTo>
                    <a:pt x="2196" y="621"/>
                  </a:lnTo>
                  <a:lnTo>
                    <a:pt x="2195" y="621"/>
                  </a:lnTo>
                  <a:lnTo>
                    <a:pt x="2195" y="614"/>
                  </a:lnTo>
                  <a:lnTo>
                    <a:pt x="2195" y="609"/>
                  </a:lnTo>
                  <a:lnTo>
                    <a:pt x="2198" y="605"/>
                  </a:lnTo>
                  <a:lnTo>
                    <a:pt x="2198" y="604"/>
                  </a:lnTo>
                  <a:lnTo>
                    <a:pt x="2198" y="601"/>
                  </a:lnTo>
                  <a:lnTo>
                    <a:pt x="2200" y="597"/>
                  </a:lnTo>
                  <a:lnTo>
                    <a:pt x="2201" y="594"/>
                  </a:lnTo>
                  <a:lnTo>
                    <a:pt x="2204" y="592"/>
                  </a:lnTo>
                  <a:lnTo>
                    <a:pt x="2205" y="590"/>
                  </a:lnTo>
                  <a:lnTo>
                    <a:pt x="2208" y="589"/>
                  </a:lnTo>
                  <a:lnTo>
                    <a:pt x="2208" y="586"/>
                  </a:lnTo>
                  <a:lnTo>
                    <a:pt x="2209" y="583"/>
                  </a:lnTo>
                  <a:lnTo>
                    <a:pt x="2208" y="582"/>
                  </a:lnTo>
                  <a:lnTo>
                    <a:pt x="2206" y="582"/>
                  </a:lnTo>
                  <a:lnTo>
                    <a:pt x="2204" y="580"/>
                  </a:lnTo>
                  <a:lnTo>
                    <a:pt x="2204" y="578"/>
                  </a:lnTo>
                  <a:lnTo>
                    <a:pt x="2205" y="576"/>
                  </a:lnTo>
                  <a:lnTo>
                    <a:pt x="2205" y="575"/>
                  </a:lnTo>
                  <a:lnTo>
                    <a:pt x="2205" y="571"/>
                  </a:lnTo>
                  <a:lnTo>
                    <a:pt x="2203" y="570"/>
                  </a:lnTo>
                  <a:lnTo>
                    <a:pt x="2200" y="567"/>
                  </a:lnTo>
                  <a:lnTo>
                    <a:pt x="2200" y="566"/>
                  </a:lnTo>
                  <a:lnTo>
                    <a:pt x="2200" y="566"/>
                  </a:lnTo>
                  <a:lnTo>
                    <a:pt x="2205" y="568"/>
                  </a:lnTo>
                  <a:lnTo>
                    <a:pt x="2206" y="566"/>
                  </a:lnTo>
                  <a:lnTo>
                    <a:pt x="2208" y="565"/>
                  </a:lnTo>
                  <a:lnTo>
                    <a:pt x="2208" y="562"/>
                  </a:lnTo>
                  <a:lnTo>
                    <a:pt x="2205" y="562"/>
                  </a:lnTo>
                  <a:lnTo>
                    <a:pt x="2203" y="560"/>
                  </a:lnTo>
                  <a:lnTo>
                    <a:pt x="2203" y="558"/>
                  </a:lnTo>
                  <a:lnTo>
                    <a:pt x="2198" y="557"/>
                  </a:lnTo>
                  <a:lnTo>
                    <a:pt x="2192" y="553"/>
                  </a:lnTo>
                  <a:lnTo>
                    <a:pt x="2191" y="550"/>
                  </a:lnTo>
                  <a:lnTo>
                    <a:pt x="2190" y="548"/>
                  </a:lnTo>
                  <a:lnTo>
                    <a:pt x="2186" y="546"/>
                  </a:lnTo>
                  <a:lnTo>
                    <a:pt x="2185" y="545"/>
                  </a:lnTo>
                  <a:lnTo>
                    <a:pt x="2184" y="545"/>
                  </a:lnTo>
                  <a:lnTo>
                    <a:pt x="2179" y="546"/>
                  </a:lnTo>
                  <a:lnTo>
                    <a:pt x="2175" y="546"/>
                  </a:lnTo>
                  <a:lnTo>
                    <a:pt x="2170" y="543"/>
                  </a:lnTo>
                  <a:lnTo>
                    <a:pt x="2170" y="543"/>
                  </a:lnTo>
                  <a:lnTo>
                    <a:pt x="2170" y="545"/>
                  </a:lnTo>
                  <a:lnTo>
                    <a:pt x="2170" y="547"/>
                  </a:lnTo>
                  <a:lnTo>
                    <a:pt x="2170" y="548"/>
                  </a:lnTo>
                  <a:lnTo>
                    <a:pt x="2170" y="552"/>
                  </a:lnTo>
                  <a:lnTo>
                    <a:pt x="2170" y="555"/>
                  </a:lnTo>
                  <a:lnTo>
                    <a:pt x="2167" y="557"/>
                  </a:lnTo>
                  <a:lnTo>
                    <a:pt x="2166" y="558"/>
                  </a:lnTo>
                  <a:lnTo>
                    <a:pt x="2165" y="558"/>
                  </a:lnTo>
                  <a:lnTo>
                    <a:pt x="2164" y="558"/>
                  </a:lnTo>
                  <a:lnTo>
                    <a:pt x="2164" y="557"/>
                  </a:lnTo>
                  <a:lnTo>
                    <a:pt x="2166" y="556"/>
                  </a:lnTo>
                  <a:lnTo>
                    <a:pt x="2169" y="553"/>
                  </a:lnTo>
                  <a:lnTo>
                    <a:pt x="2169" y="551"/>
                  </a:lnTo>
                  <a:lnTo>
                    <a:pt x="2167" y="550"/>
                  </a:lnTo>
                  <a:lnTo>
                    <a:pt x="2167" y="550"/>
                  </a:lnTo>
                  <a:lnTo>
                    <a:pt x="2165" y="551"/>
                  </a:lnTo>
                  <a:lnTo>
                    <a:pt x="2164" y="555"/>
                  </a:lnTo>
                  <a:lnTo>
                    <a:pt x="2160" y="557"/>
                  </a:lnTo>
                  <a:lnTo>
                    <a:pt x="2156" y="557"/>
                  </a:lnTo>
                  <a:lnTo>
                    <a:pt x="2151" y="558"/>
                  </a:lnTo>
                  <a:lnTo>
                    <a:pt x="2150" y="558"/>
                  </a:lnTo>
                  <a:lnTo>
                    <a:pt x="2150" y="557"/>
                  </a:lnTo>
                  <a:lnTo>
                    <a:pt x="2151" y="556"/>
                  </a:lnTo>
                  <a:lnTo>
                    <a:pt x="2154" y="555"/>
                  </a:lnTo>
                  <a:lnTo>
                    <a:pt x="2155" y="552"/>
                  </a:lnTo>
                  <a:lnTo>
                    <a:pt x="2157" y="551"/>
                  </a:lnTo>
                  <a:lnTo>
                    <a:pt x="2157" y="551"/>
                  </a:lnTo>
                  <a:lnTo>
                    <a:pt x="2155" y="550"/>
                  </a:lnTo>
                  <a:lnTo>
                    <a:pt x="2152" y="548"/>
                  </a:lnTo>
                  <a:lnTo>
                    <a:pt x="2151" y="547"/>
                  </a:lnTo>
                  <a:lnTo>
                    <a:pt x="2152" y="547"/>
                  </a:lnTo>
                  <a:lnTo>
                    <a:pt x="2152" y="547"/>
                  </a:lnTo>
                  <a:lnTo>
                    <a:pt x="2154" y="546"/>
                  </a:lnTo>
                  <a:lnTo>
                    <a:pt x="2156" y="545"/>
                  </a:lnTo>
                  <a:lnTo>
                    <a:pt x="2154" y="543"/>
                  </a:lnTo>
                  <a:lnTo>
                    <a:pt x="2151" y="545"/>
                  </a:lnTo>
                  <a:lnTo>
                    <a:pt x="2149" y="546"/>
                  </a:lnTo>
                  <a:lnTo>
                    <a:pt x="2147" y="547"/>
                  </a:lnTo>
                  <a:lnTo>
                    <a:pt x="2149" y="548"/>
                  </a:lnTo>
                  <a:lnTo>
                    <a:pt x="2150" y="548"/>
                  </a:lnTo>
                  <a:lnTo>
                    <a:pt x="2149" y="552"/>
                  </a:lnTo>
                  <a:lnTo>
                    <a:pt x="2146" y="552"/>
                  </a:lnTo>
                  <a:lnTo>
                    <a:pt x="2145" y="552"/>
                  </a:lnTo>
                  <a:lnTo>
                    <a:pt x="2144" y="553"/>
                  </a:lnTo>
                  <a:lnTo>
                    <a:pt x="2142" y="553"/>
                  </a:lnTo>
                  <a:lnTo>
                    <a:pt x="2142" y="551"/>
                  </a:lnTo>
                  <a:lnTo>
                    <a:pt x="2142" y="548"/>
                  </a:lnTo>
                  <a:lnTo>
                    <a:pt x="2144" y="542"/>
                  </a:lnTo>
                  <a:lnTo>
                    <a:pt x="2144" y="541"/>
                  </a:lnTo>
                  <a:lnTo>
                    <a:pt x="2144" y="538"/>
                  </a:lnTo>
                  <a:lnTo>
                    <a:pt x="2144" y="537"/>
                  </a:lnTo>
                  <a:lnTo>
                    <a:pt x="2142" y="537"/>
                  </a:lnTo>
                  <a:lnTo>
                    <a:pt x="2140" y="538"/>
                  </a:lnTo>
                  <a:lnTo>
                    <a:pt x="2136" y="538"/>
                  </a:lnTo>
                  <a:lnTo>
                    <a:pt x="2130" y="538"/>
                  </a:lnTo>
                  <a:lnTo>
                    <a:pt x="2125" y="536"/>
                  </a:lnTo>
                  <a:lnTo>
                    <a:pt x="2124" y="536"/>
                  </a:lnTo>
                  <a:lnTo>
                    <a:pt x="2122" y="536"/>
                  </a:lnTo>
                  <a:lnTo>
                    <a:pt x="2121" y="533"/>
                  </a:lnTo>
                  <a:lnTo>
                    <a:pt x="2122" y="532"/>
                  </a:lnTo>
                  <a:lnTo>
                    <a:pt x="2122" y="531"/>
                  </a:lnTo>
                  <a:lnTo>
                    <a:pt x="2126" y="528"/>
                  </a:lnTo>
                  <a:lnTo>
                    <a:pt x="2129" y="527"/>
                  </a:lnTo>
                  <a:lnTo>
                    <a:pt x="2135" y="523"/>
                  </a:lnTo>
                  <a:lnTo>
                    <a:pt x="2137" y="521"/>
                  </a:lnTo>
                  <a:lnTo>
                    <a:pt x="2139" y="520"/>
                  </a:lnTo>
                  <a:lnTo>
                    <a:pt x="2144" y="517"/>
                  </a:lnTo>
                  <a:lnTo>
                    <a:pt x="2146" y="515"/>
                  </a:lnTo>
                  <a:lnTo>
                    <a:pt x="2149" y="513"/>
                  </a:lnTo>
                  <a:lnTo>
                    <a:pt x="2151" y="512"/>
                  </a:lnTo>
                  <a:lnTo>
                    <a:pt x="2154" y="510"/>
                  </a:lnTo>
                  <a:lnTo>
                    <a:pt x="2156" y="508"/>
                  </a:lnTo>
                  <a:lnTo>
                    <a:pt x="2161" y="503"/>
                  </a:lnTo>
                  <a:lnTo>
                    <a:pt x="2162" y="501"/>
                  </a:lnTo>
                  <a:lnTo>
                    <a:pt x="2162" y="500"/>
                  </a:lnTo>
                  <a:lnTo>
                    <a:pt x="2164" y="498"/>
                  </a:lnTo>
                  <a:lnTo>
                    <a:pt x="2170" y="492"/>
                  </a:lnTo>
                  <a:lnTo>
                    <a:pt x="2174" y="490"/>
                  </a:lnTo>
                  <a:lnTo>
                    <a:pt x="2176" y="487"/>
                  </a:lnTo>
                  <a:lnTo>
                    <a:pt x="2180" y="485"/>
                  </a:lnTo>
                  <a:lnTo>
                    <a:pt x="2181" y="485"/>
                  </a:lnTo>
                  <a:lnTo>
                    <a:pt x="2182" y="482"/>
                  </a:lnTo>
                  <a:lnTo>
                    <a:pt x="2185" y="482"/>
                  </a:lnTo>
                  <a:lnTo>
                    <a:pt x="2186" y="481"/>
                  </a:lnTo>
                  <a:lnTo>
                    <a:pt x="2187" y="478"/>
                  </a:lnTo>
                  <a:lnTo>
                    <a:pt x="2194" y="476"/>
                  </a:lnTo>
                  <a:lnTo>
                    <a:pt x="2195" y="475"/>
                  </a:lnTo>
                  <a:lnTo>
                    <a:pt x="2198" y="467"/>
                  </a:lnTo>
                  <a:lnTo>
                    <a:pt x="2199" y="466"/>
                  </a:lnTo>
                  <a:lnTo>
                    <a:pt x="2201" y="463"/>
                  </a:lnTo>
                  <a:lnTo>
                    <a:pt x="2206" y="461"/>
                  </a:lnTo>
                  <a:lnTo>
                    <a:pt x="2210" y="458"/>
                  </a:lnTo>
                  <a:lnTo>
                    <a:pt x="2213" y="457"/>
                  </a:lnTo>
                  <a:lnTo>
                    <a:pt x="2216" y="452"/>
                  </a:lnTo>
                  <a:lnTo>
                    <a:pt x="2220" y="448"/>
                  </a:lnTo>
                  <a:lnTo>
                    <a:pt x="2224" y="447"/>
                  </a:lnTo>
                  <a:lnTo>
                    <a:pt x="2233" y="445"/>
                  </a:lnTo>
                  <a:lnTo>
                    <a:pt x="2236" y="445"/>
                  </a:lnTo>
                  <a:lnTo>
                    <a:pt x="2241" y="443"/>
                  </a:lnTo>
                  <a:lnTo>
                    <a:pt x="2245" y="443"/>
                  </a:lnTo>
                  <a:lnTo>
                    <a:pt x="2250" y="445"/>
                  </a:lnTo>
                  <a:lnTo>
                    <a:pt x="2265" y="443"/>
                  </a:lnTo>
                  <a:lnTo>
                    <a:pt x="2268" y="445"/>
                  </a:lnTo>
                  <a:lnTo>
                    <a:pt x="2269" y="445"/>
                  </a:lnTo>
                  <a:lnTo>
                    <a:pt x="2270" y="448"/>
                  </a:lnTo>
                  <a:lnTo>
                    <a:pt x="2273" y="448"/>
                  </a:lnTo>
                  <a:lnTo>
                    <a:pt x="2275" y="447"/>
                  </a:lnTo>
                  <a:lnTo>
                    <a:pt x="2278" y="443"/>
                  </a:lnTo>
                  <a:lnTo>
                    <a:pt x="2279" y="442"/>
                  </a:lnTo>
                  <a:lnTo>
                    <a:pt x="2283" y="445"/>
                  </a:lnTo>
                  <a:lnTo>
                    <a:pt x="2286" y="445"/>
                  </a:lnTo>
                  <a:lnTo>
                    <a:pt x="2293" y="446"/>
                  </a:lnTo>
                  <a:lnTo>
                    <a:pt x="2295" y="446"/>
                  </a:lnTo>
                  <a:lnTo>
                    <a:pt x="2298" y="443"/>
                  </a:lnTo>
                  <a:lnTo>
                    <a:pt x="2303" y="443"/>
                  </a:lnTo>
                  <a:lnTo>
                    <a:pt x="2306" y="447"/>
                  </a:lnTo>
                  <a:lnTo>
                    <a:pt x="2309" y="447"/>
                  </a:lnTo>
                  <a:lnTo>
                    <a:pt x="2311" y="446"/>
                  </a:lnTo>
                  <a:lnTo>
                    <a:pt x="2313" y="445"/>
                  </a:lnTo>
                  <a:lnTo>
                    <a:pt x="2311" y="443"/>
                  </a:lnTo>
                  <a:lnTo>
                    <a:pt x="2309" y="445"/>
                  </a:lnTo>
                  <a:lnTo>
                    <a:pt x="2309" y="443"/>
                  </a:lnTo>
                  <a:lnTo>
                    <a:pt x="2310" y="441"/>
                  </a:lnTo>
                  <a:lnTo>
                    <a:pt x="2311" y="442"/>
                  </a:lnTo>
                  <a:lnTo>
                    <a:pt x="2315" y="442"/>
                  </a:lnTo>
                  <a:lnTo>
                    <a:pt x="2316" y="442"/>
                  </a:lnTo>
                  <a:lnTo>
                    <a:pt x="2315" y="441"/>
                  </a:lnTo>
                  <a:lnTo>
                    <a:pt x="2315" y="441"/>
                  </a:lnTo>
                  <a:lnTo>
                    <a:pt x="2314" y="440"/>
                  </a:lnTo>
                  <a:lnTo>
                    <a:pt x="2316" y="437"/>
                  </a:lnTo>
                  <a:lnTo>
                    <a:pt x="2319" y="436"/>
                  </a:lnTo>
                  <a:lnTo>
                    <a:pt x="2321" y="436"/>
                  </a:lnTo>
                  <a:lnTo>
                    <a:pt x="2330" y="438"/>
                  </a:lnTo>
                  <a:lnTo>
                    <a:pt x="2331" y="438"/>
                  </a:lnTo>
                  <a:lnTo>
                    <a:pt x="2333" y="440"/>
                  </a:lnTo>
                  <a:lnTo>
                    <a:pt x="2337" y="441"/>
                  </a:lnTo>
                  <a:lnTo>
                    <a:pt x="2334" y="441"/>
                  </a:lnTo>
                  <a:lnTo>
                    <a:pt x="2334" y="442"/>
                  </a:lnTo>
                  <a:lnTo>
                    <a:pt x="2335" y="442"/>
                  </a:lnTo>
                  <a:lnTo>
                    <a:pt x="2337" y="442"/>
                  </a:lnTo>
                  <a:lnTo>
                    <a:pt x="2338" y="442"/>
                  </a:lnTo>
                  <a:lnTo>
                    <a:pt x="2339" y="442"/>
                  </a:lnTo>
                  <a:lnTo>
                    <a:pt x="2339" y="441"/>
                  </a:lnTo>
                  <a:lnTo>
                    <a:pt x="2340" y="441"/>
                  </a:lnTo>
                  <a:lnTo>
                    <a:pt x="2342" y="440"/>
                  </a:lnTo>
                  <a:lnTo>
                    <a:pt x="2343" y="440"/>
                  </a:lnTo>
                  <a:lnTo>
                    <a:pt x="2345" y="441"/>
                  </a:lnTo>
                  <a:lnTo>
                    <a:pt x="2348" y="441"/>
                  </a:lnTo>
                  <a:lnTo>
                    <a:pt x="2352" y="446"/>
                  </a:lnTo>
                  <a:lnTo>
                    <a:pt x="2354" y="446"/>
                  </a:lnTo>
                  <a:lnTo>
                    <a:pt x="2357" y="446"/>
                  </a:lnTo>
                  <a:lnTo>
                    <a:pt x="2357" y="446"/>
                  </a:lnTo>
                  <a:lnTo>
                    <a:pt x="2358" y="447"/>
                  </a:lnTo>
                  <a:lnTo>
                    <a:pt x="2354" y="448"/>
                  </a:lnTo>
                  <a:lnTo>
                    <a:pt x="2352" y="448"/>
                  </a:lnTo>
                  <a:lnTo>
                    <a:pt x="2348" y="448"/>
                  </a:lnTo>
                  <a:lnTo>
                    <a:pt x="2343" y="450"/>
                  </a:lnTo>
                  <a:lnTo>
                    <a:pt x="2345" y="455"/>
                  </a:lnTo>
                  <a:lnTo>
                    <a:pt x="2350" y="455"/>
                  </a:lnTo>
                  <a:lnTo>
                    <a:pt x="2357" y="453"/>
                  </a:lnTo>
                  <a:lnTo>
                    <a:pt x="2357" y="452"/>
                  </a:lnTo>
                  <a:lnTo>
                    <a:pt x="2359" y="451"/>
                  </a:lnTo>
                  <a:lnTo>
                    <a:pt x="2360" y="451"/>
                  </a:lnTo>
                  <a:lnTo>
                    <a:pt x="2363" y="453"/>
                  </a:lnTo>
                  <a:lnTo>
                    <a:pt x="2367" y="453"/>
                  </a:lnTo>
                  <a:lnTo>
                    <a:pt x="2367" y="453"/>
                  </a:lnTo>
                  <a:lnTo>
                    <a:pt x="2369" y="450"/>
                  </a:lnTo>
                  <a:lnTo>
                    <a:pt x="2372" y="450"/>
                  </a:lnTo>
                  <a:lnTo>
                    <a:pt x="2373" y="450"/>
                  </a:lnTo>
                  <a:lnTo>
                    <a:pt x="2374" y="447"/>
                  </a:lnTo>
                  <a:lnTo>
                    <a:pt x="2378" y="447"/>
                  </a:lnTo>
                  <a:lnTo>
                    <a:pt x="2382" y="450"/>
                  </a:lnTo>
                  <a:lnTo>
                    <a:pt x="2383" y="451"/>
                  </a:lnTo>
                  <a:lnTo>
                    <a:pt x="2385" y="450"/>
                  </a:lnTo>
                  <a:lnTo>
                    <a:pt x="2388" y="448"/>
                  </a:lnTo>
                  <a:lnTo>
                    <a:pt x="2389" y="447"/>
                  </a:lnTo>
                  <a:lnTo>
                    <a:pt x="2393" y="448"/>
                  </a:lnTo>
                  <a:lnTo>
                    <a:pt x="2394" y="448"/>
                  </a:lnTo>
                  <a:lnTo>
                    <a:pt x="2397" y="448"/>
                  </a:lnTo>
                  <a:lnTo>
                    <a:pt x="2399" y="448"/>
                  </a:lnTo>
                  <a:lnTo>
                    <a:pt x="2399" y="446"/>
                  </a:lnTo>
                  <a:lnTo>
                    <a:pt x="2399" y="445"/>
                  </a:lnTo>
                  <a:lnTo>
                    <a:pt x="2397" y="442"/>
                  </a:lnTo>
                  <a:lnTo>
                    <a:pt x="2390" y="441"/>
                  </a:lnTo>
                  <a:lnTo>
                    <a:pt x="2388" y="442"/>
                  </a:lnTo>
                  <a:lnTo>
                    <a:pt x="2387" y="442"/>
                  </a:lnTo>
                  <a:lnTo>
                    <a:pt x="2385" y="442"/>
                  </a:lnTo>
                  <a:lnTo>
                    <a:pt x="2384" y="441"/>
                  </a:lnTo>
                  <a:lnTo>
                    <a:pt x="2385" y="440"/>
                  </a:lnTo>
                  <a:lnTo>
                    <a:pt x="2387" y="438"/>
                  </a:lnTo>
                  <a:lnTo>
                    <a:pt x="2387" y="437"/>
                  </a:lnTo>
                  <a:lnTo>
                    <a:pt x="2387" y="435"/>
                  </a:lnTo>
                  <a:lnTo>
                    <a:pt x="2388" y="435"/>
                  </a:lnTo>
                  <a:lnTo>
                    <a:pt x="2389" y="433"/>
                  </a:lnTo>
                  <a:lnTo>
                    <a:pt x="2390" y="430"/>
                  </a:lnTo>
                  <a:lnTo>
                    <a:pt x="2397" y="423"/>
                  </a:lnTo>
                  <a:lnTo>
                    <a:pt x="2403" y="420"/>
                  </a:lnTo>
                  <a:lnTo>
                    <a:pt x="2407" y="417"/>
                  </a:lnTo>
                  <a:lnTo>
                    <a:pt x="2408" y="416"/>
                  </a:lnTo>
                  <a:lnTo>
                    <a:pt x="2412" y="411"/>
                  </a:lnTo>
                  <a:lnTo>
                    <a:pt x="2415" y="407"/>
                  </a:lnTo>
                  <a:lnTo>
                    <a:pt x="2417" y="407"/>
                  </a:lnTo>
                  <a:lnTo>
                    <a:pt x="2419" y="404"/>
                  </a:lnTo>
                  <a:lnTo>
                    <a:pt x="2419" y="401"/>
                  </a:lnTo>
                  <a:lnTo>
                    <a:pt x="2422" y="399"/>
                  </a:lnTo>
                  <a:lnTo>
                    <a:pt x="2423" y="398"/>
                  </a:lnTo>
                  <a:lnTo>
                    <a:pt x="2425" y="397"/>
                  </a:lnTo>
                  <a:lnTo>
                    <a:pt x="2429" y="394"/>
                  </a:lnTo>
                  <a:lnTo>
                    <a:pt x="2430" y="394"/>
                  </a:lnTo>
                  <a:lnTo>
                    <a:pt x="2435" y="394"/>
                  </a:lnTo>
                  <a:lnTo>
                    <a:pt x="2439" y="394"/>
                  </a:lnTo>
                  <a:lnTo>
                    <a:pt x="2440" y="394"/>
                  </a:lnTo>
                  <a:lnTo>
                    <a:pt x="2443" y="393"/>
                  </a:lnTo>
                  <a:lnTo>
                    <a:pt x="2445" y="393"/>
                  </a:lnTo>
                  <a:lnTo>
                    <a:pt x="2449" y="393"/>
                  </a:lnTo>
                  <a:lnTo>
                    <a:pt x="2453" y="391"/>
                  </a:lnTo>
                  <a:lnTo>
                    <a:pt x="2454" y="391"/>
                  </a:lnTo>
                  <a:lnTo>
                    <a:pt x="2455" y="392"/>
                  </a:lnTo>
                  <a:lnTo>
                    <a:pt x="2458" y="393"/>
                  </a:lnTo>
                  <a:lnTo>
                    <a:pt x="2459" y="394"/>
                  </a:lnTo>
                  <a:lnTo>
                    <a:pt x="2459" y="396"/>
                  </a:lnTo>
                  <a:lnTo>
                    <a:pt x="2462" y="394"/>
                  </a:lnTo>
                  <a:lnTo>
                    <a:pt x="2468" y="392"/>
                  </a:lnTo>
                  <a:lnTo>
                    <a:pt x="2469" y="392"/>
                  </a:lnTo>
                  <a:lnTo>
                    <a:pt x="2471" y="392"/>
                  </a:lnTo>
                  <a:lnTo>
                    <a:pt x="2471" y="393"/>
                  </a:lnTo>
                  <a:lnTo>
                    <a:pt x="2471" y="394"/>
                  </a:lnTo>
                  <a:lnTo>
                    <a:pt x="2469" y="397"/>
                  </a:lnTo>
                  <a:lnTo>
                    <a:pt x="2468" y="399"/>
                  </a:lnTo>
                  <a:lnTo>
                    <a:pt x="2465" y="404"/>
                  </a:lnTo>
                  <a:lnTo>
                    <a:pt x="2464" y="404"/>
                  </a:lnTo>
                  <a:lnTo>
                    <a:pt x="2464" y="406"/>
                  </a:lnTo>
                  <a:lnTo>
                    <a:pt x="2465" y="408"/>
                  </a:lnTo>
                  <a:lnTo>
                    <a:pt x="2463" y="411"/>
                  </a:lnTo>
                  <a:lnTo>
                    <a:pt x="2463" y="412"/>
                  </a:lnTo>
                  <a:lnTo>
                    <a:pt x="2464" y="412"/>
                  </a:lnTo>
                  <a:lnTo>
                    <a:pt x="2465" y="411"/>
                  </a:lnTo>
                  <a:lnTo>
                    <a:pt x="2468" y="409"/>
                  </a:lnTo>
                  <a:lnTo>
                    <a:pt x="2469" y="409"/>
                  </a:lnTo>
                  <a:lnTo>
                    <a:pt x="2472" y="411"/>
                  </a:lnTo>
                  <a:lnTo>
                    <a:pt x="2469" y="414"/>
                  </a:lnTo>
                  <a:lnTo>
                    <a:pt x="2469" y="416"/>
                  </a:lnTo>
                  <a:lnTo>
                    <a:pt x="2468" y="417"/>
                  </a:lnTo>
                  <a:lnTo>
                    <a:pt x="2468" y="418"/>
                  </a:lnTo>
                  <a:lnTo>
                    <a:pt x="2469" y="417"/>
                  </a:lnTo>
                  <a:lnTo>
                    <a:pt x="2471" y="417"/>
                  </a:lnTo>
                  <a:lnTo>
                    <a:pt x="2473" y="416"/>
                  </a:lnTo>
                  <a:lnTo>
                    <a:pt x="2477" y="416"/>
                  </a:lnTo>
                  <a:lnTo>
                    <a:pt x="2478" y="413"/>
                  </a:lnTo>
                  <a:lnTo>
                    <a:pt x="2481" y="412"/>
                  </a:lnTo>
                  <a:lnTo>
                    <a:pt x="2497" y="399"/>
                  </a:lnTo>
                  <a:lnTo>
                    <a:pt x="2499" y="397"/>
                  </a:lnTo>
                  <a:lnTo>
                    <a:pt x="2501" y="397"/>
                  </a:lnTo>
                  <a:lnTo>
                    <a:pt x="2502" y="397"/>
                  </a:lnTo>
                  <a:lnTo>
                    <a:pt x="2503" y="397"/>
                  </a:lnTo>
                  <a:lnTo>
                    <a:pt x="2503" y="396"/>
                  </a:lnTo>
                  <a:lnTo>
                    <a:pt x="2504" y="396"/>
                  </a:lnTo>
                  <a:lnTo>
                    <a:pt x="2506" y="396"/>
                  </a:lnTo>
                  <a:lnTo>
                    <a:pt x="2507" y="398"/>
                  </a:lnTo>
                  <a:lnTo>
                    <a:pt x="2508" y="399"/>
                  </a:lnTo>
                  <a:lnTo>
                    <a:pt x="2508" y="399"/>
                  </a:lnTo>
                  <a:lnTo>
                    <a:pt x="2509" y="398"/>
                  </a:lnTo>
                  <a:lnTo>
                    <a:pt x="2509" y="398"/>
                  </a:lnTo>
                  <a:lnTo>
                    <a:pt x="2511" y="397"/>
                  </a:lnTo>
                  <a:lnTo>
                    <a:pt x="2511" y="396"/>
                  </a:lnTo>
                  <a:lnTo>
                    <a:pt x="2511" y="396"/>
                  </a:lnTo>
                  <a:lnTo>
                    <a:pt x="2508" y="394"/>
                  </a:lnTo>
                  <a:lnTo>
                    <a:pt x="2508" y="392"/>
                  </a:lnTo>
                  <a:lnTo>
                    <a:pt x="2509" y="388"/>
                  </a:lnTo>
                  <a:lnTo>
                    <a:pt x="2509" y="387"/>
                  </a:lnTo>
                  <a:lnTo>
                    <a:pt x="2509" y="384"/>
                  </a:lnTo>
                  <a:lnTo>
                    <a:pt x="2511" y="383"/>
                  </a:lnTo>
                  <a:lnTo>
                    <a:pt x="2511" y="382"/>
                  </a:lnTo>
                  <a:lnTo>
                    <a:pt x="2512" y="382"/>
                  </a:lnTo>
                  <a:lnTo>
                    <a:pt x="2511" y="379"/>
                  </a:lnTo>
                  <a:lnTo>
                    <a:pt x="2512" y="378"/>
                  </a:lnTo>
                  <a:lnTo>
                    <a:pt x="2512" y="378"/>
                  </a:lnTo>
                  <a:lnTo>
                    <a:pt x="2526" y="374"/>
                  </a:lnTo>
                  <a:lnTo>
                    <a:pt x="2527" y="374"/>
                  </a:lnTo>
                  <a:lnTo>
                    <a:pt x="2529" y="376"/>
                  </a:lnTo>
                  <a:lnTo>
                    <a:pt x="2532" y="377"/>
                  </a:lnTo>
                  <a:lnTo>
                    <a:pt x="2536" y="378"/>
                  </a:lnTo>
                  <a:lnTo>
                    <a:pt x="2541" y="379"/>
                  </a:lnTo>
                  <a:lnTo>
                    <a:pt x="2541" y="381"/>
                  </a:lnTo>
                  <a:lnTo>
                    <a:pt x="2539" y="379"/>
                  </a:lnTo>
                  <a:lnTo>
                    <a:pt x="2538" y="381"/>
                  </a:lnTo>
                  <a:lnTo>
                    <a:pt x="2538" y="381"/>
                  </a:lnTo>
                  <a:lnTo>
                    <a:pt x="2538" y="382"/>
                  </a:lnTo>
                  <a:lnTo>
                    <a:pt x="2537" y="381"/>
                  </a:lnTo>
                  <a:lnTo>
                    <a:pt x="2534" y="381"/>
                  </a:lnTo>
                  <a:lnTo>
                    <a:pt x="2531" y="379"/>
                  </a:lnTo>
                  <a:lnTo>
                    <a:pt x="2529" y="379"/>
                  </a:lnTo>
                  <a:lnTo>
                    <a:pt x="2526" y="382"/>
                  </a:lnTo>
                  <a:lnTo>
                    <a:pt x="2524" y="383"/>
                  </a:lnTo>
                  <a:lnTo>
                    <a:pt x="2523" y="388"/>
                  </a:lnTo>
                  <a:lnTo>
                    <a:pt x="2522" y="392"/>
                  </a:lnTo>
                  <a:lnTo>
                    <a:pt x="2522" y="396"/>
                  </a:lnTo>
                  <a:lnTo>
                    <a:pt x="2519" y="397"/>
                  </a:lnTo>
                  <a:lnTo>
                    <a:pt x="2519" y="399"/>
                  </a:lnTo>
                  <a:lnTo>
                    <a:pt x="2519" y="401"/>
                  </a:lnTo>
                  <a:lnTo>
                    <a:pt x="2521" y="402"/>
                  </a:lnTo>
                  <a:lnTo>
                    <a:pt x="2522" y="402"/>
                  </a:lnTo>
                  <a:lnTo>
                    <a:pt x="2522" y="403"/>
                  </a:lnTo>
                  <a:lnTo>
                    <a:pt x="2519" y="406"/>
                  </a:lnTo>
                  <a:lnTo>
                    <a:pt x="2516" y="408"/>
                  </a:lnTo>
                  <a:lnTo>
                    <a:pt x="2516" y="409"/>
                  </a:lnTo>
                  <a:lnTo>
                    <a:pt x="2516" y="411"/>
                  </a:lnTo>
                  <a:lnTo>
                    <a:pt x="2517" y="412"/>
                  </a:lnTo>
                  <a:lnTo>
                    <a:pt x="2516" y="413"/>
                  </a:lnTo>
                  <a:lnTo>
                    <a:pt x="2514" y="413"/>
                  </a:lnTo>
                  <a:lnTo>
                    <a:pt x="2512" y="414"/>
                  </a:lnTo>
                  <a:lnTo>
                    <a:pt x="2507" y="416"/>
                  </a:lnTo>
                  <a:lnTo>
                    <a:pt x="2503" y="418"/>
                  </a:lnTo>
                  <a:lnTo>
                    <a:pt x="2497" y="421"/>
                  </a:lnTo>
                  <a:lnTo>
                    <a:pt x="2494" y="422"/>
                  </a:lnTo>
                  <a:lnTo>
                    <a:pt x="2494" y="423"/>
                  </a:lnTo>
                  <a:lnTo>
                    <a:pt x="2492" y="427"/>
                  </a:lnTo>
                  <a:lnTo>
                    <a:pt x="2491" y="428"/>
                  </a:lnTo>
                  <a:lnTo>
                    <a:pt x="2486" y="431"/>
                  </a:lnTo>
                  <a:lnTo>
                    <a:pt x="2483" y="435"/>
                  </a:lnTo>
                  <a:lnTo>
                    <a:pt x="2478" y="440"/>
                  </a:lnTo>
                  <a:lnTo>
                    <a:pt x="2476" y="440"/>
                  </a:lnTo>
                  <a:lnTo>
                    <a:pt x="2473" y="441"/>
                  </a:lnTo>
                  <a:lnTo>
                    <a:pt x="2471" y="443"/>
                  </a:lnTo>
                  <a:lnTo>
                    <a:pt x="2464" y="450"/>
                  </a:lnTo>
                  <a:lnTo>
                    <a:pt x="2460" y="456"/>
                  </a:lnTo>
                  <a:lnTo>
                    <a:pt x="2458" y="458"/>
                  </a:lnTo>
                  <a:lnTo>
                    <a:pt x="2457" y="460"/>
                  </a:lnTo>
                  <a:lnTo>
                    <a:pt x="2455" y="462"/>
                  </a:lnTo>
                  <a:lnTo>
                    <a:pt x="2453" y="463"/>
                  </a:lnTo>
                  <a:lnTo>
                    <a:pt x="2448" y="466"/>
                  </a:lnTo>
                  <a:lnTo>
                    <a:pt x="2444" y="468"/>
                  </a:lnTo>
                  <a:lnTo>
                    <a:pt x="2443" y="471"/>
                  </a:lnTo>
                  <a:lnTo>
                    <a:pt x="2442" y="472"/>
                  </a:lnTo>
                  <a:lnTo>
                    <a:pt x="2440" y="471"/>
                  </a:lnTo>
                  <a:lnTo>
                    <a:pt x="2438" y="472"/>
                  </a:lnTo>
                  <a:lnTo>
                    <a:pt x="2433" y="472"/>
                  </a:lnTo>
                  <a:lnTo>
                    <a:pt x="2430" y="476"/>
                  </a:lnTo>
                  <a:lnTo>
                    <a:pt x="2427" y="476"/>
                  </a:lnTo>
                  <a:lnTo>
                    <a:pt x="2424" y="476"/>
                  </a:lnTo>
                  <a:lnTo>
                    <a:pt x="2423" y="476"/>
                  </a:lnTo>
                  <a:lnTo>
                    <a:pt x="2422" y="476"/>
                  </a:lnTo>
                  <a:lnTo>
                    <a:pt x="2422" y="477"/>
                  </a:lnTo>
                  <a:lnTo>
                    <a:pt x="2423" y="478"/>
                  </a:lnTo>
                  <a:lnTo>
                    <a:pt x="2423" y="480"/>
                  </a:lnTo>
                  <a:lnTo>
                    <a:pt x="2424" y="481"/>
                  </a:lnTo>
                  <a:lnTo>
                    <a:pt x="2424" y="482"/>
                  </a:lnTo>
                  <a:lnTo>
                    <a:pt x="2422" y="486"/>
                  </a:lnTo>
                  <a:lnTo>
                    <a:pt x="2420" y="488"/>
                  </a:lnTo>
                  <a:lnTo>
                    <a:pt x="2418" y="491"/>
                  </a:lnTo>
                  <a:lnTo>
                    <a:pt x="2412" y="496"/>
                  </a:lnTo>
                  <a:lnTo>
                    <a:pt x="2410" y="497"/>
                  </a:lnTo>
                  <a:lnTo>
                    <a:pt x="2410" y="497"/>
                  </a:lnTo>
                  <a:lnTo>
                    <a:pt x="2407" y="510"/>
                  </a:lnTo>
                  <a:lnTo>
                    <a:pt x="2405" y="515"/>
                  </a:lnTo>
                  <a:lnTo>
                    <a:pt x="2404" y="523"/>
                  </a:lnTo>
                  <a:lnTo>
                    <a:pt x="2404" y="527"/>
                  </a:lnTo>
                  <a:lnTo>
                    <a:pt x="2405" y="533"/>
                  </a:lnTo>
                  <a:lnTo>
                    <a:pt x="2407" y="540"/>
                  </a:lnTo>
                  <a:lnTo>
                    <a:pt x="2409" y="551"/>
                  </a:lnTo>
                  <a:lnTo>
                    <a:pt x="2409" y="555"/>
                  </a:lnTo>
                  <a:lnTo>
                    <a:pt x="2412" y="568"/>
                  </a:lnTo>
                  <a:lnTo>
                    <a:pt x="2412" y="571"/>
                  </a:lnTo>
                  <a:lnTo>
                    <a:pt x="2413" y="573"/>
                  </a:lnTo>
                  <a:lnTo>
                    <a:pt x="2413" y="575"/>
                  </a:lnTo>
                  <a:lnTo>
                    <a:pt x="2415" y="577"/>
                  </a:lnTo>
                  <a:lnTo>
                    <a:pt x="2415" y="580"/>
                  </a:lnTo>
                  <a:lnTo>
                    <a:pt x="2417" y="589"/>
                  </a:lnTo>
                  <a:lnTo>
                    <a:pt x="2417" y="596"/>
                  </a:lnTo>
                  <a:lnTo>
                    <a:pt x="2418" y="599"/>
                  </a:lnTo>
                  <a:lnTo>
                    <a:pt x="2418" y="600"/>
                  </a:lnTo>
                  <a:lnTo>
                    <a:pt x="2419" y="601"/>
                  </a:lnTo>
                  <a:lnTo>
                    <a:pt x="2420" y="602"/>
                  </a:lnTo>
                  <a:lnTo>
                    <a:pt x="2420" y="604"/>
                  </a:lnTo>
                  <a:lnTo>
                    <a:pt x="2420" y="606"/>
                  </a:lnTo>
                  <a:lnTo>
                    <a:pt x="2422" y="605"/>
                  </a:lnTo>
                  <a:lnTo>
                    <a:pt x="2427" y="601"/>
                  </a:lnTo>
                  <a:lnTo>
                    <a:pt x="2430" y="597"/>
                  </a:lnTo>
                  <a:lnTo>
                    <a:pt x="2432" y="596"/>
                  </a:lnTo>
                  <a:lnTo>
                    <a:pt x="2433" y="595"/>
                  </a:lnTo>
                  <a:lnTo>
                    <a:pt x="2435" y="594"/>
                  </a:lnTo>
                  <a:lnTo>
                    <a:pt x="2439" y="590"/>
                  </a:lnTo>
                  <a:lnTo>
                    <a:pt x="2443" y="585"/>
                  </a:lnTo>
                  <a:lnTo>
                    <a:pt x="2444" y="581"/>
                  </a:lnTo>
                  <a:lnTo>
                    <a:pt x="2445" y="580"/>
                  </a:lnTo>
                  <a:lnTo>
                    <a:pt x="2445" y="578"/>
                  </a:lnTo>
                  <a:lnTo>
                    <a:pt x="2444" y="575"/>
                  </a:lnTo>
                  <a:lnTo>
                    <a:pt x="2445" y="573"/>
                  </a:lnTo>
                  <a:lnTo>
                    <a:pt x="2447" y="571"/>
                  </a:lnTo>
                  <a:lnTo>
                    <a:pt x="2445" y="570"/>
                  </a:lnTo>
                  <a:lnTo>
                    <a:pt x="2444" y="568"/>
                  </a:lnTo>
                  <a:lnTo>
                    <a:pt x="2444" y="567"/>
                  </a:lnTo>
                  <a:lnTo>
                    <a:pt x="2445" y="567"/>
                  </a:lnTo>
                  <a:lnTo>
                    <a:pt x="2447" y="568"/>
                  </a:lnTo>
                  <a:lnTo>
                    <a:pt x="2448" y="570"/>
                  </a:lnTo>
                  <a:lnTo>
                    <a:pt x="2448" y="570"/>
                  </a:lnTo>
                  <a:lnTo>
                    <a:pt x="2452" y="567"/>
                  </a:lnTo>
                  <a:lnTo>
                    <a:pt x="2454" y="566"/>
                  </a:lnTo>
                  <a:lnTo>
                    <a:pt x="2460" y="563"/>
                  </a:lnTo>
                  <a:lnTo>
                    <a:pt x="2463" y="563"/>
                  </a:lnTo>
                  <a:lnTo>
                    <a:pt x="2465" y="566"/>
                  </a:lnTo>
                  <a:lnTo>
                    <a:pt x="2467" y="566"/>
                  </a:lnTo>
                  <a:lnTo>
                    <a:pt x="2465" y="563"/>
                  </a:lnTo>
                  <a:lnTo>
                    <a:pt x="2464" y="561"/>
                  </a:lnTo>
                  <a:lnTo>
                    <a:pt x="2464" y="560"/>
                  </a:lnTo>
                  <a:lnTo>
                    <a:pt x="2465" y="558"/>
                  </a:lnTo>
                  <a:lnTo>
                    <a:pt x="2464" y="556"/>
                  </a:lnTo>
                  <a:lnTo>
                    <a:pt x="2464" y="556"/>
                  </a:lnTo>
                  <a:lnTo>
                    <a:pt x="2464" y="553"/>
                  </a:lnTo>
                  <a:lnTo>
                    <a:pt x="2464" y="550"/>
                  </a:lnTo>
                  <a:lnTo>
                    <a:pt x="2465" y="547"/>
                  </a:lnTo>
                  <a:lnTo>
                    <a:pt x="2467" y="546"/>
                  </a:lnTo>
                  <a:lnTo>
                    <a:pt x="2471" y="543"/>
                  </a:lnTo>
                  <a:lnTo>
                    <a:pt x="2473" y="541"/>
                  </a:lnTo>
                  <a:lnTo>
                    <a:pt x="2477" y="540"/>
                  </a:lnTo>
                  <a:lnTo>
                    <a:pt x="2479" y="538"/>
                  </a:lnTo>
                  <a:lnTo>
                    <a:pt x="2482" y="538"/>
                  </a:lnTo>
                  <a:lnTo>
                    <a:pt x="2484" y="540"/>
                  </a:lnTo>
                  <a:lnTo>
                    <a:pt x="2488" y="540"/>
                  </a:lnTo>
                  <a:lnTo>
                    <a:pt x="2489" y="540"/>
                  </a:lnTo>
                  <a:lnTo>
                    <a:pt x="2493" y="536"/>
                  </a:lnTo>
                  <a:lnTo>
                    <a:pt x="2496" y="535"/>
                  </a:lnTo>
                  <a:lnTo>
                    <a:pt x="2494" y="532"/>
                  </a:lnTo>
                  <a:lnTo>
                    <a:pt x="2493" y="531"/>
                  </a:lnTo>
                  <a:lnTo>
                    <a:pt x="2492" y="528"/>
                  </a:lnTo>
                  <a:lnTo>
                    <a:pt x="2491" y="526"/>
                  </a:lnTo>
                  <a:lnTo>
                    <a:pt x="2489" y="523"/>
                  </a:lnTo>
                  <a:lnTo>
                    <a:pt x="2489" y="521"/>
                  </a:lnTo>
                  <a:lnTo>
                    <a:pt x="2491" y="518"/>
                  </a:lnTo>
                  <a:lnTo>
                    <a:pt x="2493" y="515"/>
                  </a:lnTo>
                  <a:lnTo>
                    <a:pt x="2494" y="510"/>
                  </a:lnTo>
                  <a:lnTo>
                    <a:pt x="2496" y="508"/>
                  </a:lnTo>
                  <a:lnTo>
                    <a:pt x="2498" y="507"/>
                  </a:lnTo>
                  <a:lnTo>
                    <a:pt x="2501" y="507"/>
                  </a:lnTo>
                  <a:lnTo>
                    <a:pt x="2501" y="506"/>
                  </a:lnTo>
                  <a:lnTo>
                    <a:pt x="2501" y="503"/>
                  </a:lnTo>
                  <a:lnTo>
                    <a:pt x="2502" y="502"/>
                  </a:lnTo>
                  <a:lnTo>
                    <a:pt x="2503" y="502"/>
                  </a:lnTo>
                  <a:lnTo>
                    <a:pt x="2506" y="502"/>
                  </a:lnTo>
                  <a:lnTo>
                    <a:pt x="2507" y="501"/>
                  </a:lnTo>
                  <a:lnTo>
                    <a:pt x="2508" y="501"/>
                  </a:lnTo>
                  <a:lnTo>
                    <a:pt x="2507" y="502"/>
                  </a:lnTo>
                  <a:lnTo>
                    <a:pt x="2506" y="503"/>
                  </a:lnTo>
                  <a:lnTo>
                    <a:pt x="2503" y="505"/>
                  </a:lnTo>
                  <a:lnTo>
                    <a:pt x="2502" y="507"/>
                  </a:lnTo>
                  <a:lnTo>
                    <a:pt x="2506" y="510"/>
                  </a:lnTo>
                  <a:lnTo>
                    <a:pt x="2507" y="511"/>
                  </a:lnTo>
                  <a:lnTo>
                    <a:pt x="2508" y="511"/>
                  </a:lnTo>
                  <a:lnTo>
                    <a:pt x="2511" y="508"/>
                  </a:lnTo>
                  <a:lnTo>
                    <a:pt x="2511" y="508"/>
                  </a:lnTo>
                  <a:lnTo>
                    <a:pt x="2512" y="507"/>
                  </a:lnTo>
                  <a:lnTo>
                    <a:pt x="2512" y="502"/>
                  </a:lnTo>
                  <a:lnTo>
                    <a:pt x="2511" y="500"/>
                  </a:lnTo>
                  <a:lnTo>
                    <a:pt x="2511" y="498"/>
                  </a:lnTo>
                  <a:lnTo>
                    <a:pt x="2509" y="497"/>
                  </a:lnTo>
                  <a:lnTo>
                    <a:pt x="2508" y="497"/>
                  </a:lnTo>
                  <a:lnTo>
                    <a:pt x="2507" y="497"/>
                  </a:lnTo>
                  <a:lnTo>
                    <a:pt x="2506" y="496"/>
                  </a:lnTo>
                  <a:lnTo>
                    <a:pt x="2504" y="496"/>
                  </a:lnTo>
                  <a:lnTo>
                    <a:pt x="2504" y="495"/>
                  </a:lnTo>
                  <a:lnTo>
                    <a:pt x="2506" y="491"/>
                  </a:lnTo>
                  <a:lnTo>
                    <a:pt x="2504" y="490"/>
                  </a:lnTo>
                  <a:lnTo>
                    <a:pt x="2504" y="487"/>
                  </a:lnTo>
                  <a:lnTo>
                    <a:pt x="2504" y="486"/>
                  </a:lnTo>
                  <a:lnTo>
                    <a:pt x="2504" y="485"/>
                  </a:lnTo>
                  <a:lnTo>
                    <a:pt x="2507" y="482"/>
                  </a:lnTo>
                  <a:lnTo>
                    <a:pt x="2509" y="481"/>
                  </a:lnTo>
                  <a:lnTo>
                    <a:pt x="2511" y="480"/>
                  </a:lnTo>
                  <a:lnTo>
                    <a:pt x="2511" y="478"/>
                  </a:lnTo>
                  <a:lnTo>
                    <a:pt x="2511" y="476"/>
                  </a:lnTo>
                  <a:lnTo>
                    <a:pt x="2509" y="475"/>
                  </a:lnTo>
                  <a:lnTo>
                    <a:pt x="2503" y="473"/>
                  </a:lnTo>
                  <a:lnTo>
                    <a:pt x="2503" y="473"/>
                  </a:lnTo>
                  <a:lnTo>
                    <a:pt x="2501" y="473"/>
                  </a:lnTo>
                  <a:lnTo>
                    <a:pt x="2501" y="477"/>
                  </a:lnTo>
                  <a:lnTo>
                    <a:pt x="2499" y="477"/>
                  </a:lnTo>
                  <a:lnTo>
                    <a:pt x="2499" y="477"/>
                  </a:lnTo>
                  <a:lnTo>
                    <a:pt x="2499" y="476"/>
                  </a:lnTo>
                  <a:lnTo>
                    <a:pt x="2497" y="476"/>
                  </a:lnTo>
                  <a:lnTo>
                    <a:pt x="2496" y="475"/>
                  </a:lnTo>
                  <a:lnTo>
                    <a:pt x="2494" y="473"/>
                  </a:lnTo>
                  <a:lnTo>
                    <a:pt x="2494" y="472"/>
                  </a:lnTo>
                  <a:lnTo>
                    <a:pt x="2493" y="471"/>
                  </a:lnTo>
                  <a:lnTo>
                    <a:pt x="2494" y="466"/>
                  </a:lnTo>
                  <a:lnTo>
                    <a:pt x="2496" y="463"/>
                  </a:lnTo>
                  <a:lnTo>
                    <a:pt x="2501" y="457"/>
                  </a:lnTo>
                  <a:lnTo>
                    <a:pt x="2503" y="456"/>
                  </a:lnTo>
                  <a:lnTo>
                    <a:pt x="2506" y="453"/>
                  </a:lnTo>
                  <a:lnTo>
                    <a:pt x="2507" y="452"/>
                  </a:lnTo>
                  <a:lnTo>
                    <a:pt x="2507" y="452"/>
                  </a:lnTo>
                  <a:lnTo>
                    <a:pt x="2508" y="451"/>
                  </a:lnTo>
                  <a:lnTo>
                    <a:pt x="2507" y="450"/>
                  </a:lnTo>
                  <a:lnTo>
                    <a:pt x="2507" y="450"/>
                  </a:lnTo>
                  <a:lnTo>
                    <a:pt x="2508" y="448"/>
                  </a:lnTo>
                  <a:lnTo>
                    <a:pt x="2509" y="450"/>
                  </a:lnTo>
                  <a:lnTo>
                    <a:pt x="2512" y="446"/>
                  </a:lnTo>
                  <a:lnTo>
                    <a:pt x="2512" y="441"/>
                  </a:lnTo>
                  <a:lnTo>
                    <a:pt x="2512" y="437"/>
                  </a:lnTo>
                  <a:lnTo>
                    <a:pt x="2513" y="436"/>
                  </a:lnTo>
                  <a:lnTo>
                    <a:pt x="2513" y="435"/>
                  </a:lnTo>
                  <a:lnTo>
                    <a:pt x="2514" y="433"/>
                  </a:lnTo>
                  <a:lnTo>
                    <a:pt x="2516" y="433"/>
                  </a:lnTo>
                  <a:lnTo>
                    <a:pt x="2517" y="432"/>
                  </a:lnTo>
                  <a:lnTo>
                    <a:pt x="2518" y="431"/>
                  </a:lnTo>
                  <a:lnTo>
                    <a:pt x="2518" y="431"/>
                  </a:lnTo>
                  <a:lnTo>
                    <a:pt x="2521" y="431"/>
                  </a:lnTo>
                  <a:lnTo>
                    <a:pt x="2522" y="431"/>
                  </a:lnTo>
                  <a:lnTo>
                    <a:pt x="2523" y="432"/>
                  </a:lnTo>
                  <a:lnTo>
                    <a:pt x="2523" y="433"/>
                  </a:lnTo>
                  <a:lnTo>
                    <a:pt x="2524" y="432"/>
                  </a:lnTo>
                  <a:lnTo>
                    <a:pt x="2527" y="431"/>
                  </a:lnTo>
                  <a:lnTo>
                    <a:pt x="2528" y="430"/>
                  </a:lnTo>
                  <a:lnTo>
                    <a:pt x="2529" y="430"/>
                  </a:lnTo>
                  <a:lnTo>
                    <a:pt x="2531" y="432"/>
                  </a:lnTo>
                  <a:lnTo>
                    <a:pt x="2532" y="435"/>
                  </a:lnTo>
                  <a:lnTo>
                    <a:pt x="2533" y="435"/>
                  </a:lnTo>
                  <a:lnTo>
                    <a:pt x="2534" y="435"/>
                  </a:lnTo>
                  <a:lnTo>
                    <a:pt x="2536" y="435"/>
                  </a:lnTo>
                  <a:lnTo>
                    <a:pt x="2537" y="432"/>
                  </a:lnTo>
                  <a:lnTo>
                    <a:pt x="2537" y="430"/>
                  </a:lnTo>
                  <a:lnTo>
                    <a:pt x="2538" y="428"/>
                  </a:lnTo>
                  <a:lnTo>
                    <a:pt x="2539" y="428"/>
                  </a:lnTo>
                  <a:lnTo>
                    <a:pt x="2541" y="427"/>
                  </a:lnTo>
                  <a:lnTo>
                    <a:pt x="2543" y="427"/>
                  </a:lnTo>
                  <a:lnTo>
                    <a:pt x="2548" y="425"/>
                  </a:lnTo>
                  <a:lnTo>
                    <a:pt x="2552" y="422"/>
                  </a:lnTo>
                  <a:lnTo>
                    <a:pt x="2554" y="421"/>
                  </a:lnTo>
                  <a:lnTo>
                    <a:pt x="2553" y="423"/>
                  </a:lnTo>
                  <a:lnTo>
                    <a:pt x="2553" y="425"/>
                  </a:lnTo>
                  <a:lnTo>
                    <a:pt x="2552" y="428"/>
                  </a:lnTo>
                  <a:lnTo>
                    <a:pt x="2552" y="430"/>
                  </a:lnTo>
                  <a:lnTo>
                    <a:pt x="2551" y="432"/>
                  </a:lnTo>
                  <a:lnTo>
                    <a:pt x="2552" y="433"/>
                  </a:lnTo>
                  <a:lnTo>
                    <a:pt x="2552" y="435"/>
                  </a:lnTo>
                  <a:lnTo>
                    <a:pt x="2553" y="435"/>
                  </a:lnTo>
                  <a:lnTo>
                    <a:pt x="2554" y="435"/>
                  </a:lnTo>
                  <a:lnTo>
                    <a:pt x="2556" y="432"/>
                  </a:lnTo>
                  <a:lnTo>
                    <a:pt x="2563" y="425"/>
                  </a:lnTo>
                  <a:lnTo>
                    <a:pt x="2566" y="423"/>
                  </a:lnTo>
                  <a:lnTo>
                    <a:pt x="2572" y="422"/>
                  </a:lnTo>
                  <a:lnTo>
                    <a:pt x="2573" y="421"/>
                  </a:lnTo>
                  <a:lnTo>
                    <a:pt x="2579" y="420"/>
                  </a:lnTo>
                  <a:lnTo>
                    <a:pt x="2583" y="420"/>
                  </a:lnTo>
                  <a:lnTo>
                    <a:pt x="2586" y="420"/>
                  </a:lnTo>
                  <a:lnTo>
                    <a:pt x="2588" y="420"/>
                  </a:lnTo>
                  <a:lnTo>
                    <a:pt x="2594" y="420"/>
                  </a:lnTo>
                  <a:lnTo>
                    <a:pt x="2594" y="420"/>
                  </a:lnTo>
                  <a:lnTo>
                    <a:pt x="2599" y="422"/>
                  </a:lnTo>
                  <a:lnTo>
                    <a:pt x="2602" y="426"/>
                  </a:lnTo>
                  <a:lnTo>
                    <a:pt x="2603" y="426"/>
                  </a:lnTo>
                  <a:lnTo>
                    <a:pt x="2603" y="427"/>
                  </a:lnTo>
                  <a:lnTo>
                    <a:pt x="2603" y="428"/>
                  </a:lnTo>
                  <a:lnTo>
                    <a:pt x="2603" y="430"/>
                  </a:lnTo>
                  <a:lnTo>
                    <a:pt x="2604" y="430"/>
                  </a:lnTo>
                  <a:lnTo>
                    <a:pt x="2607" y="432"/>
                  </a:lnTo>
                  <a:lnTo>
                    <a:pt x="2610" y="432"/>
                  </a:lnTo>
                  <a:lnTo>
                    <a:pt x="2611" y="431"/>
                  </a:lnTo>
                  <a:lnTo>
                    <a:pt x="2611" y="431"/>
                  </a:lnTo>
                  <a:lnTo>
                    <a:pt x="2612" y="426"/>
                  </a:lnTo>
                  <a:lnTo>
                    <a:pt x="2613" y="425"/>
                  </a:lnTo>
                  <a:lnTo>
                    <a:pt x="2613" y="423"/>
                  </a:lnTo>
                  <a:lnTo>
                    <a:pt x="2613" y="422"/>
                  </a:lnTo>
                  <a:lnTo>
                    <a:pt x="2616" y="421"/>
                  </a:lnTo>
                  <a:lnTo>
                    <a:pt x="2618" y="421"/>
                  </a:lnTo>
                  <a:lnTo>
                    <a:pt x="2626" y="417"/>
                  </a:lnTo>
                  <a:lnTo>
                    <a:pt x="2628" y="414"/>
                  </a:lnTo>
                  <a:lnTo>
                    <a:pt x="2631" y="414"/>
                  </a:lnTo>
                  <a:lnTo>
                    <a:pt x="2632" y="413"/>
                  </a:lnTo>
                  <a:lnTo>
                    <a:pt x="2632" y="413"/>
                  </a:lnTo>
                  <a:lnTo>
                    <a:pt x="2633" y="412"/>
                  </a:lnTo>
                  <a:lnTo>
                    <a:pt x="2636" y="411"/>
                  </a:lnTo>
                  <a:lnTo>
                    <a:pt x="2638" y="409"/>
                  </a:lnTo>
                  <a:lnTo>
                    <a:pt x="2637" y="408"/>
                  </a:lnTo>
                  <a:lnTo>
                    <a:pt x="2638" y="407"/>
                  </a:lnTo>
                  <a:lnTo>
                    <a:pt x="2640" y="407"/>
                  </a:lnTo>
                  <a:lnTo>
                    <a:pt x="2641" y="407"/>
                  </a:lnTo>
                  <a:lnTo>
                    <a:pt x="2642" y="406"/>
                  </a:lnTo>
                  <a:lnTo>
                    <a:pt x="2642" y="404"/>
                  </a:lnTo>
                  <a:lnTo>
                    <a:pt x="2643" y="404"/>
                  </a:lnTo>
                  <a:lnTo>
                    <a:pt x="2643" y="404"/>
                  </a:lnTo>
                  <a:lnTo>
                    <a:pt x="2645" y="404"/>
                  </a:lnTo>
                  <a:lnTo>
                    <a:pt x="2646" y="404"/>
                  </a:lnTo>
                  <a:lnTo>
                    <a:pt x="2645" y="403"/>
                  </a:lnTo>
                  <a:lnTo>
                    <a:pt x="2643" y="402"/>
                  </a:lnTo>
                  <a:lnTo>
                    <a:pt x="2645" y="401"/>
                  </a:lnTo>
                  <a:lnTo>
                    <a:pt x="2647" y="402"/>
                  </a:lnTo>
                  <a:lnTo>
                    <a:pt x="2648" y="402"/>
                  </a:lnTo>
                  <a:lnTo>
                    <a:pt x="2652" y="399"/>
                  </a:lnTo>
                  <a:lnTo>
                    <a:pt x="2655" y="396"/>
                  </a:lnTo>
                  <a:lnTo>
                    <a:pt x="2658" y="397"/>
                  </a:lnTo>
                  <a:lnTo>
                    <a:pt x="2662" y="394"/>
                  </a:lnTo>
                  <a:lnTo>
                    <a:pt x="2665" y="393"/>
                  </a:lnTo>
                  <a:lnTo>
                    <a:pt x="2667" y="393"/>
                  </a:lnTo>
                  <a:lnTo>
                    <a:pt x="2668" y="392"/>
                  </a:lnTo>
                  <a:lnTo>
                    <a:pt x="2671" y="391"/>
                  </a:lnTo>
                  <a:lnTo>
                    <a:pt x="2671" y="391"/>
                  </a:lnTo>
                  <a:lnTo>
                    <a:pt x="2677" y="389"/>
                  </a:lnTo>
                  <a:lnTo>
                    <a:pt x="2678" y="387"/>
                  </a:lnTo>
                  <a:lnTo>
                    <a:pt x="2680" y="387"/>
                  </a:lnTo>
                  <a:lnTo>
                    <a:pt x="2681" y="387"/>
                  </a:lnTo>
                  <a:lnTo>
                    <a:pt x="2683" y="386"/>
                  </a:lnTo>
                  <a:lnTo>
                    <a:pt x="2692" y="382"/>
                  </a:lnTo>
                  <a:lnTo>
                    <a:pt x="2695" y="381"/>
                  </a:lnTo>
                  <a:lnTo>
                    <a:pt x="2698" y="379"/>
                  </a:lnTo>
                  <a:lnTo>
                    <a:pt x="2701" y="378"/>
                  </a:lnTo>
                  <a:lnTo>
                    <a:pt x="2705" y="378"/>
                  </a:lnTo>
                  <a:lnTo>
                    <a:pt x="2705" y="377"/>
                  </a:lnTo>
                  <a:lnTo>
                    <a:pt x="2702" y="376"/>
                  </a:lnTo>
                  <a:lnTo>
                    <a:pt x="2702" y="376"/>
                  </a:lnTo>
                  <a:lnTo>
                    <a:pt x="2702" y="374"/>
                  </a:lnTo>
                  <a:lnTo>
                    <a:pt x="2702" y="374"/>
                  </a:lnTo>
                  <a:lnTo>
                    <a:pt x="2702" y="373"/>
                  </a:lnTo>
                  <a:lnTo>
                    <a:pt x="2703" y="373"/>
                  </a:lnTo>
                  <a:lnTo>
                    <a:pt x="2705" y="373"/>
                  </a:lnTo>
                  <a:lnTo>
                    <a:pt x="2706" y="373"/>
                  </a:lnTo>
                  <a:lnTo>
                    <a:pt x="2706" y="373"/>
                  </a:lnTo>
                  <a:lnTo>
                    <a:pt x="2707" y="373"/>
                  </a:lnTo>
                  <a:lnTo>
                    <a:pt x="2707" y="374"/>
                  </a:lnTo>
                  <a:lnTo>
                    <a:pt x="2706" y="374"/>
                  </a:lnTo>
                  <a:lnTo>
                    <a:pt x="2706" y="376"/>
                  </a:lnTo>
                  <a:lnTo>
                    <a:pt x="2706" y="377"/>
                  </a:lnTo>
                  <a:lnTo>
                    <a:pt x="2707" y="377"/>
                  </a:lnTo>
                  <a:lnTo>
                    <a:pt x="2711" y="377"/>
                  </a:lnTo>
                  <a:lnTo>
                    <a:pt x="2716" y="378"/>
                  </a:lnTo>
                  <a:lnTo>
                    <a:pt x="2730" y="382"/>
                  </a:lnTo>
                  <a:lnTo>
                    <a:pt x="2731" y="383"/>
                  </a:lnTo>
                  <a:lnTo>
                    <a:pt x="2731" y="383"/>
                  </a:lnTo>
                  <a:lnTo>
                    <a:pt x="2732" y="381"/>
                  </a:lnTo>
                  <a:lnTo>
                    <a:pt x="2732" y="379"/>
                  </a:lnTo>
                  <a:lnTo>
                    <a:pt x="2733" y="378"/>
                  </a:lnTo>
                  <a:lnTo>
                    <a:pt x="2736" y="377"/>
                  </a:lnTo>
                  <a:lnTo>
                    <a:pt x="2737" y="374"/>
                  </a:lnTo>
                  <a:lnTo>
                    <a:pt x="2737" y="373"/>
                  </a:lnTo>
                  <a:lnTo>
                    <a:pt x="2737" y="371"/>
                  </a:lnTo>
                  <a:lnTo>
                    <a:pt x="2735" y="371"/>
                  </a:lnTo>
                  <a:lnTo>
                    <a:pt x="2733" y="369"/>
                  </a:lnTo>
                  <a:lnTo>
                    <a:pt x="2733" y="368"/>
                  </a:lnTo>
                  <a:lnTo>
                    <a:pt x="2735" y="367"/>
                  </a:lnTo>
                  <a:lnTo>
                    <a:pt x="2736" y="367"/>
                  </a:lnTo>
                  <a:lnTo>
                    <a:pt x="2735" y="364"/>
                  </a:lnTo>
                  <a:lnTo>
                    <a:pt x="2735" y="364"/>
                  </a:lnTo>
                  <a:lnTo>
                    <a:pt x="2730" y="362"/>
                  </a:lnTo>
                  <a:lnTo>
                    <a:pt x="2728" y="361"/>
                  </a:lnTo>
                  <a:lnTo>
                    <a:pt x="2728" y="359"/>
                  </a:lnTo>
                  <a:lnTo>
                    <a:pt x="2727" y="357"/>
                  </a:lnTo>
                  <a:lnTo>
                    <a:pt x="2727" y="357"/>
                  </a:lnTo>
                  <a:lnTo>
                    <a:pt x="2727" y="358"/>
                  </a:lnTo>
                  <a:lnTo>
                    <a:pt x="2726" y="359"/>
                  </a:lnTo>
                  <a:lnTo>
                    <a:pt x="2726" y="359"/>
                  </a:lnTo>
                  <a:lnTo>
                    <a:pt x="2725" y="358"/>
                  </a:lnTo>
                  <a:lnTo>
                    <a:pt x="2726" y="357"/>
                  </a:lnTo>
                  <a:lnTo>
                    <a:pt x="2725" y="356"/>
                  </a:lnTo>
                  <a:lnTo>
                    <a:pt x="2722" y="356"/>
                  </a:lnTo>
                  <a:lnTo>
                    <a:pt x="2722" y="356"/>
                  </a:lnTo>
                  <a:lnTo>
                    <a:pt x="2725" y="354"/>
                  </a:lnTo>
                  <a:lnTo>
                    <a:pt x="2726" y="354"/>
                  </a:lnTo>
                  <a:lnTo>
                    <a:pt x="2726" y="353"/>
                  </a:lnTo>
                  <a:lnTo>
                    <a:pt x="2726" y="349"/>
                  </a:lnTo>
                  <a:lnTo>
                    <a:pt x="2725" y="347"/>
                  </a:lnTo>
                  <a:lnTo>
                    <a:pt x="2723" y="347"/>
                  </a:lnTo>
                  <a:lnTo>
                    <a:pt x="2722" y="346"/>
                  </a:lnTo>
                  <a:lnTo>
                    <a:pt x="2722" y="344"/>
                  </a:lnTo>
                  <a:lnTo>
                    <a:pt x="2722" y="343"/>
                  </a:lnTo>
                  <a:lnTo>
                    <a:pt x="2721" y="341"/>
                  </a:lnTo>
                  <a:lnTo>
                    <a:pt x="2720" y="339"/>
                  </a:lnTo>
                  <a:lnTo>
                    <a:pt x="2720" y="338"/>
                  </a:lnTo>
                  <a:lnTo>
                    <a:pt x="2718" y="339"/>
                  </a:lnTo>
                  <a:lnTo>
                    <a:pt x="2717" y="342"/>
                  </a:lnTo>
                  <a:lnTo>
                    <a:pt x="2717" y="342"/>
                  </a:lnTo>
                  <a:lnTo>
                    <a:pt x="2715" y="342"/>
                  </a:lnTo>
                  <a:lnTo>
                    <a:pt x="2712" y="339"/>
                  </a:lnTo>
                  <a:lnTo>
                    <a:pt x="2708" y="337"/>
                  </a:lnTo>
                  <a:lnTo>
                    <a:pt x="2707" y="334"/>
                  </a:lnTo>
                  <a:lnTo>
                    <a:pt x="2708" y="331"/>
                  </a:lnTo>
                  <a:lnTo>
                    <a:pt x="2708" y="329"/>
                  </a:lnTo>
                  <a:lnTo>
                    <a:pt x="2707" y="329"/>
                  </a:lnTo>
                  <a:lnTo>
                    <a:pt x="2702" y="331"/>
                  </a:lnTo>
                  <a:lnTo>
                    <a:pt x="2700" y="332"/>
                  </a:lnTo>
                  <a:lnTo>
                    <a:pt x="2698" y="333"/>
                  </a:lnTo>
                  <a:lnTo>
                    <a:pt x="2695" y="332"/>
                  </a:lnTo>
                  <a:lnTo>
                    <a:pt x="2690" y="333"/>
                  </a:lnTo>
                  <a:lnTo>
                    <a:pt x="2691" y="332"/>
                  </a:lnTo>
                  <a:lnTo>
                    <a:pt x="2692" y="332"/>
                  </a:lnTo>
                  <a:lnTo>
                    <a:pt x="2693" y="331"/>
                  </a:lnTo>
                  <a:lnTo>
                    <a:pt x="2692" y="329"/>
                  </a:lnTo>
                  <a:lnTo>
                    <a:pt x="2692" y="328"/>
                  </a:lnTo>
                  <a:lnTo>
                    <a:pt x="2691" y="327"/>
                  </a:lnTo>
                  <a:lnTo>
                    <a:pt x="2688" y="327"/>
                  </a:lnTo>
                  <a:lnTo>
                    <a:pt x="2687" y="327"/>
                  </a:lnTo>
                  <a:lnTo>
                    <a:pt x="2686" y="328"/>
                  </a:lnTo>
                  <a:lnTo>
                    <a:pt x="2683" y="329"/>
                  </a:lnTo>
                  <a:lnTo>
                    <a:pt x="2678" y="329"/>
                  </a:lnTo>
                  <a:lnTo>
                    <a:pt x="2676" y="329"/>
                  </a:lnTo>
                  <a:lnTo>
                    <a:pt x="2670" y="332"/>
                  </a:lnTo>
                  <a:lnTo>
                    <a:pt x="2668" y="332"/>
                  </a:lnTo>
                  <a:lnTo>
                    <a:pt x="2676" y="329"/>
                  </a:lnTo>
                  <a:lnTo>
                    <a:pt x="2680" y="329"/>
                  </a:lnTo>
                  <a:lnTo>
                    <a:pt x="2685" y="328"/>
                  </a:lnTo>
                  <a:lnTo>
                    <a:pt x="2688" y="326"/>
                  </a:lnTo>
                  <a:lnTo>
                    <a:pt x="2695" y="328"/>
                  </a:lnTo>
                  <a:lnTo>
                    <a:pt x="2696" y="328"/>
                  </a:lnTo>
                  <a:lnTo>
                    <a:pt x="2700" y="328"/>
                  </a:lnTo>
                  <a:lnTo>
                    <a:pt x="2703" y="329"/>
                  </a:lnTo>
                  <a:lnTo>
                    <a:pt x="2705" y="328"/>
                  </a:lnTo>
                  <a:lnTo>
                    <a:pt x="2705" y="327"/>
                  </a:lnTo>
                  <a:lnTo>
                    <a:pt x="2703" y="326"/>
                  </a:lnTo>
                  <a:lnTo>
                    <a:pt x="2702" y="324"/>
                  </a:lnTo>
                  <a:lnTo>
                    <a:pt x="2701" y="324"/>
                  </a:lnTo>
                  <a:lnTo>
                    <a:pt x="2697" y="324"/>
                  </a:lnTo>
                  <a:lnTo>
                    <a:pt x="2695" y="324"/>
                  </a:lnTo>
                  <a:lnTo>
                    <a:pt x="2693" y="323"/>
                  </a:lnTo>
                  <a:lnTo>
                    <a:pt x="2693" y="323"/>
                  </a:lnTo>
                  <a:lnTo>
                    <a:pt x="2697" y="323"/>
                  </a:lnTo>
                  <a:lnTo>
                    <a:pt x="2701" y="322"/>
                  </a:lnTo>
                  <a:lnTo>
                    <a:pt x="2705" y="324"/>
                  </a:lnTo>
                  <a:lnTo>
                    <a:pt x="2706" y="326"/>
                  </a:lnTo>
                  <a:lnTo>
                    <a:pt x="2707" y="326"/>
                  </a:lnTo>
                  <a:lnTo>
                    <a:pt x="2710" y="329"/>
                  </a:lnTo>
                  <a:lnTo>
                    <a:pt x="2712" y="331"/>
                  </a:lnTo>
                  <a:lnTo>
                    <a:pt x="2720" y="332"/>
                  </a:lnTo>
                  <a:lnTo>
                    <a:pt x="2723" y="333"/>
                  </a:lnTo>
                  <a:lnTo>
                    <a:pt x="2726" y="333"/>
                  </a:lnTo>
                  <a:lnTo>
                    <a:pt x="2732" y="329"/>
                  </a:lnTo>
                  <a:lnTo>
                    <a:pt x="2736" y="328"/>
                  </a:lnTo>
                  <a:lnTo>
                    <a:pt x="2738" y="326"/>
                  </a:lnTo>
                  <a:lnTo>
                    <a:pt x="2741" y="323"/>
                  </a:lnTo>
                  <a:lnTo>
                    <a:pt x="2743" y="323"/>
                  </a:lnTo>
                  <a:lnTo>
                    <a:pt x="2743" y="323"/>
                  </a:lnTo>
                  <a:lnTo>
                    <a:pt x="2747" y="321"/>
                  </a:lnTo>
                  <a:lnTo>
                    <a:pt x="2749" y="319"/>
                  </a:lnTo>
                  <a:lnTo>
                    <a:pt x="2750" y="316"/>
                  </a:lnTo>
                  <a:lnTo>
                    <a:pt x="2751" y="314"/>
                  </a:lnTo>
                  <a:lnTo>
                    <a:pt x="2752" y="313"/>
                  </a:lnTo>
                  <a:lnTo>
                    <a:pt x="2752" y="312"/>
                  </a:lnTo>
                  <a:lnTo>
                    <a:pt x="2752" y="311"/>
                  </a:lnTo>
                  <a:lnTo>
                    <a:pt x="2751" y="309"/>
                  </a:lnTo>
                  <a:lnTo>
                    <a:pt x="2749" y="308"/>
                  </a:lnTo>
                  <a:lnTo>
                    <a:pt x="2747" y="307"/>
                  </a:lnTo>
                  <a:lnTo>
                    <a:pt x="2746" y="304"/>
                  </a:lnTo>
                  <a:lnTo>
                    <a:pt x="2746" y="302"/>
                  </a:lnTo>
                  <a:lnTo>
                    <a:pt x="2747" y="299"/>
                  </a:lnTo>
                  <a:lnTo>
                    <a:pt x="2749" y="298"/>
                  </a:lnTo>
                  <a:lnTo>
                    <a:pt x="2749" y="299"/>
                  </a:lnTo>
                  <a:lnTo>
                    <a:pt x="2751" y="299"/>
                  </a:lnTo>
                  <a:lnTo>
                    <a:pt x="2754" y="298"/>
                  </a:lnTo>
                  <a:lnTo>
                    <a:pt x="2754" y="297"/>
                  </a:lnTo>
                  <a:lnTo>
                    <a:pt x="2752" y="296"/>
                  </a:lnTo>
                  <a:lnTo>
                    <a:pt x="2754" y="296"/>
                  </a:lnTo>
                  <a:lnTo>
                    <a:pt x="2755" y="294"/>
                  </a:lnTo>
                  <a:lnTo>
                    <a:pt x="2755" y="294"/>
                  </a:lnTo>
                  <a:lnTo>
                    <a:pt x="2756" y="293"/>
                  </a:lnTo>
                  <a:lnTo>
                    <a:pt x="2756" y="294"/>
                  </a:lnTo>
                  <a:lnTo>
                    <a:pt x="2756" y="297"/>
                  </a:lnTo>
                  <a:lnTo>
                    <a:pt x="2757" y="297"/>
                  </a:lnTo>
                  <a:lnTo>
                    <a:pt x="2759" y="298"/>
                  </a:lnTo>
                  <a:lnTo>
                    <a:pt x="2760" y="298"/>
                  </a:lnTo>
                  <a:lnTo>
                    <a:pt x="2760" y="297"/>
                  </a:lnTo>
                  <a:lnTo>
                    <a:pt x="2761" y="297"/>
                  </a:lnTo>
                  <a:lnTo>
                    <a:pt x="2762" y="294"/>
                  </a:lnTo>
                  <a:lnTo>
                    <a:pt x="2764" y="293"/>
                  </a:lnTo>
                  <a:lnTo>
                    <a:pt x="2764" y="294"/>
                  </a:lnTo>
                  <a:lnTo>
                    <a:pt x="2764" y="298"/>
                  </a:lnTo>
                  <a:lnTo>
                    <a:pt x="2762" y="298"/>
                  </a:lnTo>
                  <a:lnTo>
                    <a:pt x="2762" y="299"/>
                  </a:lnTo>
                  <a:lnTo>
                    <a:pt x="2761" y="301"/>
                  </a:lnTo>
                  <a:lnTo>
                    <a:pt x="2761" y="302"/>
                  </a:lnTo>
                  <a:lnTo>
                    <a:pt x="2760" y="301"/>
                  </a:lnTo>
                  <a:lnTo>
                    <a:pt x="2759" y="302"/>
                  </a:lnTo>
                  <a:lnTo>
                    <a:pt x="2759" y="303"/>
                  </a:lnTo>
                  <a:lnTo>
                    <a:pt x="2760" y="306"/>
                  </a:lnTo>
                  <a:lnTo>
                    <a:pt x="2762" y="307"/>
                  </a:lnTo>
                  <a:lnTo>
                    <a:pt x="2764" y="308"/>
                  </a:lnTo>
                  <a:lnTo>
                    <a:pt x="2764" y="308"/>
                  </a:lnTo>
                  <a:lnTo>
                    <a:pt x="2765" y="308"/>
                  </a:lnTo>
                  <a:lnTo>
                    <a:pt x="2765" y="309"/>
                  </a:lnTo>
                  <a:lnTo>
                    <a:pt x="2764" y="312"/>
                  </a:lnTo>
                  <a:lnTo>
                    <a:pt x="2765" y="313"/>
                  </a:lnTo>
                  <a:lnTo>
                    <a:pt x="2766" y="313"/>
                  </a:lnTo>
                  <a:lnTo>
                    <a:pt x="2767" y="313"/>
                  </a:lnTo>
                  <a:lnTo>
                    <a:pt x="2776" y="313"/>
                  </a:lnTo>
                  <a:lnTo>
                    <a:pt x="2779" y="313"/>
                  </a:lnTo>
                  <a:lnTo>
                    <a:pt x="2782" y="311"/>
                  </a:lnTo>
                  <a:lnTo>
                    <a:pt x="2785" y="311"/>
                  </a:lnTo>
                  <a:lnTo>
                    <a:pt x="2786" y="311"/>
                  </a:lnTo>
                  <a:lnTo>
                    <a:pt x="2791" y="312"/>
                  </a:lnTo>
                  <a:lnTo>
                    <a:pt x="2797" y="314"/>
                  </a:lnTo>
                  <a:lnTo>
                    <a:pt x="2800" y="317"/>
                  </a:lnTo>
                  <a:lnTo>
                    <a:pt x="2801" y="319"/>
                  </a:lnTo>
                  <a:lnTo>
                    <a:pt x="2801" y="322"/>
                  </a:lnTo>
                  <a:lnTo>
                    <a:pt x="2801" y="323"/>
                  </a:lnTo>
                  <a:lnTo>
                    <a:pt x="2801" y="324"/>
                  </a:lnTo>
                  <a:lnTo>
                    <a:pt x="2804" y="326"/>
                  </a:lnTo>
                  <a:lnTo>
                    <a:pt x="2806" y="328"/>
                  </a:lnTo>
                  <a:lnTo>
                    <a:pt x="2806" y="328"/>
                  </a:lnTo>
                  <a:lnTo>
                    <a:pt x="2807" y="328"/>
                  </a:lnTo>
                  <a:lnTo>
                    <a:pt x="2807" y="329"/>
                  </a:lnTo>
                  <a:lnTo>
                    <a:pt x="2810" y="329"/>
                  </a:lnTo>
                  <a:lnTo>
                    <a:pt x="2811" y="329"/>
                  </a:lnTo>
                  <a:lnTo>
                    <a:pt x="2812" y="328"/>
                  </a:lnTo>
                  <a:lnTo>
                    <a:pt x="2815" y="329"/>
                  </a:lnTo>
                  <a:lnTo>
                    <a:pt x="2819" y="331"/>
                  </a:lnTo>
                  <a:lnTo>
                    <a:pt x="2822" y="333"/>
                  </a:lnTo>
                  <a:lnTo>
                    <a:pt x="2824" y="334"/>
                  </a:lnTo>
                  <a:lnTo>
                    <a:pt x="2827" y="337"/>
                  </a:lnTo>
                  <a:lnTo>
                    <a:pt x="2829" y="338"/>
                  </a:lnTo>
                  <a:lnTo>
                    <a:pt x="2831" y="338"/>
                  </a:lnTo>
                  <a:lnTo>
                    <a:pt x="2831" y="339"/>
                  </a:lnTo>
                  <a:lnTo>
                    <a:pt x="2832" y="338"/>
                  </a:lnTo>
                  <a:lnTo>
                    <a:pt x="2834" y="337"/>
                  </a:lnTo>
                  <a:lnTo>
                    <a:pt x="2835" y="336"/>
                  </a:lnTo>
                  <a:lnTo>
                    <a:pt x="2836" y="334"/>
                  </a:lnTo>
                  <a:lnTo>
                    <a:pt x="2836" y="336"/>
                  </a:lnTo>
                  <a:lnTo>
                    <a:pt x="2836" y="337"/>
                  </a:lnTo>
                  <a:lnTo>
                    <a:pt x="2836" y="338"/>
                  </a:lnTo>
                  <a:lnTo>
                    <a:pt x="2836" y="339"/>
                  </a:lnTo>
                  <a:lnTo>
                    <a:pt x="2837" y="341"/>
                  </a:lnTo>
                  <a:lnTo>
                    <a:pt x="2839" y="341"/>
                  </a:lnTo>
                  <a:lnTo>
                    <a:pt x="2841" y="341"/>
                  </a:lnTo>
                  <a:lnTo>
                    <a:pt x="2841" y="339"/>
                  </a:lnTo>
                  <a:lnTo>
                    <a:pt x="2842" y="338"/>
                  </a:lnTo>
                  <a:lnTo>
                    <a:pt x="2841" y="336"/>
                  </a:lnTo>
                  <a:lnTo>
                    <a:pt x="2842" y="336"/>
                  </a:lnTo>
                  <a:lnTo>
                    <a:pt x="2844" y="336"/>
                  </a:lnTo>
                  <a:lnTo>
                    <a:pt x="2844" y="337"/>
                  </a:lnTo>
                  <a:lnTo>
                    <a:pt x="2845" y="338"/>
                  </a:lnTo>
                  <a:lnTo>
                    <a:pt x="2845" y="338"/>
                  </a:lnTo>
                  <a:lnTo>
                    <a:pt x="2849" y="338"/>
                  </a:lnTo>
                  <a:lnTo>
                    <a:pt x="2850" y="337"/>
                  </a:lnTo>
                  <a:lnTo>
                    <a:pt x="2849" y="336"/>
                  </a:lnTo>
                  <a:lnTo>
                    <a:pt x="2849" y="336"/>
                  </a:lnTo>
                  <a:lnTo>
                    <a:pt x="2847" y="334"/>
                  </a:lnTo>
                  <a:lnTo>
                    <a:pt x="2846" y="334"/>
                  </a:lnTo>
                  <a:lnTo>
                    <a:pt x="2845" y="333"/>
                  </a:lnTo>
                  <a:lnTo>
                    <a:pt x="2842" y="333"/>
                  </a:lnTo>
                  <a:lnTo>
                    <a:pt x="2842" y="333"/>
                  </a:lnTo>
                  <a:lnTo>
                    <a:pt x="2842" y="332"/>
                  </a:lnTo>
                  <a:lnTo>
                    <a:pt x="2842" y="331"/>
                  </a:lnTo>
                  <a:lnTo>
                    <a:pt x="2842" y="331"/>
                  </a:lnTo>
                  <a:lnTo>
                    <a:pt x="2844" y="329"/>
                  </a:lnTo>
                  <a:lnTo>
                    <a:pt x="2844" y="329"/>
                  </a:lnTo>
                  <a:lnTo>
                    <a:pt x="2842" y="328"/>
                  </a:lnTo>
                  <a:lnTo>
                    <a:pt x="2841" y="328"/>
                  </a:lnTo>
                  <a:lnTo>
                    <a:pt x="2840" y="328"/>
                  </a:lnTo>
                  <a:lnTo>
                    <a:pt x="2840" y="328"/>
                  </a:lnTo>
                  <a:lnTo>
                    <a:pt x="2841" y="327"/>
                  </a:lnTo>
                  <a:lnTo>
                    <a:pt x="2842" y="327"/>
                  </a:lnTo>
                  <a:lnTo>
                    <a:pt x="2844" y="327"/>
                  </a:lnTo>
                  <a:lnTo>
                    <a:pt x="2846" y="327"/>
                  </a:lnTo>
                  <a:lnTo>
                    <a:pt x="2849" y="326"/>
                  </a:lnTo>
                  <a:lnTo>
                    <a:pt x="2850" y="324"/>
                  </a:lnTo>
                  <a:lnTo>
                    <a:pt x="2851" y="323"/>
                  </a:lnTo>
                  <a:lnTo>
                    <a:pt x="2851" y="322"/>
                  </a:lnTo>
                  <a:lnTo>
                    <a:pt x="2851" y="319"/>
                  </a:lnTo>
                  <a:lnTo>
                    <a:pt x="2850" y="319"/>
                  </a:lnTo>
                  <a:lnTo>
                    <a:pt x="2847" y="319"/>
                  </a:lnTo>
                  <a:lnTo>
                    <a:pt x="2846" y="319"/>
                  </a:lnTo>
                  <a:lnTo>
                    <a:pt x="2845" y="319"/>
                  </a:lnTo>
                  <a:lnTo>
                    <a:pt x="2850" y="318"/>
                  </a:lnTo>
                  <a:lnTo>
                    <a:pt x="2851" y="318"/>
                  </a:lnTo>
                  <a:lnTo>
                    <a:pt x="2851" y="316"/>
                  </a:lnTo>
                  <a:lnTo>
                    <a:pt x="2851" y="314"/>
                  </a:lnTo>
                  <a:lnTo>
                    <a:pt x="2850" y="314"/>
                  </a:lnTo>
                  <a:lnTo>
                    <a:pt x="2849" y="314"/>
                  </a:lnTo>
                  <a:lnTo>
                    <a:pt x="2849" y="314"/>
                  </a:lnTo>
                  <a:lnTo>
                    <a:pt x="2850" y="313"/>
                  </a:lnTo>
                  <a:lnTo>
                    <a:pt x="2847" y="311"/>
                  </a:lnTo>
                  <a:lnTo>
                    <a:pt x="2844" y="309"/>
                  </a:lnTo>
                  <a:lnTo>
                    <a:pt x="2845" y="309"/>
                  </a:lnTo>
                  <a:lnTo>
                    <a:pt x="2846" y="309"/>
                  </a:lnTo>
                  <a:lnTo>
                    <a:pt x="2849" y="309"/>
                  </a:lnTo>
                  <a:lnTo>
                    <a:pt x="2850" y="311"/>
                  </a:lnTo>
                  <a:lnTo>
                    <a:pt x="2851" y="312"/>
                  </a:lnTo>
                  <a:lnTo>
                    <a:pt x="2851" y="312"/>
                  </a:lnTo>
                  <a:lnTo>
                    <a:pt x="2852" y="312"/>
                  </a:lnTo>
                  <a:lnTo>
                    <a:pt x="2855" y="312"/>
                  </a:lnTo>
                  <a:lnTo>
                    <a:pt x="2855" y="313"/>
                  </a:lnTo>
                  <a:lnTo>
                    <a:pt x="2856" y="313"/>
                  </a:lnTo>
                  <a:lnTo>
                    <a:pt x="2857" y="313"/>
                  </a:lnTo>
                  <a:lnTo>
                    <a:pt x="2862" y="313"/>
                  </a:lnTo>
                  <a:lnTo>
                    <a:pt x="2864" y="313"/>
                  </a:lnTo>
                  <a:lnTo>
                    <a:pt x="2865" y="313"/>
                  </a:lnTo>
                  <a:lnTo>
                    <a:pt x="2866" y="313"/>
                  </a:lnTo>
                  <a:lnTo>
                    <a:pt x="2867" y="313"/>
                  </a:lnTo>
                  <a:lnTo>
                    <a:pt x="2867" y="312"/>
                  </a:lnTo>
                  <a:lnTo>
                    <a:pt x="2866" y="311"/>
                  </a:lnTo>
                  <a:lnTo>
                    <a:pt x="2865" y="309"/>
                  </a:lnTo>
                  <a:lnTo>
                    <a:pt x="2862" y="308"/>
                  </a:lnTo>
                  <a:lnTo>
                    <a:pt x="2862" y="307"/>
                  </a:lnTo>
                  <a:lnTo>
                    <a:pt x="2862" y="307"/>
                  </a:lnTo>
                  <a:lnTo>
                    <a:pt x="2864" y="307"/>
                  </a:lnTo>
                  <a:lnTo>
                    <a:pt x="2865" y="308"/>
                  </a:lnTo>
                  <a:lnTo>
                    <a:pt x="2867" y="309"/>
                  </a:lnTo>
                  <a:lnTo>
                    <a:pt x="2869" y="309"/>
                  </a:lnTo>
                  <a:lnTo>
                    <a:pt x="2870" y="311"/>
                  </a:lnTo>
                  <a:lnTo>
                    <a:pt x="2874" y="311"/>
                  </a:lnTo>
                  <a:lnTo>
                    <a:pt x="2875" y="309"/>
                  </a:lnTo>
                  <a:lnTo>
                    <a:pt x="2875" y="308"/>
                  </a:lnTo>
                  <a:lnTo>
                    <a:pt x="2875" y="306"/>
                  </a:lnTo>
                  <a:lnTo>
                    <a:pt x="2875" y="306"/>
                  </a:lnTo>
                  <a:lnTo>
                    <a:pt x="2877" y="303"/>
                  </a:lnTo>
                  <a:lnTo>
                    <a:pt x="2880" y="302"/>
                  </a:lnTo>
                  <a:lnTo>
                    <a:pt x="2882" y="302"/>
                  </a:lnTo>
                  <a:lnTo>
                    <a:pt x="2884" y="302"/>
                  </a:lnTo>
                  <a:lnTo>
                    <a:pt x="2884" y="302"/>
                  </a:lnTo>
                  <a:lnTo>
                    <a:pt x="2885" y="302"/>
                  </a:lnTo>
                  <a:lnTo>
                    <a:pt x="2886" y="301"/>
                  </a:lnTo>
                  <a:lnTo>
                    <a:pt x="2885" y="29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  <p:sp>
          <p:nvSpPr>
            <p:cNvPr id="1866" name="Freeform 1354"/>
            <p:cNvSpPr>
              <a:spLocks/>
            </p:cNvSpPr>
            <p:nvPr/>
          </p:nvSpPr>
          <p:spPr bwMode="auto">
            <a:xfrm>
              <a:off x="3797" y="2118"/>
              <a:ext cx="112" cy="174"/>
            </a:xfrm>
            <a:custGeom>
              <a:avLst/>
              <a:gdLst>
                <a:gd name="T0" fmla="*/ 107 w 112"/>
                <a:gd name="T1" fmla="*/ 107 h 174"/>
                <a:gd name="T2" fmla="*/ 99 w 112"/>
                <a:gd name="T3" fmla="*/ 109 h 174"/>
                <a:gd name="T4" fmla="*/ 91 w 112"/>
                <a:gd name="T5" fmla="*/ 106 h 174"/>
                <a:gd name="T6" fmla="*/ 84 w 112"/>
                <a:gd name="T7" fmla="*/ 112 h 174"/>
                <a:gd name="T8" fmla="*/ 88 w 112"/>
                <a:gd name="T9" fmla="*/ 120 h 174"/>
                <a:gd name="T10" fmla="*/ 94 w 112"/>
                <a:gd name="T11" fmla="*/ 124 h 174"/>
                <a:gd name="T12" fmla="*/ 93 w 112"/>
                <a:gd name="T13" fmla="*/ 126 h 174"/>
                <a:gd name="T14" fmla="*/ 93 w 112"/>
                <a:gd name="T15" fmla="*/ 130 h 174"/>
                <a:gd name="T16" fmla="*/ 99 w 112"/>
                <a:gd name="T17" fmla="*/ 135 h 174"/>
                <a:gd name="T18" fmla="*/ 101 w 112"/>
                <a:gd name="T19" fmla="*/ 147 h 174"/>
                <a:gd name="T20" fmla="*/ 102 w 112"/>
                <a:gd name="T21" fmla="*/ 169 h 174"/>
                <a:gd name="T22" fmla="*/ 99 w 112"/>
                <a:gd name="T23" fmla="*/ 169 h 174"/>
                <a:gd name="T24" fmla="*/ 59 w 112"/>
                <a:gd name="T25" fmla="*/ 170 h 174"/>
                <a:gd name="T26" fmla="*/ 43 w 112"/>
                <a:gd name="T27" fmla="*/ 160 h 174"/>
                <a:gd name="T28" fmla="*/ 32 w 112"/>
                <a:gd name="T29" fmla="*/ 151 h 174"/>
                <a:gd name="T30" fmla="*/ 32 w 112"/>
                <a:gd name="T31" fmla="*/ 135 h 174"/>
                <a:gd name="T32" fmla="*/ 37 w 112"/>
                <a:gd name="T33" fmla="*/ 131 h 174"/>
                <a:gd name="T34" fmla="*/ 39 w 112"/>
                <a:gd name="T35" fmla="*/ 117 h 174"/>
                <a:gd name="T36" fmla="*/ 50 w 112"/>
                <a:gd name="T37" fmla="*/ 112 h 174"/>
                <a:gd name="T38" fmla="*/ 43 w 112"/>
                <a:gd name="T39" fmla="*/ 110 h 174"/>
                <a:gd name="T40" fmla="*/ 33 w 112"/>
                <a:gd name="T41" fmla="*/ 97 h 174"/>
                <a:gd name="T42" fmla="*/ 23 w 112"/>
                <a:gd name="T43" fmla="*/ 85 h 174"/>
                <a:gd name="T44" fmla="*/ 14 w 112"/>
                <a:gd name="T45" fmla="*/ 72 h 174"/>
                <a:gd name="T46" fmla="*/ 12 w 112"/>
                <a:gd name="T47" fmla="*/ 61 h 174"/>
                <a:gd name="T48" fmla="*/ 10 w 112"/>
                <a:gd name="T49" fmla="*/ 53 h 174"/>
                <a:gd name="T50" fmla="*/ 0 w 112"/>
                <a:gd name="T51" fmla="*/ 46 h 174"/>
                <a:gd name="T52" fmla="*/ 5 w 112"/>
                <a:gd name="T53" fmla="*/ 38 h 174"/>
                <a:gd name="T54" fmla="*/ 9 w 112"/>
                <a:gd name="T55" fmla="*/ 32 h 174"/>
                <a:gd name="T56" fmla="*/ 12 w 112"/>
                <a:gd name="T57" fmla="*/ 26 h 174"/>
                <a:gd name="T58" fmla="*/ 14 w 112"/>
                <a:gd name="T59" fmla="*/ 25 h 174"/>
                <a:gd name="T60" fmla="*/ 27 w 112"/>
                <a:gd name="T61" fmla="*/ 20 h 174"/>
                <a:gd name="T62" fmla="*/ 28 w 112"/>
                <a:gd name="T63" fmla="*/ 18 h 174"/>
                <a:gd name="T64" fmla="*/ 35 w 112"/>
                <a:gd name="T65" fmla="*/ 15 h 174"/>
                <a:gd name="T66" fmla="*/ 39 w 112"/>
                <a:gd name="T67" fmla="*/ 10 h 174"/>
                <a:gd name="T68" fmla="*/ 50 w 112"/>
                <a:gd name="T69" fmla="*/ 6 h 174"/>
                <a:gd name="T70" fmla="*/ 59 w 112"/>
                <a:gd name="T71" fmla="*/ 1 h 174"/>
                <a:gd name="T72" fmla="*/ 74 w 112"/>
                <a:gd name="T73" fmla="*/ 3 h 174"/>
                <a:gd name="T74" fmla="*/ 81 w 112"/>
                <a:gd name="T75" fmla="*/ 2 h 174"/>
                <a:gd name="T76" fmla="*/ 91 w 112"/>
                <a:gd name="T77" fmla="*/ 8 h 174"/>
                <a:gd name="T78" fmla="*/ 86 w 112"/>
                <a:gd name="T79" fmla="*/ 27 h 174"/>
                <a:gd name="T80" fmla="*/ 82 w 112"/>
                <a:gd name="T81" fmla="*/ 30 h 174"/>
                <a:gd name="T82" fmla="*/ 64 w 112"/>
                <a:gd name="T83" fmla="*/ 32 h 174"/>
                <a:gd name="T84" fmla="*/ 63 w 112"/>
                <a:gd name="T85" fmla="*/ 41 h 174"/>
                <a:gd name="T86" fmla="*/ 64 w 112"/>
                <a:gd name="T87" fmla="*/ 45 h 174"/>
                <a:gd name="T88" fmla="*/ 50 w 112"/>
                <a:gd name="T89" fmla="*/ 43 h 174"/>
                <a:gd name="T90" fmla="*/ 56 w 112"/>
                <a:gd name="T91" fmla="*/ 48 h 174"/>
                <a:gd name="T92" fmla="*/ 64 w 112"/>
                <a:gd name="T93" fmla="*/ 61 h 174"/>
                <a:gd name="T94" fmla="*/ 68 w 112"/>
                <a:gd name="T95" fmla="*/ 67 h 174"/>
                <a:gd name="T96" fmla="*/ 74 w 112"/>
                <a:gd name="T97" fmla="*/ 72 h 174"/>
                <a:gd name="T98" fmla="*/ 82 w 112"/>
                <a:gd name="T99" fmla="*/ 73 h 174"/>
                <a:gd name="T100" fmla="*/ 81 w 112"/>
                <a:gd name="T101" fmla="*/ 85 h 174"/>
                <a:gd name="T102" fmla="*/ 86 w 112"/>
                <a:gd name="T103" fmla="*/ 100 h 174"/>
                <a:gd name="T104" fmla="*/ 88 w 112"/>
                <a:gd name="T105" fmla="*/ 87 h 174"/>
                <a:gd name="T106" fmla="*/ 99 w 112"/>
                <a:gd name="T107" fmla="*/ 85 h 174"/>
                <a:gd name="T108" fmla="*/ 106 w 112"/>
                <a:gd name="T109" fmla="*/ 9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2" h="174">
                  <a:moveTo>
                    <a:pt x="112" y="105"/>
                  </a:moveTo>
                  <a:lnTo>
                    <a:pt x="112" y="105"/>
                  </a:lnTo>
                  <a:lnTo>
                    <a:pt x="112" y="105"/>
                  </a:lnTo>
                  <a:lnTo>
                    <a:pt x="109" y="106"/>
                  </a:lnTo>
                  <a:lnTo>
                    <a:pt x="107" y="105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7" y="109"/>
                  </a:lnTo>
                  <a:lnTo>
                    <a:pt x="107" y="109"/>
                  </a:lnTo>
                  <a:lnTo>
                    <a:pt x="106" y="109"/>
                  </a:lnTo>
                  <a:lnTo>
                    <a:pt x="104" y="107"/>
                  </a:lnTo>
                  <a:lnTo>
                    <a:pt x="103" y="107"/>
                  </a:lnTo>
                  <a:lnTo>
                    <a:pt x="101" y="109"/>
                  </a:lnTo>
                  <a:lnTo>
                    <a:pt x="99" y="109"/>
                  </a:lnTo>
                  <a:lnTo>
                    <a:pt x="98" y="107"/>
                  </a:lnTo>
                  <a:lnTo>
                    <a:pt x="97" y="106"/>
                  </a:lnTo>
                  <a:lnTo>
                    <a:pt x="96" y="106"/>
                  </a:lnTo>
                  <a:lnTo>
                    <a:pt x="94" y="106"/>
                  </a:lnTo>
                  <a:lnTo>
                    <a:pt x="93" y="106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89" y="105"/>
                  </a:lnTo>
                  <a:lnTo>
                    <a:pt x="88" y="104"/>
                  </a:lnTo>
                  <a:lnTo>
                    <a:pt x="88" y="102"/>
                  </a:lnTo>
                  <a:lnTo>
                    <a:pt x="87" y="105"/>
                  </a:lnTo>
                  <a:lnTo>
                    <a:pt x="86" y="109"/>
                  </a:lnTo>
                  <a:lnTo>
                    <a:pt x="86" y="111"/>
                  </a:lnTo>
                  <a:lnTo>
                    <a:pt x="84" y="112"/>
                  </a:lnTo>
                  <a:lnTo>
                    <a:pt x="84" y="116"/>
                  </a:lnTo>
                  <a:lnTo>
                    <a:pt x="86" y="119"/>
                  </a:lnTo>
                  <a:lnTo>
                    <a:pt x="87" y="121"/>
                  </a:lnTo>
                  <a:lnTo>
                    <a:pt x="88" y="122"/>
                  </a:lnTo>
                  <a:lnTo>
                    <a:pt x="89" y="124"/>
                  </a:lnTo>
                  <a:lnTo>
                    <a:pt x="88" y="121"/>
                  </a:lnTo>
                  <a:lnTo>
                    <a:pt x="88" y="120"/>
                  </a:lnTo>
                  <a:lnTo>
                    <a:pt x="91" y="120"/>
                  </a:lnTo>
                  <a:lnTo>
                    <a:pt x="92" y="120"/>
                  </a:lnTo>
                  <a:lnTo>
                    <a:pt x="94" y="120"/>
                  </a:lnTo>
                  <a:lnTo>
                    <a:pt x="94" y="120"/>
                  </a:lnTo>
                  <a:lnTo>
                    <a:pt x="96" y="121"/>
                  </a:lnTo>
                  <a:lnTo>
                    <a:pt x="94" y="122"/>
                  </a:lnTo>
                  <a:lnTo>
                    <a:pt x="94" y="124"/>
                  </a:lnTo>
                  <a:lnTo>
                    <a:pt x="94" y="125"/>
                  </a:lnTo>
                  <a:lnTo>
                    <a:pt x="96" y="125"/>
                  </a:lnTo>
                  <a:lnTo>
                    <a:pt x="97" y="126"/>
                  </a:lnTo>
                  <a:lnTo>
                    <a:pt x="97" y="126"/>
                  </a:lnTo>
                  <a:lnTo>
                    <a:pt x="96" y="127"/>
                  </a:lnTo>
                  <a:lnTo>
                    <a:pt x="93" y="127"/>
                  </a:lnTo>
                  <a:lnTo>
                    <a:pt x="93" y="126"/>
                  </a:lnTo>
                  <a:lnTo>
                    <a:pt x="92" y="126"/>
                  </a:lnTo>
                  <a:lnTo>
                    <a:pt x="91" y="129"/>
                  </a:lnTo>
                  <a:lnTo>
                    <a:pt x="91" y="130"/>
                  </a:lnTo>
                  <a:lnTo>
                    <a:pt x="91" y="131"/>
                  </a:lnTo>
                  <a:lnTo>
                    <a:pt x="91" y="130"/>
                  </a:lnTo>
                  <a:lnTo>
                    <a:pt x="92" y="130"/>
                  </a:lnTo>
                  <a:lnTo>
                    <a:pt x="93" y="130"/>
                  </a:lnTo>
                  <a:lnTo>
                    <a:pt x="94" y="131"/>
                  </a:lnTo>
                  <a:lnTo>
                    <a:pt x="96" y="131"/>
                  </a:lnTo>
                  <a:lnTo>
                    <a:pt x="97" y="132"/>
                  </a:lnTo>
                  <a:lnTo>
                    <a:pt x="98" y="132"/>
                  </a:lnTo>
                  <a:lnTo>
                    <a:pt x="98" y="134"/>
                  </a:lnTo>
                  <a:lnTo>
                    <a:pt x="98" y="134"/>
                  </a:lnTo>
                  <a:lnTo>
                    <a:pt x="99" y="135"/>
                  </a:lnTo>
                  <a:lnTo>
                    <a:pt x="101" y="136"/>
                  </a:lnTo>
                  <a:lnTo>
                    <a:pt x="101" y="137"/>
                  </a:lnTo>
                  <a:lnTo>
                    <a:pt x="101" y="140"/>
                  </a:lnTo>
                  <a:lnTo>
                    <a:pt x="101" y="141"/>
                  </a:lnTo>
                  <a:lnTo>
                    <a:pt x="99" y="144"/>
                  </a:lnTo>
                  <a:lnTo>
                    <a:pt x="101" y="145"/>
                  </a:lnTo>
                  <a:lnTo>
                    <a:pt x="101" y="147"/>
                  </a:lnTo>
                  <a:lnTo>
                    <a:pt x="99" y="151"/>
                  </a:lnTo>
                  <a:lnTo>
                    <a:pt x="99" y="152"/>
                  </a:lnTo>
                  <a:lnTo>
                    <a:pt x="101" y="157"/>
                  </a:lnTo>
                  <a:lnTo>
                    <a:pt x="101" y="161"/>
                  </a:lnTo>
                  <a:lnTo>
                    <a:pt x="101" y="162"/>
                  </a:lnTo>
                  <a:lnTo>
                    <a:pt x="102" y="165"/>
                  </a:lnTo>
                  <a:lnTo>
                    <a:pt x="102" y="169"/>
                  </a:lnTo>
                  <a:lnTo>
                    <a:pt x="103" y="169"/>
                  </a:lnTo>
                  <a:lnTo>
                    <a:pt x="102" y="170"/>
                  </a:lnTo>
                  <a:lnTo>
                    <a:pt x="102" y="170"/>
                  </a:lnTo>
                  <a:lnTo>
                    <a:pt x="101" y="170"/>
                  </a:lnTo>
                  <a:lnTo>
                    <a:pt x="99" y="170"/>
                  </a:lnTo>
                  <a:lnTo>
                    <a:pt x="98" y="170"/>
                  </a:lnTo>
                  <a:lnTo>
                    <a:pt x="99" y="169"/>
                  </a:lnTo>
                  <a:lnTo>
                    <a:pt x="101" y="169"/>
                  </a:lnTo>
                  <a:lnTo>
                    <a:pt x="99" y="169"/>
                  </a:lnTo>
                  <a:lnTo>
                    <a:pt x="93" y="170"/>
                  </a:lnTo>
                  <a:lnTo>
                    <a:pt x="77" y="174"/>
                  </a:lnTo>
                  <a:lnTo>
                    <a:pt x="71" y="174"/>
                  </a:lnTo>
                  <a:lnTo>
                    <a:pt x="62" y="171"/>
                  </a:lnTo>
                  <a:lnTo>
                    <a:pt x="59" y="170"/>
                  </a:lnTo>
                  <a:lnTo>
                    <a:pt x="54" y="167"/>
                  </a:lnTo>
                  <a:lnTo>
                    <a:pt x="52" y="165"/>
                  </a:lnTo>
                  <a:lnTo>
                    <a:pt x="49" y="162"/>
                  </a:lnTo>
                  <a:lnTo>
                    <a:pt x="49" y="161"/>
                  </a:lnTo>
                  <a:lnTo>
                    <a:pt x="48" y="161"/>
                  </a:lnTo>
                  <a:lnTo>
                    <a:pt x="47" y="160"/>
                  </a:lnTo>
                  <a:lnTo>
                    <a:pt x="43" y="160"/>
                  </a:lnTo>
                  <a:lnTo>
                    <a:pt x="39" y="160"/>
                  </a:lnTo>
                  <a:lnTo>
                    <a:pt x="38" y="159"/>
                  </a:lnTo>
                  <a:lnTo>
                    <a:pt x="35" y="157"/>
                  </a:lnTo>
                  <a:lnTo>
                    <a:pt x="34" y="157"/>
                  </a:lnTo>
                  <a:lnTo>
                    <a:pt x="33" y="155"/>
                  </a:lnTo>
                  <a:lnTo>
                    <a:pt x="32" y="154"/>
                  </a:lnTo>
                  <a:lnTo>
                    <a:pt x="32" y="151"/>
                  </a:lnTo>
                  <a:lnTo>
                    <a:pt x="32" y="149"/>
                  </a:lnTo>
                  <a:lnTo>
                    <a:pt x="30" y="145"/>
                  </a:lnTo>
                  <a:lnTo>
                    <a:pt x="30" y="145"/>
                  </a:lnTo>
                  <a:lnTo>
                    <a:pt x="30" y="139"/>
                  </a:lnTo>
                  <a:lnTo>
                    <a:pt x="30" y="139"/>
                  </a:lnTo>
                  <a:lnTo>
                    <a:pt x="32" y="136"/>
                  </a:lnTo>
                  <a:lnTo>
                    <a:pt x="32" y="135"/>
                  </a:lnTo>
                  <a:lnTo>
                    <a:pt x="33" y="134"/>
                  </a:lnTo>
                  <a:lnTo>
                    <a:pt x="34" y="134"/>
                  </a:lnTo>
                  <a:lnTo>
                    <a:pt x="34" y="135"/>
                  </a:lnTo>
                  <a:lnTo>
                    <a:pt x="34" y="135"/>
                  </a:lnTo>
                  <a:lnTo>
                    <a:pt x="35" y="135"/>
                  </a:lnTo>
                  <a:lnTo>
                    <a:pt x="35" y="135"/>
                  </a:lnTo>
                  <a:lnTo>
                    <a:pt x="37" y="131"/>
                  </a:lnTo>
                  <a:lnTo>
                    <a:pt x="37" y="130"/>
                  </a:lnTo>
                  <a:lnTo>
                    <a:pt x="38" y="130"/>
                  </a:lnTo>
                  <a:lnTo>
                    <a:pt x="38" y="129"/>
                  </a:lnTo>
                  <a:lnTo>
                    <a:pt x="37" y="127"/>
                  </a:lnTo>
                  <a:lnTo>
                    <a:pt x="37" y="126"/>
                  </a:lnTo>
                  <a:lnTo>
                    <a:pt x="38" y="122"/>
                  </a:lnTo>
                  <a:lnTo>
                    <a:pt x="39" y="117"/>
                  </a:lnTo>
                  <a:lnTo>
                    <a:pt x="40" y="116"/>
                  </a:lnTo>
                  <a:lnTo>
                    <a:pt x="42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8" y="114"/>
                  </a:lnTo>
                  <a:lnTo>
                    <a:pt x="52" y="115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49" y="111"/>
                  </a:lnTo>
                  <a:lnTo>
                    <a:pt x="48" y="111"/>
                  </a:lnTo>
                  <a:lnTo>
                    <a:pt x="47" y="110"/>
                  </a:lnTo>
                  <a:lnTo>
                    <a:pt x="44" y="110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0" y="107"/>
                  </a:lnTo>
                  <a:lnTo>
                    <a:pt x="39" y="106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4" y="100"/>
                  </a:lnTo>
                  <a:lnTo>
                    <a:pt x="34" y="99"/>
                  </a:lnTo>
                  <a:lnTo>
                    <a:pt x="33" y="97"/>
                  </a:lnTo>
                  <a:lnTo>
                    <a:pt x="30" y="92"/>
                  </a:lnTo>
                  <a:lnTo>
                    <a:pt x="28" y="90"/>
                  </a:lnTo>
                  <a:lnTo>
                    <a:pt x="27" y="90"/>
                  </a:lnTo>
                  <a:lnTo>
                    <a:pt x="25" y="89"/>
                  </a:lnTo>
                  <a:lnTo>
                    <a:pt x="24" y="87"/>
                  </a:lnTo>
                  <a:lnTo>
                    <a:pt x="24" y="87"/>
                  </a:lnTo>
                  <a:lnTo>
                    <a:pt x="23" y="85"/>
                  </a:lnTo>
                  <a:lnTo>
                    <a:pt x="22" y="84"/>
                  </a:lnTo>
                  <a:lnTo>
                    <a:pt x="20" y="81"/>
                  </a:lnTo>
                  <a:lnTo>
                    <a:pt x="17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4" y="73"/>
                  </a:lnTo>
                  <a:lnTo>
                    <a:pt x="14" y="72"/>
                  </a:lnTo>
                  <a:lnTo>
                    <a:pt x="12" y="71"/>
                  </a:lnTo>
                  <a:lnTo>
                    <a:pt x="12" y="70"/>
                  </a:lnTo>
                  <a:lnTo>
                    <a:pt x="12" y="70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58"/>
                  </a:lnTo>
                  <a:lnTo>
                    <a:pt x="14" y="56"/>
                  </a:lnTo>
                  <a:lnTo>
                    <a:pt x="14" y="55"/>
                  </a:lnTo>
                  <a:lnTo>
                    <a:pt x="13" y="56"/>
                  </a:lnTo>
                  <a:lnTo>
                    <a:pt x="12" y="61"/>
                  </a:lnTo>
                  <a:lnTo>
                    <a:pt x="10" y="57"/>
                  </a:lnTo>
                  <a:lnTo>
                    <a:pt x="10" y="53"/>
                  </a:lnTo>
                  <a:lnTo>
                    <a:pt x="9" y="51"/>
                  </a:lnTo>
                  <a:lnTo>
                    <a:pt x="8" y="50"/>
                  </a:lnTo>
                  <a:lnTo>
                    <a:pt x="7" y="48"/>
                  </a:lnTo>
                  <a:lnTo>
                    <a:pt x="5" y="47"/>
                  </a:lnTo>
                  <a:lnTo>
                    <a:pt x="4" y="47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3"/>
                  </a:lnTo>
                  <a:lnTo>
                    <a:pt x="2" y="42"/>
                  </a:lnTo>
                  <a:lnTo>
                    <a:pt x="3" y="41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5" y="38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8" y="36"/>
                  </a:lnTo>
                  <a:lnTo>
                    <a:pt x="9" y="33"/>
                  </a:lnTo>
                  <a:lnTo>
                    <a:pt x="9" y="32"/>
                  </a:lnTo>
                  <a:lnTo>
                    <a:pt x="10" y="31"/>
                  </a:lnTo>
                  <a:lnTo>
                    <a:pt x="10" y="30"/>
                  </a:lnTo>
                  <a:lnTo>
                    <a:pt x="12" y="28"/>
                  </a:lnTo>
                  <a:lnTo>
                    <a:pt x="12" y="28"/>
                  </a:lnTo>
                  <a:lnTo>
                    <a:pt x="12" y="28"/>
                  </a:lnTo>
                  <a:lnTo>
                    <a:pt x="12" y="27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3" y="23"/>
                  </a:lnTo>
                  <a:lnTo>
                    <a:pt x="25" y="21"/>
                  </a:lnTo>
                  <a:lnTo>
                    <a:pt x="27" y="20"/>
                  </a:lnTo>
                  <a:lnTo>
                    <a:pt x="27" y="21"/>
                  </a:lnTo>
                  <a:lnTo>
                    <a:pt x="28" y="21"/>
                  </a:lnTo>
                  <a:lnTo>
                    <a:pt x="28" y="21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8" y="20"/>
                  </a:lnTo>
                  <a:lnTo>
                    <a:pt x="28" y="18"/>
                  </a:lnTo>
                  <a:lnTo>
                    <a:pt x="28" y="17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5" y="13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2" y="10"/>
                  </a:lnTo>
                  <a:lnTo>
                    <a:pt x="43" y="10"/>
                  </a:lnTo>
                  <a:lnTo>
                    <a:pt x="45" y="8"/>
                  </a:lnTo>
                  <a:lnTo>
                    <a:pt x="47" y="8"/>
                  </a:lnTo>
                  <a:lnTo>
                    <a:pt x="48" y="7"/>
                  </a:lnTo>
                  <a:lnTo>
                    <a:pt x="50" y="6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6" y="3"/>
                  </a:lnTo>
                  <a:lnTo>
                    <a:pt x="57" y="3"/>
                  </a:lnTo>
                  <a:lnTo>
                    <a:pt x="59" y="1"/>
                  </a:lnTo>
                  <a:lnTo>
                    <a:pt x="63" y="0"/>
                  </a:lnTo>
                  <a:lnTo>
                    <a:pt x="64" y="1"/>
                  </a:lnTo>
                  <a:lnTo>
                    <a:pt x="69" y="1"/>
                  </a:lnTo>
                  <a:lnTo>
                    <a:pt x="69" y="2"/>
                  </a:lnTo>
                  <a:lnTo>
                    <a:pt x="71" y="3"/>
                  </a:lnTo>
                  <a:lnTo>
                    <a:pt x="73" y="3"/>
                  </a:lnTo>
                  <a:lnTo>
                    <a:pt x="74" y="3"/>
                  </a:lnTo>
                  <a:lnTo>
                    <a:pt x="76" y="5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4" y="2"/>
                  </a:lnTo>
                  <a:lnTo>
                    <a:pt x="87" y="3"/>
                  </a:lnTo>
                  <a:lnTo>
                    <a:pt x="89" y="3"/>
                  </a:lnTo>
                  <a:lnTo>
                    <a:pt x="89" y="5"/>
                  </a:lnTo>
                  <a:lnTo>
                    <a:pt x="91" y="6"/>
                  </a:lnTo>
                  <a:lnTo>
                    <a:pt x="91" y="7"/>
                  </a:lnTo>
                  <a:lnTo>
                    <a:pt x="91" y="8"/>
                  </a:lnTo>
                  <a:lnTo>
                    <a:pt x="89" y="10"/>
                  </a:lnTo>
                  <a:lnTo>
                    <a:pt x="89" y="11"/>
                  </a:lnTo>
                  <a:lnTo>
                    <a:pt x="89" y="12"/>
                  </a:lnTo>
                  <a:lnTo>
                    <a:pt x="91" y="16"/>
                  </a:lnTo>
                  <a:lnTo>
                    <a:pt x="89" y="20"/>
                  </a:lnTo>
                  <a:lnTo>
                    <a:pt x="87" y="23"/>
                  </a:lnTo>
                  <a:lnTo>
                    <a:pt x="86" y="27"/>
                  </a:lnTo>
                  <a:lnTo>
                    <a:pt x="86" y="28"/>
                  </a:lnTo>
                  <a:lnTo>
                    <a:pt x="89" y="30"/>
                  </a:lnTo>
                  <a:lnTo>
                    <a:pt x="91" y="31"/>
                  </a:lnTo>
                  <a:lnTo>
                    <a:pt x="89" y="31"/>
                  </a:lnTo>
                  <a:lnTo>
                    <a:pt x="87" y="31"/>
                  </a:lnTo>
                  <a:lnTo>
                    <a:pt x="86" y="31"/>
                  </a:lnTo>
                  <a:lnTo>
                    <a:pt x="82" y="30"/>
                  </a:lnTo>
                  <a:lnTo>
                    <a:pt x="81" y="30"/>
                  </a:lnTo>
                  <a:lnTo>
                    <a:pt x="76" y="30"/>
                  </a:lnTo>
                  <a:lnTo>
                    <a:pt x="71" y="30"/>
                  </a:lnTo>
                  <a:lnTo>
                    <a:pt x="68" y="31"/>
                  </a:lnTo>
                  <a:lnTo>
                    <a:pt x="67" y="30"/>
                  </a:lnTo>
                  <a:lnTo>
                    <a:pt x="66" y="32"/>
                  </a:lnTo>
                  <a:lnTo>
                    <a:pt x="64" y="32"/>
                  </a:lnTo>
                  <a:lnTo>
                    <a:pt x="64" y="35"/>
                  </a:lnTo>
                  <a:lnTo>
                    <a:pt x="63" y="36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1" y="38"/>
                  </a:lnTo>
                  <a:lnTo>
                    <a:pt x="62" y="40"/>
                  </a:lnTo>
                  <a:lnTo>
                    <a:pt x="63" y="41"/>
                  </a:lnTo>
                  <a:lnTo>
                    <a:pt x="64" y="42"/>
                  </a:lnTo>
                  <a:lnTo>
                    <a:pt x="66" y="43"/>
                  </a:lnTo>
                  <a:lnTo>
                    <a:pt x="67" y="43"/>
                  </a:lnTo>
                  <a:lnTo>
                    <a:pt x="67" y="43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4" y="45"/>
                  </a:lnTo>
                  <a:lnTo>
                    <a:pt x="63" y="45"/>
                  </a:lnTo>
                  <a:lnTo>
                    <a:pt x="62" y="45"/>
                  </a:lnTo>
                  <a:lnTo>
                    <a:pt x="61" y="45"/>
                  </a:lnTo>
                  <a:lnTo>
                    <a:pt x="58" y="42"/>
                  </a:lnTo>
                  <a:lnTo>
                    <a:pt x="56" y="42"/>
                  </a:lnTo>
                  <a:lnTo>
                    <a:pt x="52" y="42"/>
                  </a:lnTo>
                  <a:lnTo>
                    <a:pt x="50" y="43"/>
                  </a:lnTo>
                  <a:lnTo>
                    <a:pt x="50" y="45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7"/>
                  </a:lnTo>
                  <a:lnTo>
                    <a:pt x="52" y="47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58" y="50"/>
                  </a:lnTo>
                  <a:lnTo>
                    <a:pt x="58" y="50"/>
                  </a:lnTo>
                  <a:lnTo>
                    <a:pt x="59" y="53"/>
                  </a:lnTo>
                  <a:lnTo>
                    <a:pt x="62" y="57"/>
                  </a:lnTo>
                  <a:lnTo>
                    <a:pt x="63" y="60"/>
                  </a:lnTo>
                  <a:lnTo>
                    <a:pt x="64" y="61"/>
                  </a:lnTo>
                  <a:lnTo>
                    <a:pt x="64" y="61"/>
                  </a:lnTo>
                  <a:lnTo>
                    <a:pt x="64" y="62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66"/>
                  </a:lnTo>
                  <a:lnTo>
                    <a:pt x="64" y="67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9" y="67"/>
                  </a:lnTo>
                  <a:lnTo>
                    <a:pt x="71" y="68"/>
                  </a:lnTo>
                  <a:lnTo>
                    <a:pt x="72" y="70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3" y="72"/>
                  </a:lnTo>
                  <a:lnTo>
                    <a:pt x="74" y="72"/>
                  </a:lnTo>
                  <a:lnTo>
                    <a:pt x="74" y="72"/>
                  </a:lnTo>
                  <a:lnTo>
                    <a:pt x="76" y="72"/>
                  </a:lnTo>
                  <a:lnTo>
                    <a:pt x="77" y="72"/>
                  </a:lnTo>
                  <a:lnTo>
                    <a:pt x="78" y="73"/>
                  </a:lnTo>
                  <a:lnTo>
                    <a:pt x="79" y="73"/>
                  </a:lnTo>
                  <a:lnTo>
                    <a:pt x="81" y="73"/>
                  </a:lnTo>
                  <a:lnTo>
                    <a:pt x="82" y="73"/>
                  </a:lnTo>
                  <a:lnTo>
                    <a:pt x="82" y="73"/>
                  </a:lnTo>
                  <a:lnTo>
                    <a:pt x="83" y="73"/>
                  </a:lnTo>
                  <a:lnTo>
                    <a:pt x="83" y="77"/>
                  </a:lnTo>
                  <a:lnTo>
                    <a:pt x="83" y="80"/>
                  </a:lnTo>
                  <a:lnTo>
                    <a:pt x="82" y="81"/>
                  </a:lnTo>
                  <a:lnTo>
                    <a:pt x="82" y="82"/>
                  </a:lnTo>
                  <a:lnTo>
                    <a:pt x="81" y="85"/>
                  </a:lnTo>
                  <a:lnTo>
                    <a:pt x="81" y="86"/>
                  </a:lnTo>
                  <a:lnTo>
                    <a:pt x="81" y="89"/>
                  </a:lnTo>
                  <a:lnTo>
                    <a:pt x="82" y="90"/>
                  </a:lnTo>
                  <a:lnTo>
                    <a:pt x="83" y="95"/>
                  </a:lnTo>
                  <a:lnTo>
                    <a:pt x="84" y="97"/>
                  </a:lnTo>
                  <a:lnTo>
                    <a:pt x="86" y="100"/>
                  </a:lnTo>
                  <a:lnTo>
                    <a:pt x="86" y="100"/>
                  </a:lnTo>
                  <a:lnTo>
                    <a:pt x="87" y="100"/>
                  </a:lnTo>
                  <a:lnTo>
                    <a:pt x="86" y="97"/>
                  </a:lnTo>
                  <a:lnTo>
                    <a:pt x="87" y="94"/>
                  </a:lnTo>
                  <a:lnTo>
                    <a:pt x="87" y="92"/>
                  </a:lnTo>
                  <a:lnTo>
                    <a:pt x="86" y="91"/>
                  </a:lnTo>
                  <a:lnTo>
                    <a:pt x="87" y="89"/>
                  </a:lnTo>
                  <a:lnTo>
                    <a:pt x="88" y="87"/>
                  </a:lnTo>
                  <a:lnTo>
                    <a:pt x="89" y="86"/>
                  </a:lnTo>
                  <a:lnTo>
                    <a:pt x="91" y="85"/>
                  </a:lnTo>
                  <a:lnTo>
                    <a:pt x="92" y="85"/>
                  </a:lnTo>
                  <a:lnTo>
                    <a:pt x="96" y="85"/>
                  </a:lnTo>
                  <a:lnTo>
                    <a:pt x="97" y="85"/>
                  </a:lnTo>
                  <a:lnTo>
                    <a:pt x="98" y="85"/>
                  </a:lnTo>
                  <a:lnTo>
                    <a:pt x="99" y="85"/>
                  </a:lnTo>
                  <a:lnTo>
                    <a:pt x="101" y="85"/>
                  </a:lnTo>
                  <a:lnTo>
                    <a:pt x="102" y="89"/>
                  </a:lnTo>
                  <a:lnTo>
                    <a:pt x="102" y="90"/>
                  </a:lnTo>
                  <a:lnTo>
                    <a:pt x="103" y="92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6" y="97"/>
                  </a:lnTo>
                  <a:lnTo>
                    <a:pt x="111" y="100"/>
                  </a:lnTo>
                  <a:lnTo>
                    <a:pt x="112" y="101"/>
                  </a:lnTo>
                  <a:lnTo>
                    <a:pt x="112" y="102"/>
                  </a:lnTo>
                  <a:lnTo>
                    <a:pt x="112" y="102"/>
                  </a:lnTo>
                  <a:lnTo>
                    <a:pt x="112" y="104"/>
                  </a:lnTo>
                  <a:lnTo>
                    <a:pt x="112" y="10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093" tIns="40047" rIns="80093" bIns="40047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577">
                <a:latin typeface="+mj-ea"/>
                <a:ea typeface="+mj-ea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939572" y="1009470"/>
            <a:ext cx="7264856" cy="823280"/>
            <a:chOff x="809897" y="990165"/>
            <a:chExt cx="7524206" cy="852670"/>
          </a:xfrm>
        </p:grpSpPr>
        <p:sp>
          <p:nvSpPr>
            <p:cNvPr id="5" name="object 10"/>
            <p:cNvSpPr txBox="1"/>
            <p:nvPr/>
          </p:nvSpPr>
          <p:spPr>
            <a:xfrm>
              <a:off x="809897" y="990165"/>
              <a:ext cx="7524206" cy="661165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noAutofit/>
            </a:bodyPr>
            <a:lstStyle/>
            <a:p>
              <a:pPr marL="12262" algn="ctr">
                <a:spcBef>
                  <a:spcPts val="92"/>
                </a:spcBef>
              </a:pPr>
              <a:r>
                <a:rPr lang="en-US" altLang="ko-KR" sz="3862" b="1" dirty="0">
                  <a:solidFill>
                    <a:srgbClr val="214FA3"/>
                  </a:solidFill>
                  <a:latin typeface="+mj-ea"/>
                  <a:ea typeface="+mj-ea"/>
                  <a:cs typeface="Calibri" panose="020F0502020204030204" pitchFamily="34" charset="0"/>
                </a:rPr>
                <a:t>GLOBAL NETWORK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45674" y="1562456"/>
              <a:ext cx="3652652" cy="280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9" dirty="0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  <a:cs typeface="Calibri" panose="020F0502020204030204" pitchFamily="34" charset="0"/>
                </a:rPr>
                <a:t>Think globally, act locally</a:t>
              </a:r>
            </a:p>
          </p:txBody>
        </p:sp>
      </p:grpSp>
      <p:sp>
        <p:nvSpPr>
          <p:cNvPr id="355" name="TextBox 354"/>
          <p:cNvSpPr txBox="1"/>
          <p:nvPr/>
        </p:nvSpPr>
        <p:spPr>
          <a:xfrm>
            <a:off x="5457054" y="3808278"/>
            <a:ext cx="447768" cy="213353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United Arab </a:t>
            </a:r>
          </a:p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Emirates</a:t>
            </a:r>
          </a:p>
        </p:txBody>
      </p:sp>
      <p:sp>
        <p:nvSpPr>
          <p:cNvPr id="356" name="타원 355"/>
          <p:cNvSpPr/>
          <p:nvPr/>
        </p:nvSpPr>
        <p:spPr>
          <a:xfrm>
            <a:off x="5422375" y="3850409"/>
            <a:ext cx="34758" cy="347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07" name="TextBox 406"/>
          <p:cNvSpPr txBox="1"/>
          <p:nvPr/>
        </p:nvSpPr>
        <p:spPr>
          <a:xfrm>
            <a:off x="7106716" y="3438573"/>
            <a:ext cx="710511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Japan</a:t>
            </a:r>
          </a:p>
        </p:txBody>
      </p:sp>
      <p:sp>
        <p:nvSpPr>
          <p:cNvPr id="408" name="타원 407"/>
          <p:cNvSpPr/>
          <p:nvPr/>
        </p:nvSpPr>
        <p:spPr>
          <a:xfrm>
            <a:off x="7072020" y="3480677"/>
            <a:ext cx="34758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34" name="TextBox 333"/>
          <p:cNvSpPr txBox="1"/>
          <p:nvPr/>
        </p:nvSpPr>
        <p:spPr>
          <a:xfrm>
            <a:off x="5027957" y="3367177"/>
            <a:ext cx="188128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ct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Iran</a:t>
            </a:r>
          </a:p>
        </p:txBody>
      </p:sp>
      <p:sp>
        <p:nvSpPr>
          <p:cNvPr id="335" name="타원 334"/>
          <p:cNvSpPr/>
          <p:nvPr/>
        </p:nvSpPr>
        <p:spPr>
          <a:xfrm>
            <a:off x="5105672" y="3475661"/>
            <a:ext cx="34759" cy="347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4605271" y="3892494"/>
            <a:ext cx="318801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Sudan</a:t>
            </a:r>
          </a:p>
        </p:txBody>
      </p:sp>
      <p:sp>
        <p:nvSpPr>
          <p:cNvPr id="283" name="타원 282"/>
          <p:cNvSpPr/>
          <p:nvPr/>
        </p:nvSpPr>
        <p:spPr>
          <a:xfrm>
            <a:off x="4926554" y="3929058"/>
            <a:ext cx="34761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2536530" y="3845751"/>
            <a:ext cx="407034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Nicaragua</a:t>
            </a:r>
          </a:p>
        </p:txBody>
      </p:sp>
      <p:sp>
        <p:nvSpPr>
          <p:cNvPr id="220" name="타원 219"/>
          <p:cNvSpPr/>
          <p:nvPr/>
        </p:nvSpPr>
        <p:spPr>
          <a:xfrm>
            <a:off x="2724296" y="3954611"/>
            <a:ext cx="34759" cy="347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2516342" y="4451405"/>
            <a:ext cx="407047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Peru</a:t>
            </a:r>
          </a:p>
        </p:txBody>
      </p:sp>
      <p:sp>
        <p:nvSpPr>
          <p:cNvPr id="232" name="타원 231"/>
          <p:cNvSpPr/>
          <p:nvPr/>
        </p:nvSpPr>
        <p:spPr>
          <a:xfrm>
            <a:off x="2922820" y="4499038"/>
            <a:ext cx="34760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2515617" y="4076252"/>
            <a:ext cx="407049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Colombia</a:t>
            </a:r>
          </a:p>
        </p:txBody>
      </p:sp>
      <p:sp>
        <p:nvSpPr>
          <p:cNvPr id="235" name="타원 234"/>
          <p:cNvSpPr/>
          <p:nvPr/>
        </p:nvSpPr>
        <p:spPr>
          <a:xfrm>
            <a:off x="2919176" y="4120958"/>
            <a:ext cx="34761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3397058" y="4123700"/>
            <a:ext cx="745530" cy="213353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Trinidad and </a:t>
            </a:r>
          </a:p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Tobago</a:t>
            </a:r>
          </a:p>
        </p:txBody>
      </p:sp>
      <p:sp>
        <p:nvSpPr>
          <p:cNvPr id="241" name="타원 240"/>
          <p:cNvSpPr/>
          <p:nvPr/>
        </p:nvSpPr>
        <p:spPr>
          <a:xfrm>
            <a:off x="3366496" y="4171688"/>
            <a:ext cx="34758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3896100" y="4142373"/>
            <a:ext cx="744952" cy="213353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ct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Republic of </a:t>
            </a:r>
          </a:p>
          <a:p>
            <a:pPr marL="331072" indent="-331072" algn="ct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Cote d'Ivoire</a:t>
            </a:r>
          </a:p>
        </p:txBody>
      </p:sp>
      <p:sp>
        <p:nvSpPr>
          <p:cNvPr id="259" name="타원 258"/>
          <p:cNvSpPr/>
          <p:nvPr/>
        </p:nvSpPr>
        <p:spPr>
          <a:xfrm>
            <a:off x="4251141" y="4120979"/>
            <a:ext cx="34759" cy="3475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4823602" y="4308272"/>
            <a:ext cx="784977" cy="213353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Republic of the </a:t>
            </a:r>
          </a:p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Congo</a:t>
            </a:r>
          </a:p>
        </p:txBody>
      </p:sp>
      <p:sp>
        <p:nvSpPr>
          <p:cNvPr id="271" name="타원 270"/>
          <p:cNvSpPr/>
          <p:nvPr/>
        </p:nvSpPr>
        <p:spPr>
          <a:xfrm>
            <a:off x="4789967" y="4351751"/>
            <a:ext cx="34758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73" name="TextBox 272"/>
          <p:cNvSpPr txBox="1"/>
          <p:nvPr/>
        </p:nvSpPr>
        <p:spPr>
          <a:xfrm>
            <a:off x="3860313" y="3551917"/>
            <a:ext cx="375190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Morocco</a:t>
            </a:r>
          </a:p>
        </p:txBody>
      </p:sp>
      <p:sp>
        <p:nvSpPr>
          <p:cNvPr id="274" name="타원 273"/>
          <p:cNvSpPr/>
          <p:nvPr/>
        </p:nvSpPr>
        <p:spPr>
          <a:xfrm>
            <a:off x="4238162" y="3596188"/>
            <a:ext cx="34760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3699805" y="3097031"/>
            <a:ext cx="625448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United Kingdom</a:t>
            </a:r>
          </a:p>
        </p:txBody>
      </p:sp>
      <p:sp>
        <p:nvSpPr>
          <p:cNvPr id="301" name="타원 300"/>
          <p:cNvSpPr/>
          <p:nvPr/>
        </p:nvSpPr>
        <p:spPr>
          <a:xfrm>
            <a:off x="4327912" y="3141302"/>
            <a:ext cx="34760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10" name="TextBox 309"/>
          <p:cNvSpPr txBox="1"/>
          <p:nvPr/>
        </p:nvSpPr>
        <p:spPr>
          <a:xfrm>
            <a:off x="4582958" y="3019486"/>
            <a:ext cx="391386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ct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Poland</a:t>
            </a:r>
          </a:p>
        </p:txBody>
      </p:sp>
      <p:sp>
        <p:nvSpPr>
          <p:cNvPr id="311" name="타원 310"/>
          <p:cNvSpPr/>
          <p:nvPr/>
        </p:nvSpPr>
        <p:spPr>
          <a:xfrm>
            <a:off x="4759495" y="3128397"/>
            <a:ext cx="34759" cy="347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43" name="TextBox 342"/>
          <p:cNvSpPr txBox="1"/>
          <p:nvPr/>
        </p:nvSpPr>
        <p:spPr>
          <a:xfrm>
            <a:off x="5302488" y="3629019"/>
            <a:ext cx="275213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Kuwait</a:t>
            </a:r>
          </a:p>
        </p:txBody>
      </p:sp>
      <p:sp>
        <p:nvSpPr>
          <p:cNvPr id="344" name="타원 343"/>
          <p:cNvSpPr/>
          <p:nvPr/>
        </p:nvSpPr>
        <p:spPr>
          <a:xfrm>
            <a:off x="5269960" y="3672303"/>
            <a:ext cx="34757" cy="347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80" name="TextBox 379"/>
          <p:cNvSpPr txBox="1"/>
          <p:nvPr/>
        </p:nvSpPr>
        <p:spPr>
          <a:xfrm>
            <a:off x="6478712" y="4322094"/>
            <a:ext cx="470878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ct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Indonesia</a:t>
            </a:r>
          </a:p>
        </p:txBody>
      </p:sp>
      <p:sp>
        <p:nvSpPr>
          <p:cNvPr id="381" name="타원 380"/>
          <p:cNvSpPr/>
          <p:nvPr/>
        </p:nvSpPr>
        <p:spPr>
          <a:xfrm>
            <a:off x="6693055" y="4302341"/>
            <a:ext cx="34759" cy="347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86" name="TextBox 385"/>
          <p:cNvSpPr txBox="1"/>
          <p:nvPr/>
        </p:nvSpPr>
        <p:spPr>
          <a:xfrm>
            <a:off x="5995757" y="2843813"/>
            <a:ext cx="744952" cy="124226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ctr"/>
            <a:r>
              <a:rPr lang="en-US" altLang="ko-KR" sz="579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Arial Unicode MS" panose="020B0604020202020204" pitchFamily="50" charset="-127"/>
              </a:rPr>
              <a:t>Russia</a:t>
            </a:r>
          </a:p>
        </p:txBody>
      </p:sp>
      <p:sp>
        <p:nvSpPr>
          <p:cNvPr id="387" name="타원 386"/>
          <p:cNvSpPr/>
          <p:nvPr/>
        </p:nvSpPr>
        <p:spPr>
          <a:xfrm>
            <a:off x="6358874" y="2823786"/>
            <a:ext cx="34759" cy="347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12" name="그룹 411"/>
          <p:cNvGrpSpPr/>
          <p:nvPr/>
        </p:nvGrpSpPr>
        <p:grpSpPr>
          <a:xfrm>
            <a:off x="7024218" y="3516335"/>
            <a:ext cx="767445" cy="183602"/>
            <a:chOff x="1795463" y="4596130"/>
            <a:chExt cx="794842" cy="190157"/>
          </a:xfrm>
        </p:grpSpPr>
        <p:sp>
          <p:nvSpPr>
            <p:cNvPr id="413" name="TextBox 412"/>
            <p:cNvSpPr txBox="1"/>
            <p:nvPr/>
          </p:nvSpPr>
          <p:spPr>
            <a:xfrm>
              <a:off x="1831380" y="4596130"/>
              <a:ext cx="758925" cy="190157"/>
            </a:xfrm>
            <a:prstGeom prst="rect">
              <a:avLst/>
            </a:prstGeom>
            <a:noFill/>
          </p:spPr>
          <p:txBody>
            <a:bodyPr wrap="square" lIns="17380" tIns="17380" rIns="17380" bIns="17380" rtlCol="0">
              <a:spAutoFit/>
            </a:bodyPr>
            <a:lstStyle/>
            <a:p>
              <a:pPr marL="331072" indent="-331072"/>
              <a:r>
                <a:rPr lang="en-US" altLang="ko-KR" sz="386" dirty="0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  <a:cs typeface="Arial Unicode MS" panose="020B0604020202020204" pitchFamily="50" charset="-127"/>
                </a:rPr>
                <a:t>THERMAL MASTER </a:t>
              </a:r>
            </a:p>
            <a:p>
              <a:pPr marL="331072" indent="-331072"/>
              <a:r>
                <a:rPr lang="en-US" altLang="ko-KR" sz="579" b="1" dirty="0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  <a:cs typeface="Arial Unicode MS" panose="020B0604020202020204" pitchFamily="50" charset="-127"/>
                </a:rPr>
                <a:t>CHIBA</a:t>
              </a:r>
            </a:p>
          </p:txBody>
        </p:sp>
        <p:sp>
          <p:nvSpPr>
            <p:cNvPr id="414" name="타원 413"/>
            <p:cNvSpPr/>
            <p:nvPr/>
          </p:nvSpPr>
          <p:spPr>
            <a:xfrm>
              <a:off x="1795463" y="4625473"/>
              <a:ext cx="36000" cy="3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55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14738" y="5334601"/>
            <a:ext cx="1157700" cy="21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072" indent="-331072"/>
            <a:r>
              <a:rPr lang="en-US" altLang="ko-KR" sz="773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THERMAL MASTERS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4739" y="5096802"/>
            <a:ext cx="1501604" cy="21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072" indent="-331072"/>
            <a:r>
              <a:rPr lang="en-US" altLang="ko-KR" sz="773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Thermal Master’s Partners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2701230" y="3015288"/>
            <a:ext cx="4487991" cy="1858627"/>
            <a:chOff x="2634444" y="3473710"/>
            <a:chExt cx="4648209" cy="1924979"/>
          </a:xfrm>
        </p:grpSpPr>
        <p:grpSp>
          <p:nvGrpSpPr>
            <p:cNvPr id="345" name="그룹 344"/>
            <p:cNvGrpSpPr/>
            <p:nvPr/>
          </p:nvGrpSpPr>
          <p:grpSpPr>
            <a:xfrm>
              <a:off x="5384235" y="4170815"/>
              <a:ext cx="371638" cy="128661"/>
              <a:chOff x="1795463" y="4579239"/>
              <a:chExt cx="371638" cy="128661"/>
            </a:xfrm>
          </p:grpSpPr>
          <p:sp>
            <p:nvSpPr>
              <p:cNvPr id="346" name="TextBox 345"/>
              <p:cNvSpPr txBox="1"/>
              <p:nvPr/>
            </p:nvSpPr>
            <p:spPr>
              <a:xfrm>
                <a:off x="1829578" y="4579239"/>
                <a:ext cx="337523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Bahrain</a:t>
                </a:r>
              </a:p>
            </p:txBody>
          </p:sp>
          <p:sp>
            <p:nvSpPr>
              <p:cNvPr id="347" name="타원 346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48" name="그룹 247"/>
            <p:cNvGrpSpPr/>
            <p:nvPr/>
          </p:nvGrpSpPr>
          <p:grpSpPr>
            <a:xfrm>
              <a:off x="2634444" y="4405278"/>
              <a:ext cx="735892" cy="148813"/>
              <a:chOff x="1447128" y="4512660"/>
              <a:chExt cx="735892" cy="148813"/>
            </a:xfrm>
          </p:grpSpPr>
          <p:sp>
            <p:nvSpPr>
              <p:cNvPr id="249" name="TextBox 248"/>
              <p:cNvSpPr txBox="1"/>
              <p:nvPr/>
            </p:nvSpPr>
            <p:spPr>
              <a:xfrm>
                <a:off x="1447128" y="4512660"/>
                <a:ext cx="735892" cy="128660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Aruba</a:t>
                </a:r>
              </a:p>
            </p:txBody>
          </p:sp>
          <p:sp>
            <p:nvSpPr>
              <p:cNvPr id="250" name="타원 249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15" name="그룹 214"/>
            <p:cNvGrpSpPr/>
            <p:nvPr/>
          </p:nvGrpSpPr>
          <p:grpSpPr>
            <a:xfrm>
              <a:off x="3104799" y="4332432"/>
              <a:ext cx="335824" cy="220970"/>
              <a:chOff x="1795463" y="4566217"/>
              <a:chExt cx="335824" cy="220970"/>
            </a:xfrm>
          </p:grpSpPr>
          <p:sp>
            <p:nvSpPr>
              <p:cNvPr id="216" name="TextBox 215"/>
              <p:cNvSpPr txBox="1"/>
              <p:nvPr/>
            </p:nvSpPr>
            <p:spPr>
              <a:xfrm>
                <a:off x="1830628" y="4566217"/>
                <a:ext cx="300659" cy="220970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Antigua</a:t>
                </a:r>
              </a:p>
            </p:txBody>
          </p:sp>
          <p:sp>
            <p:nvSpPr>
              <p:cNvPr id="217" name="타원 216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24" name="그룹 223"/>
            <p:cNvGrpSpPr/>
            <p:nvPr/>
          </p:nvGrpSpPr>
          <p:grpSpPr>
            <a:xfrm>
              <a:off x="2684298" y="4736493"/>
              <a:ext cx="771546" cy="239202"/>
              <a:chOff x="1428029" y="4625473"/>
              <a:chExt cx="771546" cy="239202"/>
            </a:xfrm>
          </p:grpSpPr>
          <p:sp>
            <p:nvSpPr>
              <p:cNvPr id="225" name="TextBox 224"/>
              <p:cNvSpPr txBox="1"/>
              <p:nvPr/>
            </p:nvSpPr>
            <p:spPr>
              <a:xfrm>
                <a:off x="1428029" y="4643706"/>
                <a:ext cx="771546" cy="220969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Bolivarian Republic </a:t>
                </a:r>
              </a:p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of Venezuela</a:t>
                </a:r>
              </a:p>
            </p:txBody>
          </p:sp>
          <p:sp>
            <p:nvSpPr>
              <p:cNvPr id="226" name="타원 225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66" name="그룹 265"/>
            <p:cNvGrpSpPr/>
            <p:nvPr/>
          </p:nvGrpSpPr>
          <p:grpSpPr>
            <a:xfrm>
              <a:off x="4417380" y="4904221"/>
              <a:ext cx="314818" cy="220970"/>
              <a:chOff x="1516645" y="4578762"/>
              <a:chExt cx="314818" cy="220970"/>
            </a:xfrm>
          </p:grpSpPr>
          <p:sp>
            <p:nvSpPr>
              <p:cNvPr id="267" name="TextBox 266"/>
              <p:cNvSpPr txBox="1"/>
              <p:nvPr/>
            </p:nvSpPr>
            <p:spPr>
              <a:xfrm>
                <a:off x="1516645" y="4578762"/>
                <a:ext cx="278163" cy="220970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Angola</a:t>
                </a:r>
              </a:p>
            </p:txBody>
          </p:sp>
          <p:sp>
            <p:nvSpPr>
              <p:cNvPr id="268" name="타원 267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75" name="그룹 274"/>
            <p:cNvGrpSpPr/>
            <p:nvPr/>
          </p:nvGrpSpPr>
          <p:grpSpPr>
            <a:xfrm>
              <a:off x="4179714" y="4186574"/>
              <a:ext cx="372926" cy="146987"/>
              <a:chOff x="1626108" y="4625473"/>
              <a:chExt cx="372926" cy="146987"/>
            </a:xfrm>
          </p:grpSpPr>
          <p:sp>
            <p:nvSpPr>
              <p:cNvPr id="276" name="TextBox 275"/>
              <p:cNvSpPr txBox="1"/>
              <p:nvPr/>
            </p:nvSpPr>
            <p:spPr>
              <a:xfrm>
                <a:off x="1626108" y="4643799"/>
                <a:ext cx="372926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Algeria</a:t>
                </a:r>
              </a:p>
            </p:txBody>
          </p:sp>
          <p:sp>
            <p:nvSpPr>
              <p:cNvPr id="277" name="타원 276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12" name="그룹 311"/>
            <p:cNvGrpSpPr/>
            <p:nvPr/>
          </p:nvGrpSpPr>
          <p:grpSpPr>
            <a:xfrm>
              <a:off x="4944745" y="3473710"/>
              <a:ext cx="377647" cy="128661"/>
              <a:chOff x="1795463" y="4575494"/>
              <a:chExt cx="377647" cy="128661"/>
            </a:xfrm>
          </p:grpSpPr>
          <p:sp>
            <p:nvSpPr>
              <p:cNvPr id="313" name="TextBox 312"/>
              <p:cNvSpPr txBox="1"/>
              <p:nvPr/>
            </p:nvSpPr>
            <p:spPr>
              <a:xfrm>
                <a:off x="1827186" y="4575494"/>
                <a:ext cx="345924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Belarus</a:t>
                </a:r>
              </a:p>
            </p:txBody>
          </p:sp>
          <p:sp>
            <p:nvSpPr>
              <p:cNvPr id="314" name="타원 313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21" name="그룹 320"/>
            <p:cNvGrpSpPr/>
            <p:nvPr/>
          </p:nvGrpSpPr>
          <p:grpSpPr>
            <a:xfrm>
              <a:off x="5295677" y="3892760"/>
              <a:ext cx="482506" cy="128661"/>
              <a:chOff x="1795463" y="4581844"/>
              <a:chExt cx="482506" cy="128661"/>
            </a:xfrm>
          </p:grpSpPr>
          <p:sp>
            <p:nvSpPr>
              <p:cNvPr id="322" name="TextBox 321"/>
              <p:cNvSpPr txBox="1"/>
              <p:nvPr/>
            </p:nvSpPr>
            <p:spPr>
              <a:xfrm>
                <a:off x="1831381" y="4581844"/>
                <a:ext cx="446588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Azerbaijan</a:t>
                </a:r>
              </a:p>
            </p:txBody>
          </p:sp>
          <p:sp>
            <p:nvSpPr>
              <p:cNvPr id="323" name="타원 322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67" name="그룹 366"/>
            <p:cNvGrpSpPr/>
            <p:nvPr/>
          </p:nvGrpSpPr>
          <p:grpSpPr>
            <a:xfrm>
              <a:off x="5942923" y="4268964"/>
              <a:ext cx="455811" cy="148953"/>
              <a:chOff x="1585549" y="4625473"/>
              <a:chExt cx="455811" cy="148953"/>
            </a:xfrm>
          </p:grpSpPr>
          <p:sp>
            <p:nvSpPr>
              <p:cNvPr id="368" name="TextBox 367"/>
              <p:cNvSpPr txBox="1"/>
              <p:nvPr/>
            </p:nvSpPr>
            <p:spPr>
              <a:xfrm>
                <a:off x="1585549" y="4645766"/>
                <a:ext cx="455811" cy="128660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Bangladesh</a:t>
                </a:r>
              </a:p>
            </p:txBody>
          </p:sp>
          <p:sp>
            <p:nvSpPr>
              <p:cNvPr id="369" name="타원 368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76" name="그룹 375"/>
            <p:cNvGrpSpPr/>
            <p:nvPr/>
          </p:nvGrpSpPr>
          <p:grpSpPr>
            <a:xfrm>
              <a:off x="6843633" y="5250165"/>
              <a:ext cx="439020" cy="148524"/>
              <a:chOff x="1593953" y="4625473"/>
              <a:chExt cx="439020" cy="148524"/>
            </a:xfrm>
          </p:grpSpPr>
          <p:sp>
            <p:nvSpPr>
              <p:cNvPr id="377" name="TextBox 376"/>
              <p:cNvSpPr txBox="1"/>
              <p:nvPr/>
            </p:nvSpPr>
            <p:spPr>
              <a:xfrm>
                <a:off x="1593953" y="4645336"/>
                <a:ext cx="439020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Australia</a:t>
                </a:r>
              </a:p>
            </p:txBody>
          </p:sp>
          <p:sp>
            <p:nvSpPr>
              <p:cNvPr id="378" name="타원 377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11" name="그룹 10"/>
          <p:cNvGrpSpPr/>
          <p:nvPr/>
        </p:nvGrpSpPr>
        <p:grpSpPr>
          <a:xfrm>
            <a:off x="2279147" y="3246306"/>
            <a:ext cx="5609314" cy="1798748"/>
            <a:chOff x="2197292" y="3712976"/>
            <a:chExt cx="5809563" cy="1862962"/>
          </a:xfrm>
        </p:grpSpPr>
        <p:grpSp>
          <p:nvGrpSpPr>
            <p:cNvPr id="287" name="그룹 286"/>
            <p:cNvGrpSpPr/>
            <p:nvPr/>
          </p:nvGrpSpPr>
          <p:grpSpPr>
            <a:xfrm>
              <a:off x="4589974" y="4214768"/>
              <a:ext cx="347893" cy="128661"/>
              <a:chOff x="1483570" y="4578535"/>
              <a:chExt cx="347893" cy="128661"/>
            </a:xfrm>
          </p:grpSpPr>
          <p:sp>
            <p:nvSpPr>
              <p:cNvPr id="288" name="TextBox 287"/>
              <p:cNvSpPr txBox="1"/>
              <p:nvPr/>
            </p:nvSpPr>
            <p:spPr>
              <a:xfrm>
                <a:off x="1483570" y="4578535"/>
                <a:ext cx="313952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Egypt</a:t>
                </a:r>
              </a:p>
            </p:txBody>
          </p:sp>
          <p:sp>
            <p:nvSpPr>
              <p:cNvPr id="289" name="타원 288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21" name="그룹 220"/>
            <p:cNvGrpSpPr/>
            <p:nvPr/>
          </p:nvGrpSpPr>
          <p:grpSpPr>
            <a:xfrm>
              <a:off x="2228953" y="4484277"/>
              <a:ext cx="461219" cy="128661"/>
              <a:chOff x="1370244" y="4577295"/>
              <a:chExt cx="461219" cy="128661"/>
            </a:xfrm>
          </p:grpSpPr>
          <p:sp>
            <p:nvSpPr>
              <p:cNvPr id="222" name="TextBox 221"/>
              <p:cNvSpPr txBox="1"/>
              <p:nvPr/>
            </p:nvSpPr>
            <p:spPr>
              <a:xfrm>
                <a:off x="1370244" y="4577295"/>
                <a:ext cx="421564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Costa Rica</a:t>
                </a:r>
              </a:p>
            </p:txBody>
          </p:sp>
          <p:sp>
            <p:nvSpPr>
              <p:cNvPr id="223" name="타원 222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27" name="그룹 226"/>
            <p:cNvGrpSpPr/>
            <p:nvPr/>
          </p:nvGrpSpPr>
          <p:grpSpPr>
            <a:xfrm>
              <a:off x="2365994" y="4820062"/>
              <a:ext cx="457019" cy="128661"/>
              <a:chOff x="1374444" y="4580416"/>
              <a:chExt cx="457019" cy="128661"/>
            </a:xfrm>
          </p:grpSpPr>
          <p:sp>
            <p:nvSpPr>
              <p:cNvPr id="228" name="TextBox 227"/>
              <p:cNvSpPr txBox="1"/>
              <p:nvPr/>
            </p:nvSpPr>
            <p:spPr>
              <a:xfrm>
                <a:off x="1374444" y="4580416"/>
                <a:ext cx="421564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Ecuador</a:t>
                </a:r>
              </a:p>
            </p:txBody>
          </p:sp>
          <p:sp>
            <p:nvSpPr>
              <p:cNvPr id="229" name="타원 228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36" name="그룹 235"/>
            <p:cNvGrpSpPr/>
            <p:nvPr/>
          </p:nvGrpSpPr>
          <p:grpSpPr>
            <a:xfrm>
              <a:off x="2582185" y="4251473"/>
              <a:ext cx="735145" cy="146629"/>
              <a:chOff x="1446679" y="4514844"/>
              <a:chExt cx="735145" cy="146629"/>
            </a:xfrm>
          </p:grpSpPr>
          <p:sp>
            <p:nvSpPr>
              <p:cNvPr id="237" name="TextBox 236"/>
              <p:cNvSpPr txBox="1"/>
              <p:nvPr/>
            </p:nvSpPr>
            <p:spPr>
              <a:xfrm>
                <a:off x="1446679" y="4514844"/>
                <a:ext cx="735145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Dominican Republic</a:t>
                </a:r>
              </a:p>
            </p:txBody>
          </p:sp>
          <p:sp>
            <p:nvSpPr>
              <p:cNvPr id="238" name="타원 237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45" name="그룹 244"/>
            <p:cNvGrpSpPr/>
            <p:nvPr/>
          </p:nvGrpSpPr>
          <p:grpSpPr>
            <a:xfrm>
              <a:off x="2197292" y="5447277"/>
              <a:ext cx="769677" cy="128661"/>
              <a:chOff x="1061786" y="4585221"/>
              <a:chExt cx="769677" cy="128661"/>
            </a:xfrm>
          </p:grpSpPr>
          <p:sp>
            <p:nvSpPr>
              <p:cNvPr id="246" name="TextBox 245"/>
              <p:cNvSpPr txBox="1"/>
              <p:nvPr/>
            </p:nvSpPr>
            <p:spPr>
              <a:xfrm>
                <a:off x="1061786" y="4585221"/>
                <a:ext cx="735892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Chile</a:t>
                </a:r>
              </a:p>
            </p:txBody>
          </p:sp>
          <p:sp>
            <p:nvSpPr>
              <p:cNvPr id="247" name="타원 246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51" name="그룹 250"/>
            <p:cNvGrpSpPr/>
            <p:nvPr/>
          </p:nvGrpSpPr>
          <p:grpSpPr>
            <a:xfrm>
              <a:off x="3146085" y="4399170"/>
              <a:ext cx="1289747" cy="128661"/>
              <a:chOff x="1795463" y="4577103"/>
              <a:chExt cx="1289747" cy="128661"/>
            </a:xfrm>
          </p:grpSpPr>
          <p:sp>
            <p:nvSpPr>
              <p:cNvPr id="252" name="TextBox 251"/>
              <p:cNvSpPr txBox="1"/>
              <p:nvPr/>
            </p:nvSpPr>
            <p:spPr>
              <a:xfrm>
                <a:off x="1822563" y="4577103"/>
                <a:ext cx="1262647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Commonwealth of Dominica</a:t>
                </a:r>
              </a:p>
            </p:txBody>
          </p:sp>
          <p:sp>
            <p:nvSpPr>
              <p:cNvPr id="253" name="타원 252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27" name="그룹 326"/>
            <p:cNvGrpSpPr/>
            <p:nvPr/>
          </p:nvGrpSpPr>
          <p:grpSpPr>
            <a:xfrm>
              <a:off x="5404449" y="3712976"/>
              <a:ext cx="482269" cy="128661"/>
              <a:chOff x="1795463" y="4581844"/>
              <a:chExt cx="482269" cy="128661"/>
            </a:xfrm>
          </p:grpSpPr>
          <p:sp>
            <p:nvSpPr>
              <p:cNvPr id="328" name="TextBox 327"/>
              <p:cNvSpPr txBox="1"/>
              <p:nvPr/>
            </p:nvSpPr>
            <p:spPr>
              <a:xfrm>
                <a:off x="1831381" y="4581844"/>
                <a:ext cx="446351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Uzbekistan</a:t>
                </a:r>
              </a:p>
            </p:txBody>
          </p:sp>
          <p:sp>
            <p:nvSpPr>
              <p:cNvPr id="329" name="타원 328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51" name="그룹 350"/>
            <p:cNvGrpSpPr/>
            <p:nvPr/>
          </p:nvGrpSpPr>
          <p:grpSpPr>
            <a:xfrm>
              <a:off x="4849121" y="4572551"/>
              <a:ext cx="446414" cy="147754"/>
              <a:chOff x="1589053" y="4625473"/>
              <a:chExt cx="446414" cy="147754"/>
            </a:xfrm>
          </p:grpSpPr>
          <p:sp>
            <p:nvSpPr>
              <p:cNvPr id="352" name="TextBox 351"/>
              <p:cNvSpPr txBox="1"/>
              <p:nvPr/>
            </p:nvSpPr>
            <p:spPr>
              <a:xfrm>
                <a:off x="1589053" y="4644566"/>
                <a:ext cx="446414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Ethiopia</a:t>
                </a:r>
              </a:p>
            </p:txBody>
          </p:sp>
          <p:sp>
            <p:nvSpPr>
              <p:cNvPr id="353" name="타원 352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73" name="그룹 372"/>
            <p:cNvGrpSpPr/>
            <p:nvPr/>
          </p:nvGrpSpPr>
          <p:grpSpPr>
            <a:xfrm>
              <a:off x="6113692" y="3906654"/>
              <a:ext cx="319178" cy="150374"/>
              <a:chOff x="1653624" y="4625473"/>
              <a:chExt cx="319178" cy="150374"/>
            </a:xfrm>
          </p:grpSpPr>
          <p:sp>
            <p:nvSpPr>
              <p:cNvPr id="374" name="TextBox 373"/>
              <p:cNvSpPr txBox="1"/>
              <p:nvPr/>
            </p:nvSpPr>
            <p:spPr>
              <a:xfrm>
                <a:off x="1653624" y="4647187"/>
                <a:ext cx="319178" cy="128660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China</a:t>
                </a:r>
              </a:p>
            </p:txBody>
          </p:sp>
          <p:sp>
            <p:nvSpPr>
              <p:cNvPr id="375" name="타원 374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94" name="그룹 393"/>
            <p:cNvGrpSpPr/>
            <p:nvPr/>
          </p:nvGrpSpPr>
          <p:grpSpPr>
            <a:xfrm>
              <a:off x="7855514" y="5098053"/>
              <a:ext cx="151341" cy="150599"/>
              <a:chOff x="1737792" y="4625473"/>
              <a:chExt cx="151341" cy="150599"/>
            </a:xfrm>
          </p:grpSpPr>
          <p:sp>
            <p:nvSpPr>
              <p:cNvPr id="395" name="TextBox 394"/>
              <p:cNvSpPr txBox="1"/>
              <p:nvPr/>
            </p:nvSpPr>
            <p:spPr>
              <a:xfrm>
                <a:off x="1737792" y="4647411"/>
                <a:ext cx="151341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Fiji</a:t>
                </a:r>
              </a:p>
            </p:txBody>
          </p:sp>
          <p:sp>
            <p:nvSpPr>
              <p:cNvPr id="396" name="타원 395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12" name="그룹 11"/>
          <p:cNvGrpSpPr/>
          <p:nvPr/>
        </p:nvGrpSpPr>
        <p:grpSpPr>
          <a:xfrm>
            <a:off x="2196829" y="3148284"/>
            <a:ext cx="5426171" cy="1387853"/>
            <a:chOff x="2112037" y="3611457"/>
            <a:chExt cx="5619882" cy="1437399"/>
          </a:xfrm>
        </p:grpSpPr>
        <p:grpSp>
          <p:nvGrpSpPr>
            <p:cNvPr id="254" name="그룹 253"/>
            <p:cNvGrpSpPr/>
            <p:nvPr/>
          </p:nvGrpSpPr>
          <p:grpSpPr>
            <a:xfrm>
              <a:off x="3210052" y="4542775"/>
              <a:ext cx="410453" cy="128661"/>
              <a:chOff x="1795463" y="4582313"/>
              <a:chExt cx="410453" cy="128661"/>
            </a:xfrm>
          </p:grpSpPr>
          <p:sp>
            <p:nvSpPr>
              <p:cNvPr id="255" name="TextBox 254"/>
              <p:cNvSpPr txBox="1"/>
              <p:nvPr/>
            </p:nvSpPr>
            <p:spPr>
              <a:xfrm>
                <a:off x="1831463" y="4582313"/>
                <a:ext cx="374453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Grenada</a:t>
                </a:r>
              </a:p>
            </p:txBody>
          </p:sp>
          <p:sp>
            <p:nvSpPr>
              <p:cNvPr id="256" name="타원 255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60" name="그룹 359"/>
            <p:cNvGrpSpPr/>
            <p:nvPr/>
          </p:nvGrpSpPr>
          <p:grpSpPr>
            <a:xfrm>
              <a:off x="5904616" y="4382590"/>
              <a:ext cx="248221" cy="128661"/>
              <a:chOff x="1795463" y="4581298"/>
              <a:chExt cx="248221" cy="128661"/>
            </a:xfrm>
          </p:grpSpPr>
          <p:sp>
            <p:nvSpPr>
              <p:cNvPr id="361" name="TextBox 360"/>
              <p:cNvSpPr txBox="1"/>
              <p:nvPr/>
            </p:nvSpPr>
            <p:spPr>
              <a:xfrm>
                <a:off x="1830786" y="4581298"/>
                <a:ext cx="212898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India</a:t>
                </a:r>
              </a:p>
            </p:txBody>
          </p:sp>
          <p:sp>
            <p:nvSpPr>
              <p:cNvPr id="362" name="타원 361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14" name="그룹 213"/>
            <p:cNvGrpSpPr/>
            <p:nvPr/>
          </p:nvGrpSpPr>
          <p:grpSpPr>
            <a:xfrm>
              <a:off x="2112037" y="4398320"/>
              <a:ext cx="457564" cy="128661"/>
              <a:chOff x="1373899" y="4580335"/>
              <a:chExt cx="457564" cy="12866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1373899" y="4580335"/>
                <a:ext cx="421564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Guatemala</a:t>
                </a:r>
              </a:p>
            </p:txBody>
          </p:sp>
          <p:sp>
            <p:nvSpPr>
              <p:cNvPr id="213" name="타원 212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60" name="그룹 259"/>
            <p:cNvGrpSpPr/>
            <p:nvPr/>
          </p:nvGrpSpPr>
          <p:grpSpPr>
            <a:xfrm>
              <a:off x="4324973" y="4567550"/>
              <a:ext cx="387527" cy="128661"/>
              <a:chOff x="1795463" y="4579446"/>
              <a:chExt cx="387527" cy="128661"/>
            </a:xfrm>
          </p:grpSpPr>
          <p:sp>
            <p:nvSpPr>
              <p:cNvPr id="261" name="TextBox 260"/>
              <p:cNvSpPr txBox="1"/>
              <p:nvPr/>
            </p:nvSpPr>
            <p:spPr>
              <a:xfrm>
                <a:off x="1827846" y="4579446"/>
                <a:ext cx="355144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Ghana</a:t>
                </a:r>
              </a:p>
            </p:txBody>
          </p:sp>
          <p:sp>
            <p:nvSpPr>
              <p:cNvPr id="262" name="타원 261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63" name="그룹 262"/>
            <p:cNvGrpSpPr/>
            <p:nvPr/>
          </p:nvGrpSpPr>
          <p:grpSpPr>
            <a:xfrm>
              <a:off x="4602038" y="4717658"/>
              <a:ext cx="329135" cy="128661"/>
              <a:chOff x="1795463" y="4579998"/>
              <a:chExt cx="329135" cy="128661"/>
            </a:xfrm>
          </p:grpSpPr>
          <p:sp>
            <p:nvSpPr>
              <p:cNvPr id="264" name="TextBox 263"/>
              <p:cNvSpPr txBox="1"/>
              <p:nvPr/>
            </p:nvSpPr>
            <p:spPr>
              <a:xfrm>
                <a:off x="1828232" y="4579998"/>
                <a:ext cx="296366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Gabon</a:t>
                </a:r>
              </a:p>
            </p:txBody>
          </p:sp>
          <p:sp>
            <p:nvSpPr>
              <p:cNvPr id="265" name="타원 264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06" name="그룹 305"/>
            <p:cNvGrpSpPr/>
            <p:nvPr/>
          </p:nvGrpSpPr>
          <p:grpSpPr>
            <a:xfrm>
              <a:off x="4368114" y="3641237"/>
              <a:ext cx="389712" cy="146406"/>
              <a:chOff x="1618508" y="4625473"/>
              <a:chExt cx="389712" cy="146406"/>
            </a:xfrm>
          </p:grpSpPr>
          <p:sp>
            <p:nvSpPr>
              <p:cNvPr id="307" name="TextBox 306"/>
              <p:cNvSpPr txBox="1"/>
              <p:nvPr/>
            </p:nvSpPr>
            <p:spPr>
              <a:xfrm>
                <a:off x="1618508" y="4643218"/>
                <a:ext cx="389712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Germany</a:t>
                </a:r>
              </a:p>
            </p:txBody>
          </p:sp>
          <p:sp>
            <p:nvSpPr>
              <p:cNvPr id="308" name="타원 307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18" name="그룹 317"/>
            <p:cNvGrpSpPr/>
            <p:nvPr/>
          </p:nvGrpSpPr>
          <p:grpSpPr>
            <a:xfrm>
              <a:off x="5220732" y="3794921"/>
              <a:ext cx="371509" cy="128661"/>
              <a:chOff x="1795463" y="4579059"/>
              <a:chExt cx="371509" cy="128661"/>
            </a:xfrm>
          </p:grpSpPr>
          <p:sp>
            <p:nvSpPr>
              <p:cNvPr id="319" name="TextBox 318"/>
              <p:cNvSpPr txBox="1"/>
              <p:nvPr/>
            </p:nvSpPr>
            <p:spPr>
              <a:xfrm>
                <a:off x="1831463" y="4579059"/>
                <a:ext cx="335509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Georgia</a:t>
                </a:r>
              </a:p>
            </p:txBody>
          </p:sp>
          <p:sp>
            <p:nvSpPr>
              <p:cNvPr id="320" name="타원 319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24" name="그룹 323"/>
            <p:cNvGrpSpPr/>
            <p:nvPr/>
          </p:nvGrpSpPr>
          <p:grpSpPr>
            <a:xfrm>
              <a:off x="5508901" y="3611457"/>
              <a:ext cx="537680" cy="128661"/>
              <a:chOff x="1795463" y="4579731"/>
              <a:chExt cx="537680" cy="128661"/>
            </a:xfrm>
          </p:grpSpPr>
          <p:sp>
            <p:nvSpPr>
              <p:cNvPr id="325" name="TextBox 324"/>
              <p:cNvSpPr txBox="1"/>
              <p:nvPr/>
            </p:nvSpPr>
            <p:spPr>
              <a:xfrm>
                <a:off x="1828616" y="4579731"/>
                <a:ext cx="504527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Kazakhstan</a:t>
                </a:r>
              </a:p>
            </p:txBody>
          </p:sp>
          <p:sp>
            <p:nvSpPr>
              <p:cNvPr id="326" name="타원 325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70" name="그룹 369"/>
            <p:cNvGrpSpPr/>
            <p:nvPr/>
          </p:nvGrpSpPr>
          <p:grpSpPr>
            <a:xfrm>
              <a:off x="6219283" y="4693323"/>
              <a:ext cx="413134" cy="148822"/>
              <a:chOff x="1608096" y="4625473"/>
              <a:chExt cx="413134" cy="148822"/>
            </a:xfrm>
          </p:grpSpPr>
          <p:sp>
            <p:nvSpPr>
              <p:cNvPr id="371" name="TextBox 370"/>
              <p:cNvSpPr txBox="1"/>
              <p:nvPr/>
            </p:nvSpPr>
            <p:spPr>
              <a:xfrm>
                <a:off x="1608096" y="4645634"/>
                <a:ext cx="413134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Singapore</a:t>
                </a:r>
              </a:p>
            </p:txBody>
          </p:sp>
          <p:sp>
            <p:nvSpPr>
              <p:cNvPr id="372" name="타원 371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82" name="그룹 381"/>
            <p:cNvGrpSpPr/>
            <p:nvPr/>
          </p:nvGrpSpPr>
          <p:grpSpPr>
            <a:xfrm>
              <a:off x="7246653" y="4827886"/>
              <a:ext cx="485266" cy="220970"/>
              <a:chOff x="1795463" y="4579307"/>
              <a:chExt cx="485266" cy="220970"/>
            </a:xfrm>
          </p:grpSpPr>
          <p:sp>
            <p:nvSpPr>
              <p:cNvPr id="383" name="TextBox 382"/>
              <p:cNvSpPr txBox="1"/>
              <p:nvPr/>
            </p:nvSpPr>
            <p:spPr>
              <a:xfrm>
                <a:off x="1831463" y="4579307"/>
                <a:ext cx="449266" cy="220970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Papua New </a:t>
                </a:r>
              </a:p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Guinea</a:t>
                </a:r>
              </a:p>
            </p:txBody>
          </p:sp>
          <p:sp>
            <p:nvSpPr>
              <p:cNvPr id="384" name="타원 383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400" name="그룹 399"/>
            <p:cNvGrpSpPr/>
            <p:nvPr/>
          </p:nvGrpSpPr>
          <p:grpSpPr>
            <a:xfrm>
              <a:off x="6646967" y="4233871"/>
              <a:ext cx="469425" cy="497896"/>
              <a:chOff x="1795463" y="4581844"/>
              <a:chExt cx="469425" cy="497896"/>
            </a:xfrm>
          </p:grpSpPr>
          <p:sp>
            <p:nvSpPr>
              <p:cNvPr id="401" name="TextBox 400"/>
              <p:cNvSpPr txBox="1"/>
              <p:nvPr/>
            </p:nvSpPr>
            <p:spPr>
              <a:xfrm>
                <a:off x="1831381" y="4581844"/>
                <a:ext cx="433507" cy="497896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Hong Kong</a:t>
                </a:r>
              </a:p>
            </p:txBody>
          </p:sp>
          <p:sp>
            <p:nvSpPr>
              <p:cNvPr id="402" name="타원 401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15" name="그룹 14"/>
          <p:cNvGrpSpPr/>
          <p:nvPr/>
        </p:nvGrpSpPr>
        <p:grpSpPr>
          <a:xfrm>
            <a:off x="3218448" y="3148285"/>
            <a:ext cx="3792942" cy="1208839"/>
            <a:chOff x="3170126" y="3611457"/>
            <a:chExt cx="3928348" cy="1251994"/>
          </a:xfrm>
        </p:grpSpPr>
        <p:grpSp>
          <p:nvGrpSpPr>
            <p:cNvPr id="348" name="그룹 347"/>
            <p:cNvGrpSpPr/>
            <p:nvPr/>
          </p:nvGrpSpPr>
          <p:grpSpPr>
            <a:xfrm>
              <a:off x="5472901" y="4231245"/>
              <a:ext cx="291368" cy="128661"/>
              <a:chOff x="1795463" y="4581328"/>
              <a:chExt cx="291368" cy="128661"/>
            </a:xfrm>
          </p:grpSpPr>
          <p:sp>
            <p:nvSpPr>
              <p:cNvPr id="349" name="TextBox 348"/>
              <p:cNvSpPr txBox="1"/>
              <p:nvPr/>
            </p:nvSpPr>
            <p:spPr>
              <a:xfrm>
                <a:off x="1827429" y="4581328"/>
                <a:ext cx="259402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Qatar</a:t>
                </a:r>
              </a:p>
            </p:txBody>
          </p:sp>
          <p:sp>
            <p:nvSpPr>
              <p:cNvPr id="350" name="타원 349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91" name="그룹 390"/>
            <p:cNvGrpSpPr/>
            <p:nvPr/>
          </p:nvGrpSpPr>
          <p:grpSpPr>
            <a:xfrm>
              <a:off x="6657688" y="4590813"/>
              <a:ext cx="440786" cy="170264"/>
              <a:chOff x="1593070" y="4625473"/>
              <a:chExt cx="440786" cy="170264"/>
            </a:xfrm>
          </p:grpSpPr>
          <p:sp>
            <p:nvSpPr>
              <p:cNvPr id="392" name="TextBox 391"/>
              <p:cNvSpPr txBox="1"/>
              <p:nvPr/>
            </p:nvSpPr>
            <p:spPr>
              <a:xfrm>
                <a:off x="1593070" y="4667076"/>
                <a:ext cx="440786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Philippines</a:t>
                </a:r>
              </a:p>
            </p:txBody>
          </p:sp>
          <p:sp>
            <p:nvSpPr>
              <p:cNvPr id="393" name="타원 392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36" name="그룹 335"/>
            <p:cNvGrpSpPr/>
            <p:nvPr/>
          </p:nvGrpSpPr>
          <p:grpSpPr>
            <a:xfrm>
              <a:off x="4920022" y="4012657"/>
              <a:ext cx="237882" cy="148218"/>
              <a:chOff x="1694407" y="4513255"/>
              <a:chExt cx="237882" cy="148218"/>
            </a:xfrm>
          </p:grpSpPr>
          <p:sp>
            <p:nvSpPr>
              <p:cNvPr id="337" name="TextBox 336"/>
              <p:cNvSpPr txBox="1"/>
              <p:nvPr/>
            </p:nvSpPr>
            <p:spPr>
              <a:xfrm>
                <a:off x="1694407" y="4513255"/>
                <a:ext cx="237882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Israel</a:t>
                </a:r>
              </a:p>
            </p:txBody>
          </p:sp>
          <p:sp>
            <p:nvSpPr>
              <p:cNvPr id="338" name="타원 337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15" name="그룹 314"/>
            <p:cNvGrpSpPr/>
            <p:nvPr/>
          </p:nvGrpSpPr>
          <p:grpSpPr>
            <a:xfrm>
              <a:off x="4961245" y="3611457"/>
              <a:ext cx="367308" cy="128661"/>
              <a:chOff x="1795463" y="4580256"/>
              <a:chExt cx="367308" cy="128661"/>
            </a:xfrm>
          </p:grpSpPr>
          <p:sp>
            <p:nvSpPr>
              <p:cNvPr id="316" name="TextBox 315"/>
              <p:cNvSpPr txBox="1"/>
              <p:nvPr/>
            </p:nvSpPr>
            <p:spPr>
              <a:xfrm>
                <a:off x="1827186" y="4580256"/>
                <a:ext cx="335585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Ukraine</a:t>
                </a:r>
              </a:p>
            </p:txBody>
          </p:sp>
          <p:sp>
            <p:nvSpPr>
              <p:cNvPr id="317" name="타원 316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42" name="그룹 241"/>
            <p:cNvGrpSpPr/>
            <p:nvPr/>
          </p:nvGrpSpPr>
          <p:grpSpPr>
            <a:xfrm>
              <a:off x="3170126" y="4470523"/>
              <a:ext cx="763144" cy="128661"/>
              <a:chOff x="1795463" y="4580752"/>
              <a:chExt cx="763144" cy="128661"/>
            </a:xfrm>
          </p:grpSpPr>
          <p:sp>
            <p:nvSpPr>
              <p:cNvPr id="243" name="TextBox 242"/>
              <p:cNvSpPr txBox="1"/>
              <p:nvPr/>
            </p:nvSpPr>
            <p:spPr>
              <a:xfrm>
                <a:off x="1822715" y="4580752"/>
                <a:ext cx="735892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Saint Lucia</a:t>
                </a:r>
              </a:p>
            </p:txBody>
          </p:sp>
          <p:sp>
            <p:nvSpPr>
              <p:cNvPr id="244" name="타원 243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84" name="그룹 283"/>
            <p:cNvGrpSpPr/>
            <p:nvPr/>
          </p:nvGrpSpPr>
          <p:grpSpPr>
            <a:xfrm>
              <a:off x="5141013" y="4033463"/>
              <a:ext cx="331888" cy="128661"/>
              <a:chOff x="1795463" y="4579946"/>
              <a:chExt cx="331888" cy="128661"/>
            </a:xfrm>
          </p:grpSpPr>
          <p:sp>
            <p:nvSpPr>
              <p:cNvPr id="285" name="TextBox 284"/>
              <p:cNvSpPr txBox="1"/>
              <p:nvPr/>
            </p:nvSpPr>
            <p:spPr>
              <a:xfrm>
                <a:off x="1832814" y="4579946"/>
                <a:ext cx="294537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Jordan</a:t>
                </a:r>
              </a:p>
            </p:txBody>
          </p:sp>
          <p:sp>
            <p:nvSpPr>
              <p:cNvPr id="286" name="타원 285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90" name="그룹 289"/>
            <p:cNvGrpSpPr/>
            <p:nvPr/>
          </p:nvGrpSpPr>
          <p:grpSpPr>
            <a:xfrm>
              <a:off x="4958747" y="4211742"/>
              <a:ext cx="504358" cy="149142"/>
              <a:chOff x="1560574" y="4625473"/>
              <a:chExt cx="504358" cy="149142"/>
            </a:xfrm>
          </p:grpSpPr>
          <p:sp>
            <p:nvSpPr>
              <p:cNvPr id="291" name="TextBox 290"/>
              <p:cNvSpPr txBox="1"/>
              <p:nvPr/>
            </p:nvSpPr>
            <p:spPr>
              <a:xfrm>
                <a:off x="1560574" y="4645954"/>
                <a:ext cx="504358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Saudi Arabia</a:t>
                </a:r>
              </a:p>
            </p:txBody>
          </p:sp>
          <p:sp>
            <p:nvSpPr>
              <p:cNvPr id="292" name="타원 291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93" name="그룹 292"/>
            <p:cNvGrpSpPr/>
            <p:nvPr/>
          </p:nvGrpSpPr>
          <p:grpSpPr>
            <a:xfrm>
              <a:off x="4950326" y="4734790"/>
              <a:ext cx="409049" cy="128661"/>
              <a:chOff x="1795463" y="4578015"/>
              <a:chExt cx="409049" cy="128661"/>
            </a:xfrm>
          </p:grpSpPr>
          <p:sp>
            <p:nvSpPr>
              <p:cNvPr id="294" name="TextBox 293"/>
              <p:cNvSpPr txBox="1"/>
              <p:nvPr/>
            </p:nvSpPr>
            <p:spPr>
              <a:xfrm>
                <a:off x="1831309" y="4578015"/>
                <a:ext cx="373203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Rwanda</a:t>
                </a:r>
              </a:p>
            </p:txBody>
          </p:sp>
          <p:sp>
            <p:nvSpPr>
              <p:cNvPr id="295" name="타원 294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296" name="그룹 295"/>
            <p:cNvGrpSpPr/>
            <p:nvPr/>
          </p:nvGrpSpPr>
          <p:grpSpPr>
            <a:xfrm>
              <a:off x="3710242" y="3865659"/>
              <a:ext cx="529269" cy="128661"/>
              <a:chOff x="1302194" y="4578224"/>
              <a:chExt cx="529269" cy="128661"/>
            </a:xfrm>
          </p:grpSpPr>
          <p:sp>
            <p:nvSpPr>
              <p:cNvPr id="297" name="TextBox 296"/>
              <p:cNvSpPr txBox="1"/>
              <p:nvPr/>
            </p:nvSpPr>
            <p:spPr>
              <a:xfrm>
                <a:off x="1302194" y="4578224"/>
                <a:ext cx="493688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Portugal</a:t>
                </a:r>
              </a:p>
            </p:txBody>
          </p:sp>
          <p:sp>
            <p:nvSpPr>
              <p:cNvPr id="298" name="타원 297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03" name="그룹 302"/>
            <p:cNvGrpSpPr/>
            <p:nvPr/>
          </p:nvGrpSpPr>
          <p:grpSpPr>
            <a:xfrm>
              <a:off x="4476930" y="3758086"/>
              <a:ext cx="417107" cy="128661"/>
              <a:chOff x="1414356" y="4579599"/>
              <a:chExt cx="417107" cy="128661"/>
            </a:xfrm>
          </p:grpSpPr>
          <p:sp>
            <p:nvSpPr>
              <p:cNvPr id="304" name="TextBox 303"/>
              <p:cNvSpPr txBox="1"/>
              <p:nvPr/>
            </p:nvSpPr>
            <p:spPr>
              <a:xfrm>
                <a:off x="1414356" y="4579599"/>
                <a:ext cx="378340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Romania</a:t>
                </a:r>
              </a:p>
            </p:txBody>
          </p:sp>
          <p:sp>
            <p:nvSpPr>
              <p:cNvPr id="305" name="타원 304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30" name="그룹 329"/>
            <p:cNvGrpSpPr/>
            <p:nvPr/>
          </p:nvGrpSpPr>
          <p:grpSpPr>
            <a:xfrm>
              <a:off x="5549218" y="4018479"/>
              <a:ext cx="356163" cy="148317"/>
              <a:chOff x="1634524" y="4513156"/>
              <a:chExt cx="356163" cy="148317"/>
            </a:xfrm>
          </p:grpSpPr>
          <p:sp>
            <p:nvSpPr>
              <p:cNvPr id="331" name="TextBox 330"/>
              <p:cNvSpPr txBox="1"/>
              <p:nvPr/>
            </p:nvSpPr>
            <p:spPr>
              <a:xfrm>
                <a:off x="1634524" y="4513156"/>
                <a:ext cx="356163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ct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Pakistan</a:t>
                </a:r>
              </a:p>
            </p:txBody>
          </p:sp>
          <p:sp>
            <p:nvSpPr>
              <p:cNvPr id="332" name="타원 331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57" name="그룹 356"/>
            <p:cNvGrpSpPr/>
            <p:nvPr/>
          </p:nvGrpSpPr>
          <p:grpSpPr>
            <a:xfrm>
              <a:off x="5545007" y="4550358"/>
              <a:ext cx="459288" cy="128661"/>
              <a:chOff x="1372175" y="4578666"/>
              <a:chExt cx="459288" cy="128661"/>
            </a:xfrm>
          </p:grpSpPr>
          <p:sp>
            <p:nvSpPr>
              <p:cNvPr id="358" name="TextBox 357"/>
              <p:cNvSpPr txBox="1"/>
              <p:nvPr/>
            </p:nvSpPr>
            <p:spPr>
              <a:xfrm>
                <a:off x="1372175" y="4578666"/>
                <a:ext cx="421733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Sri Lanka</a:t>
                </a:r>
              </a:p>
            </p:txBody>
          </p:sp>
          <p:sp>
            <p:nvSpPr>
              <p:cNvPr id="359" name="타원 358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88" name="그룹 387"/>
            <p:cNvGrpSpPr/>
            <p:nvPr/>
          </p:nvGrpSpPr>
          <p:grpSpPr>
            <a:xfrm>
              <a:off x="6015487" y="4590435"/>
              <a:ext cx="400839" cy="128661"/>
              <a:chOff x="1430624" y="4576288"/>
              <a:chExt cx="400839" cy="128661"/>
            </a:xfrm>
          </p:grpSpPr>
          <p:sp>
            <p:nvSpPr>
              <p:cNvPr id="389" name="TextBox 388"/>
              <p:cNvSpPr txBox="1"/>
              <p:nvPr/>
            </p:nvSpPr>
            <p:spPr>
              <a:xfrm>
                <a:off x="1430624" y="4576288"/>
                <a:ext cx="364839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 algn="r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Malaysia</a:t>
                </a:r>
              </a:p>
            </p:txBody>
          </p:sp>
          <p:sp>
            <p:nvSpPr>
              <p:cNvPr id="390" name="타원 389"/>
              <p:cNvSpPr/>
              <p:nvPr/>
            </p:nvSpPr>
            <p:spPr>
              <a:xfrm>
                <a:off x="1795463" y="4625473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403" name="그룹 402"/>
            <p:cNvGrpSpPr/>
            <p:nvPr/>
          </p:nvGrpSpPr>
          <p:grpSpPr>
            <a:xfrm>
              <a:off x="6398708" y="4342512"/>
              <a:ext cx="433356" cy="128661"/>
              <a:chOff x="1813845" y="4564184"/>
              <a:chExt cx="433356" cy="128661"/>
            </a:xfrm>
          </p:grpSpPr>
          <p:sp>
            <p:nvSpPr>
              <p:cNvPr id="404" name="TextBox 403"/>
              <p:cNvSpPr txBox="1"/>
              <p:nvPr/>
            </p:nvSpPr>
            <p:spPr>
              <a:xfrm>
                <a:off x="1849845" y="4564184"/>
                <a:ext cx="397356" cy="128661"/>
              </a:xfrm>
              <a:prstGeom prst="rect">
                <a:avLst/>
              </a:prstGeom>
              <a:noFill/>
            </p:spPr>
            <p:txBody>
              <a:bodyPr wrap="square" lIns="17380" tIns="17380" rIns="17380" bIns="17380" rtlCol="0">
                <a:spAutoFit/>
              </a:bodyPr>
              <a:lstStyle/>
              <a:p>
                <a:pPr marL="331072" indent="-331072"/>
                <a:r>
                  <a:rPr lang="en-US" altLang="ko-KR" sz="579" dirty="0">
                    <a:solidFill>
                      <a:schemeClr val="bg1">
                        <a:lumMod val="50000"/>
                      </a:schemeClr>
                    </a:solidFill>
                    <a:latin typeface="+mj-ea"/>
                    <a:ea typeface="+mj-ea"/>
                    <a:cs typeface="Arial Unicode MS" panose="020B0604020202020204" pitchFamily="50" charset="-127"/>
                  </a:rPr>
                  <a:t>Thailand</a:t>
                </a:r>
              </a:p>
            </p:txBody>
          </p:sp>
          <p:sp>
            <p:nvSpPr>
              <p:cNvPr id="405" name="타원 404"/>
              <p:cNvSpPr/>
              <p:nvPr/>
            </p:nvSpPr>
            <p:spPr>
              <a:xfrm>
                <a:off x="1813845" y="4612557"/>
                <a:ext cx="36000" cy="3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55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410" name="TextBox 409"/>
          <p:cNvSpPr txBox="1"/>
          <p:nvPr/>
        </p:nvSpPr>
        <p:spPr>
          <a:xfrm>
            <a:off x="6564221" y="3298307"/>
            <a:ext cx="564457" cy="213353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ctr"/>
            <a:r>
              <a:rPr lang="en-US" altLang="ko-KR" sz="579" b="1" dirty="0">
                <a:solidFill>
                  <a:srgbClr val="214FA3"/>
                </a:solidFill>
                <a:latin typeface="+mj-ea"/>
                <a:ea typeface="+mj-ea"/>
                <a:cs typeface="Arial Unicode MS" panose="020B0604020202020204" pitchFamily="50" charset="-127"/>
              </a:rPr>
              <a:t>KOREA </a:t>
            </a:r>
          </a:p>
          <a:p>
            <a:pPr marL="331072" indent="-331072" algn="ctr"/>
            <a:r>
              <a:rPr lang="en-US" altLang="ko-KR" sz="579" dirty="0">
                <a:solidFill>
                  <a:srgbClr val="214FA3"/>
                </a:solidFill>
                <a:latin typeface="+mj-ea"/>
                <a:ea typeface="+mj-ea"/>
                <a:cs typeface="Arial Unicode MS" panose="020B0604020202020204" pitchFamily="50" charset="-127"/>
              </a:rPr>
              <a:t>HEAD OFFICE</a:t>
            </a:r>
          </a:p>
        </p:txBody>
      </p:sp>
      <p:sp>
        <p:nvSpPr>
          <p:cNvPr id="411" name="타원 410"/>
          <p:cNvSpPr/>
          <p:nvPr/>
        </p:nvSpPr>
        <p:spPr>
          <a:xfrm>
            <a:off x="6829606" y="3497741"/>
            <a:ext cx="34759" cy="34759"/>
          </a:xfrm>
          <a:prstGeom prst="ellipse">
            <a:avLst/>
          </a:prstGeom>
          <a:solidFill>
            <a:srgbClr val="214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16" name="TextBox 415"/>
          <p:cNvSpPr txBox="1"/>
          <p:nvPr/>
        </p:nvSpPr>
        <p:spPr>
          <a:xfrm>
            <a:off x="6280686" y="3623036"/>
            <a:ext cx="791334" cy="183602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 algn="ctr"/>
            <a:r>
              <a:rPr lang="en-US" altLang="ko-KR" sz="386" dirty="0">
                <a:solidFill>
                  <a:srgbClr val="214FA3"/>
                </a:solidFill>
                <a:latin typeface="+mj-ea"/>
                <a:ea typeface="+mj-ea"/>
                <a:cs typeface="Arial Unicode MS" panose="020B0604020202020204" pitchFamily="50" charset="-127"/>
              </a:rPr>
              <a:t>THERMAL MASTER </a:t>
            </a:r>
          </a:p>
          <a:p>
            <a:pPr marL="331072" indent="-331072" algn="ctr"/>
            <a:r>
              <a:rPr lang="en-US" altLang="ko-KR" sz="579" b="1" dirty="0">
                <a:solidFill>
                  <a:srgbClr val="214FA3"/>
                </a:solidFill>
                <a:latin typeface="+mj-ea"/>
                <a:ea typeface="+mj-ea"/>
                <a:cs typeface="Arial Unicode MS" panose="020B0604020202020204" pitchFamily="50" charset="-127"/>
              </a:rPr>
              <a:t>SHANGHAI</a:t>
            </a:r>
          </a:p>
        </p:txBody>
      </p:sp>
      <p:sp>
        <p:nvSpPr>
          <p:cNvPr id="417" name="타원 416"/>
          <p:cNvSpPr/>
          <p:nvPr/>
        </p:nvSpPr>
        <p:spPr>
          <a:xfrm>
            <a:off x="6659846" y="3602357"/>
            <a:ext cx="34759" cy="34759"/>
          </a:xfrm>
          <a:prstGeom prst="ellipse">
            <a:avLst/>
          </a:prstGeom>
          <a:solidFill>
            <a:srgbClr val="214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18" name="그룹 417"/>
          <p:cNvGrpSpPr/>
          <p:nvPr/>
        </p:nvGrpSpPr>
        <p:grpSpPr>
          <a:xfrm>
            <a:off x="4905024" y="2866404"/>
            <a:ext cx="743672" cy="205154"/>
            <a:chOff x="1427798" y="4448995"/>
            <a:chExt cx="770220" cy="212478"/>
          </a:xfrm>
        </p:grpSpPr>
        <p:sp>
          <p:nvSpPr>
            <p:cNvPr id="419" name="TextBox 418"/>
            <p:cNvSpPr txBox="1"/>
            <p:nvPr/>
          </p:nvSpPr>
          <p:spPr>
            <a:xfrm>
              <a:off x="1427798" y="4448995"/>
              <a:ext cx="770220" cy="190157"/>
            </a:xfrm>
            <a:prstGeom prst="rect">
              <a:avLst/>
            </a:prstGeom>
            <a:noFill/>
          </p:spPr>
          <p:txBody>
            <a:bodyPr wrap="square" lIns="17380" tIns="17380" rIns="17380" bIns="17380" rtlCol="0">
              <a:spAutoFit/>
            </a:bodyPr>
            <a:lstStyle/>
            <a:p>
              <a:pPr marL="331072" indent="-331072" algn="ctr"/>
              <a:r>
                <a:rPr lang="en-US" altLang="ko-KR" sz="386" dirty="0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  <a:cs typeface="Arial Unicode MS" panose="020B0604020202020204" pitchFamily="50" charset="-127"/>
                </a:rPr>
                <a:t>THERMAL MASTER</a:t>
              </a:r>
            </a:p>
            <a:p>
              <a:pPr marL="331072" indent="-331072" algn="ctr"/>
              <a:r>
                <a:rPr lang="en-US" altLang="ko-KR" sz="579" dirty="0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  <a:cs typeface="Arial Unicode MS" panose="020B0604020202020204" pitchFamily="50" charset="-127"/>
                </a:rPr>
                <a:t> </a:t>
              </a:r>
              <a:r>
                <a:rPr lang="en-US" altLang="ko-KR" sz="579" b="1" dirty="0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  <a:cs typeface="Arial Unicode MS" panose="020B0604020202020204" pitchFamily="50" charset="-127"/>
                </a:rPr>
                <a:t>MOSCW</a:t>
              </a:r>
            </a:p>
          </p:txBody>
        </p:sp>
        <p:sp>
          <p:nvSpPr>
            <p:cNvPr id="420" name="타원 419"/>
            <p:cNvSpPr/>
            <p:nvPr/>
          </p:nvSpPr>
          <p:spPr>
            <a:xfrm>
              <a:off x="1795463" y="4625473"/>
              <a:ext cx="36000" cy="3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55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99" name="타원 398"/>
          <p:cNvSpPr/>
          <p:nvPr/>
        </p:nvSpPr>
        <p:spPr>
          <a:xfrm>
            <a:off x="6443188" y="3987960"/>
            <a:ext cx="34759" cy="34759"/>
          </a:xfrm>
          <a:prstGeom prst="ellipse">
            <a:avLst/>
          </a:prstGeom>
          <a:solidFill>
            <a:srgbClr val="214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39" name="TextBox 338"/>
          <p:cNvSpPr txBox="1"/>
          <p:nvPr/>
        </p:nvSpPr>
        <p:spPr>
          <a:xfrm>
            <a:off x="6481548" y="3932058"/>
            <a:ext cx="791333" cy="183602"/>
          </a:xfrm>
          <a:prstGeom prst="rect">
            <a:avLst/>
          </a:prstGeom>
          <a:noFill/>
        </p:spPr>
        <p:txBody>
          <a:bodyPr wrap="square" lIns="17380" tIns="17380" rIns="17380" bIns="17380" rtlCol="0">
            <a:spAutoFit/>
          </a:bodyPr>
          <a:lstStyle/>
          <a:p>
            <a:pPr marL="331072" indent="-331072"/>
            <a:r>
              <a:rPr lang="en-US" altLang="ko-KR" sz="386" dirty="0">
                <a:solidFill>
                  <a:srgbClr val="214FA3"/>
                </a:solidFill>
                <a:latin typeface="+mj-ea"/>
                <a:ea typeface="+mj-ea"/>
                <a:cs typeface="Arial Unicode MS" panose="020B0604020202020204" pitchFamily="50" charset="-127"/>
              </a:rPr>
              <a:t>THERMAL MASTER </a:t>
            </a:r>
          </a:p>
          <a:p>
            <a:pPr marL="331072" indent="-331072"/>
            <a:r>
              <a:rPr lang="en-US" altLang="ko-KR" sz="579" b="1" dirty="0">
                <a:solidFill>
                  <a:srgbClr val="214FA3"/>
                </a:solidFill>
                <a:latin typeface="+mj-ea"/>
                <a:ea typeface="+mj-ea"/>
                <a:cs typeface="Arial Unicode MS" panose="020B0604020202020204" pitchFamily="50" charset="-127"/>
              </a:rPr>
              <a:t>VIETNAM</a:t>
            </a:r>
          </a:p>
        </p:txBody>
      </p:sp>
      <p:sp>
        <p:nvSpPr>
          <p:cNvPr id="1711" name="타원 1710"/>
          <p:cNvSpPr/>
          <p:nvPr/>
        </p:nvSpPr>
        <p:spPr>
          <a:xfrm>
            <a:off x="787012" y="5096802"/>
            <a:ext cx="157664" cy="157664"/>
          </a:xfrm>
          <a:prstGeom prst="ellipse">
            <a:avLst/>
          </a:prstGeom>
          <a:solidFill>
            <a:srgbClr val="5BBA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12" name="타원 1711"/>
          <p:cNvSpPr/>
          <p:nvPr/>
        </p:nvSpPr>
        <p:spPr>
          <a:xfrm flipV="1">
            <a:off x="787012" y="5393408"/>
            <a:ext cx="157664" cy="157664"/>
          </a:xfrm>
          <a:prstGeom prst="ellipse">
            <a:avLst/>
          </a:prstGeom>
          <a:solidFill>
            <a:srgbClr val="214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55">
              <a:solidFill>
                <a:srgbClr val="214FA3"/>
              </a:solidFill>
              <a:latin typeface="+mj-ea"/>
              <a:ea typeface="+mj-ea"/>
            </a:endParaRPr>
          </a:p>
        </p:txBody>
      </p:sp>
      <p:sp>
        <p:nvSpPr>
          <p:cNvPr id="1710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554746" y="6255450"/>
            <a:ext cx="383319" cy="352540"/>
          </a:xfrm>
        </p:spPr>
        <p:txBody>
          <a:bodyPr/>
          <a:lstStyle/>
          <a:p>
            <a:r>
              <a:rPr lang="en-US" altLang="ko-KR" sz="1139" dirty="0">
                <a:latin typeface="+mj-ea"/>
                <a:ea typeface="+mj-ea"/>
              </a:rPr>
              <a:t>2</a:t>
            </a:r>
          </a:p>
        </p:txBody>
      </p:sp>
      <p:pic>
        <p:nvPicPr>
          <p:cNvPr id="1724" name="그림 17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23" y="118194"/>
            <a:ext cx="2491557" cy="116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422509" y="118194"/>
            <a:ext cx="4721491" cy="6621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52" dirty="0">
              <a:latin typeface="+mn-ea"/>
            </a:endParaRP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85" y="3243838"/>
            <a:ext cx="2923637" cy="3703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12622" y="4509120"/>
            <a:ext cx="4543506" cy="187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1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써멀마스터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㈜는 </a:t>
            </a:r>
            <a:endParaRPr lang="en-US" altLang="ko-KR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1987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년 설립된 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30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년 전통의 차량용 냉동기 전문업체</a:t>
            </a:r>
            <a:endParaRPr lang="en-US" altLang="ko-KR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endParaRPr lang="en-US" altLang="ko-KR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30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여년 간 축적된 차량 냉동 전문 기술보유</a:t>
            </a:r>
            <a:endParaRPr lang="en-US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endParaRPr lang="en-US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ko-KR" sz="105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‘</a:t>
            </a:r>
            <a:r>
              <a:rPr lang="ko-KR" altLang="en-US" sz="1051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유럽인증</a:t>
            </a:r>
            <a:r>
              <a:rPr lang="ko-KR" altLang="en-US" sz="105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(ATP)’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의 기준에 맞는 생산자인증 획득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, </a:t>
            </a:r>
          </a:p>
          <a:p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연구시설 보유</a:t>
            </a:r>
            <a:endParaRPr lang="en-US" altLang="ko-KR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endParaRPr lang="en-US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1997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년 </a:t>
            </a:r>
            <a:r>
              <a:rPr lang="ko-KR" altLang="en-US" sz="105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부터 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현대자동차 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OEM </a:t>
            </a:r>
            <a:r>
              <a:rPr lang="ko-KR" altLang="en-US" sz="1051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공급중</a:t>
            </a:r>
            <a:endParaRPr lang="en-US" altLang="ko-KR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국내 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70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여개의 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A/S 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대리점 구축</a:t>
            </a:r>
            <a:endParaRPr lang="en-US" altLang="ko-KR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  <a:p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전세계 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80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여 개국에 판매 및 </a:t>
            </a:r>
            <a:r>
              <a:rPr lang="en-US" altLang="ko-KR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A/S</a:t>
            </a:r>
            <a:r>
              <a:rPr lang="ko-KR" altLang="en-US" sz="10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rPr>
              <a:t>망 구축</a:t>
            </a:r>
            <a:endParaRPr lang="en-US" sz="1051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422509" y="118194"/>
            <a:ext cx="4721491" cy="3815115"/>
            <a:chOff x="457200" y="1718354"/>
            <a:chExt cx="4224045" cy="3370408"/>
          </a:xfrm>
        </p:grpSpPr>
        <p:pic>
          <p:nvPicPr>
            <p:cNvPr id="1026" name="Picture 2" descr="D:\HWAN_맥공유\●써멀\191011_수정\추가이미지\써멀마스터_이미지1_수정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" t="25569" r="22050" b="12172"/>
            <a:stretch/>
          </p:blipFill>
          <p:spPr bwMode="auto">
            <a:xfrm>
              <a:off x="460611" y="1718354"/>
              <a:ext cx="4220634" cy="1974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그룹 4"/>
            <p:cNvGrpSpPr/>
            <p:nvPr/>
          </p:nvGrpSpPr>
          <p:grpSpPr>
            <a:xfrm>
              <a:off x="457200" y="3630294"/>
              <a:ext cx="4224044" cy="1458468"/>
              <a:chOff x="538868" y="5779500"/>
              <a:chExt cx="3842633" cy="1326774"/>
            </a:xfrm>
          </p:grpSpPr>
          <p:pic>
            <p:nvPicPr>
              <p:cNvPr id="1027" name="Picture 3" descr="D:\HWAN_맥공유\●써멀\191011_수정\추가이미지\써멀마스터_이미지2_수정.pn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86" t="7159" r="4559"/>
              <a:stretch/>
            </p:blipFill>
            <p:spPr bwMode="auto">
              <a:xfrm>
                <a:off x="538868" y="5779500"/>
                <a:ext cx="1922229" cy="13267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" name="Picture 2" descr="D:\HWAN_맥공유\●써멀\191015_써멀수정\191015_써멀러시아이미지01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458" b="2384"/>
              <a:stretch/>
            </p:blipFill>
            <p:spPr bwMode="auto">
              <a:xfrm>
                <a:off x="2461736" y="5779500"/>
                <a:ext cx="1919765" cy="13267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object 10"/>
          <p:cNvSpPr txBox="1"/>
          <p:nvPr/>
        </p:nvSpPr>
        <p:spPr>
          <a:xfrm>
            <a:off x="1031453" y="3604875"/>
            <a:ext cx="2422369" cy="150896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r>
              <a:rPr lang="en-US" altLang="ko-KR" sz="87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Calibri" panose="020F0502020204030204" pitchFamily="34" charset="0"/>
              </a:rPr>
              <a:t>Your</a:t>
            </a:r>
            <a:r>
              <a:rPr lang="ko-KR" altLang="en-US" sz="87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Calibri" panose="020F0502020204030204" pitchFamily="34" charset="0"/>
              </a:rPr>
              <a:t> </a:t>
            </a:r>
            <a:r>
              <a:rPr lang="en-US" altLang="ko-KR" sz="876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Calibri" panose="020F0502020204030204" pitchFamily="34" charset="0"/>
              </a:rPr>
              <a:t>Best Refrigeration Partner on the Road.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423" y="118194"/>
            <a:ext cx="2491557" cy="1168029"/>
          </a:xfrm>
          <a:prstGeom prst="rect">
            <a:avLst/>
          </a:prstGeom>
        </p:spPr>
      </p:pic>
      <p:sp>
        <p:nvSpPr>
          <p:cNvPr id="13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554746" y="6255450"/>
            <a:ext cx="383319" cy="352540"/>
          </a:xfrm>
        </p:spPr>
        <p:txBody>
          <a:bodyPr/>
          <a:lstStyle/>
          <a:p>
            <a:r>
              <a:rPr lang="en-US" altLang="ko-KR" dirty="0" smtClean="0">
                <a:latin typeface="+mn-ea"/>
              </a:rPr>
              <a:t>1</a:t>
            </a:r>
            <a:endParaRPr lang="ko-KR" altLang="en-US" sz="1139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006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6423" y="268642"/>
            <a:ext cx="9150423" cy="388915"/>
            <a:chOff x="-7333" y="171761"/>
            <a:chExt cx="10446733" cy="444011"/>
          </a:xfrm>
        </p:grpSpPr>
        <p:sp>
          <p:nvSpPr>
            <p:cNvPr id="11" name="직사각형 10"/>
            <p:cNvSpPr/>
            <p:nvPr/>
          </p:nvSpPr>
          <p:spPr>
            <a:xfrm>
              <a:off x="0" y="180681"/>
              <a:ext cx="10439400" cy="432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77">
                <a:latin typeface="+mn-ea"/>
              </a:endParaRPr>
            </a:p>
          </p:txBody>
        </p:sp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333" y="171761"/>
              <a:ext cx="947133" cy="444011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301337" y="763002"/>
            <a:ext cx="5036443" cy="36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1. </a:t>
            </a:r>
            <a:r>
              <a:rPr lang="ko-KR" altLang="en-US" sz="1752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</a:t>
            </a:r>
            <a:r>
              <a:rPr lang="ko-KR" altLang="en-US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시스템</a:t>
            </a:r>
            <a:r>
              <a:rPr lang="en-US" altLang="ko-KR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 Eutectic Refrigeration System)</a:t>
            </a:r>
            <a:endParaRPr lang="ko-KR" altLang="en-US" sz="1752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5" name="슬라이드 번호 개체 틀 1"/>
          <p:cNvSpPr txBox="1">
            <a:spLocks/>
          </p:cNvSpPr>
          <p:nvPr/>
        </p:nvSpPr>
        <p:spPr>
          <a:xfrm>
            <a:off x="8554746" y="6255450"/>
            <a:ext cx="383319" cy="352540"/>
          </a:xfrm>
          <a:prstGeom prst="rect">
            <a:avLst/>
          </a:prstGeom>
        </p:spPr>
        <p:txBody>
          <a:bodyPr vert="horz" lIns="80093" tIns="40047" rIns="80093" bIns="40047" rtlCol="0" anchor="ctr"/>
          <a:lstStyle>
            <a:defPPr>
              <a:defRPr lang="ko-KR"/>
            </a:defPPr>
            <a:lvl1pPr marL="0" algn="r" defTabSz="1028517" rtl="0" eaLnBrk="1" latinLnBrk="1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259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8517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2776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34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1293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85551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9810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068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59" dirty="0">
                <a:latin typeface="+mn-ea"/>
              </a:rPr>
              <a:t>4</a:t>
            </a:r>
            <a:endParaRPr lang="ko-KR" altLang="en-US" sz="1159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3873" y="6373003"/>
            <a:ext cx="3140604" cy="36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752" b="1" dirty="0" smtClean="0">
                <a:solidFill>
                  <a:srgbClr val="214FA3"/>
                </a:solidFill>
                <a:latin typeface="+mn-ea"/>
              </a:rPr>
              <a:t>“</a:t>
            </a:r>
            <a:r>
              <a:rPr lang="ko-KR" altLang="en-US" sz="1752" b="1" dirty="0" smtClean="0">
                <a:solidFill>
                  <a:srgbClr val="214FA3"/>
                </a:solidFill>
                <a:latin typeface="+mn-ea"/>
              </a:rPr>
              <a:t>친환경의 </a:t>
            </a:r>
            <a:r>
              <a:rPr lang="ko-KR" altLang="en-US" sz="1752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ko-KR" altLang="en-US" sz="1752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1752" b="1" dirty="0" err="1" smtClean="0">
                <a:solidFill>
                  <a:srgbClr val="214FA3"/>
                </a:solidFill>
                <a:latin typeface="+mn-ea"/>
              </a:rPr>
              <a:t>냉동탑차</a:t>
            </a:r>
            <a:r>
              <a:rPr lang="en-US" altLang="ko-KR" sz="1752" b="1" dirty="0" smtClean="0">
                <a:solidFill>
                  <a:srgbClr val="214FA3"/>
                </a:solidFill>
                <a:latin typeface="+mn-ea"/>
              </a:rPr>
              <a:t>＂</a:t>
            </a:r>
            <a:endParaRPr lang="ko-KR" altLang="en-US" sz="1752" b="1" dirty="0">
              <a:solidFill>
                <a:srgbClr val="214FA3"/>
              </a:solidFill>
              <a:latin typeface="+mn-ea"/>
            </a:endParaRPr>
          </a:p>
        </p:txBody>
      </p:sp>
      <p:cxnSp>
        <p:nvCxnSpPr>
          <p:cNvPr id="45" name="직선 연결선 44"/>
          <p:cNvCxnSpPr/>
          <p:nvPr/>
        </p:nvCxnSpPr>
        <p:spPr>
          <a:xfrm>
            <a:off x="561627" y="6369579"/>
            <a:ext cx="8376438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831832" y="352480"/>
            <a:ext cx="297549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1226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냉동기 개발 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– </a:t>
            </a:r>
            <a:r>
              <a:rPr lang="en-US" altLang="ko-KR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TER-1000</a:t>
            </a:r>
            <a:endParaRPr lang="ko-KR" altLang="en-US" sz="1226" b="1" dirty="0">
              <a:solidFill>
                <a:srgbClr val="214FA3"/>
              </a:solidFill>
              <a:latin typeface="+mn-ea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9552" y="1188589"/>
            <a:ext cx="8064896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t" anchorCtr="0">
            <a:spAutoFit/>
          </a:bodyPr>
          <a:lstStyle/>
          <a:p>
            <a:r>
              <a:rPr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일반적으로 냉동차는 차량 엔진으로부터 동력원을 취득하여 냉동기를 운전한다</a:t>
            </a:r>
            <a:r>
              <a:rPr lang="en-US" altLang="ko-KR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. </a:t>
            </a:r>
            <a:r>
              <a:rPr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하지만 </a:t>
            </a:r>
            <a:r>
              <a:rPr lang="ko-KR" altLang="en-US" sz="1200" b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축냉식</a:t>
            </a:r>
            <a:r>
              <a:rPr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시스템은 </a:t>
            </a:r>
            <a:r>
              <a:rPr lang="ko-KR" altLang="en-US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특정 </a:t>
            </a:r>
            <a:r>
              <a:rPr lang="ko-KR" altLang="en-US" sz="1200" b="1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운송품목</a:t>
            </a:r>
            <a:r>
              <a:rPr lang="ko-KR" altLang="en-US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및 국가별 운영시스템 규정에 따라 냉동차에 고내 </a:t>
            </a:r>
            <a:r>
              <a:rPr lang="ko-KR" altLang="en-US" sz="1200" b="1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온도유지를</a:t>
            </a:r>
            <a:r>
              <a:rPr lang="ko-KR" altLang="en-US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위해 적절한 </a:t>
            </a:r>
            <a:r>
              <a:rPr lang="ko-KR" altLang="en-US" sz="1200" b="1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온도대의</a:t>
            </a:r>
            <a:r>
              <a:rPr lang="ko-KR" altLang="en-US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ko-KR" altLang="en-US" sz="1200" b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축냉판을</a:t>
            </a:r>
            <a:r>
              <a:rPr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장착해 </a:t>
            </a:r>
            <a:r>
              <a:rPr lang="ko-KR" altLang="en-US" sz="1200" b="1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심야시간대</a:t>
            </a:r>
            <a:r>
              <a:rPr lang="ko-KR" altLang="en-US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저렴한 전기로 </a:t>
            </a:r>
            <a:r>
              <a:rPr lang="ko-KR" altLang="en-US" sz="1200" b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냉기을</a:t>
            </a:r>
            <a:r>
              <a:rPr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ko-KR" altLang="en-US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축적하고 주간에는 냉동기 운전없이 </a:t>
            </a:r>
            <a:r>
              <a:rPr lang="ko-KR" altLang="en-US" sz="1200" b="1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저온상태로</a:t>
            </a:r>
            <a:r>
              <a:rPr lang="ko-KR" altLang="en-US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내부온도를 </a:t>
            </a:r>
            <a:r>
              <a:rPr lang="ko-KR" altLang="en-US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유지하는 친환경 냉동시스템이다</a:t>
            </a:r>
            <a:r>
              <a:rPr lang="en-US" altLang="ko-KR" sz="1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.  </a:t>
            </a:r>
            <a:endParaRPr lang="en-US" altLang="ko-KR" sz="1200" b="1" dirty="0">
              <a:solidFill>
                <a:schemeClr val="bg1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971157" y="4029046"/>
            <a:ext cx="2824287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* </a:t>
            </a:r>
            <a:r>
              <a:rPr lang="ko-KR" altLang="en-US" sz="100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냉동탑차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및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냉동기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(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실외기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)</a:t>
            </a:r>
            <a:endParaRPr lang="ko-KR" altLang="en-US" sz="1000" dirty="0">
              <a:solidFill>
                <a:schemeClr val="bg1">
                  <a:lumMod val="65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930619" y="3929175"/>
            <a:ext cx="1872208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* </a:t>
            </a:r>
            <a:r>
              <a:rPr lang="ko-KR" altLang="en-US" sz="100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축냉판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(PCM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모듈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) &amp;</a:t>
            </a:r>
          </a:p>
          <a:p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실내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(</a:t>
            </a:r>
            <a:r>
              <a:rPr lang="ko-KR" altLang="en-US" sz="100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냉동탑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 실내 모습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) </a:t>
            </a:r>
            <a:endParaRPr lang="ko-KR" altLang="en-US" sz="1000" dirty="0">
              <a:solidFill>
                <a:schemeClr val="bg1">
                  <a:lumMod val="65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528051" y="6002418"/>
            <a:ext cx="2232248" cy="276999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altLang="ko-KR" sz="1200" b="1" dirty="0" smtClean="0">
                <a:latin typeface="+mj-lt"/>
                <a:ea typeface="Arial" charset="0"/>
                <a:cs typeface="Arial" charset="0"/>
              </a:rPr>
              <a:t>* </a:t>
            </a:r>
            <a:r>
              <a:rPr lang="ko-KR" altLang="en-US" sz="1200" b="1" u="sng" dirty="0" smtClean="0">
                <a:latin typeface="+mj-lt"/>
                <a:ea typeface="Arial" charset="0"/>
                <a:cs typeface="Arial" charset="0"/>
              </a:rPr>
              <a:t>주요 고객</a:t>
            </a:r>
            <a:endParaRPr lang="ko-KR" altLang="en-US" sz="1200" b="1" u="sng" dirty="0"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60" name="그림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017" y="2175871"/>
            <a:ext cx="1643412" cy="17489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19" y="2117178"/>
            <a:ext cx="2075392" cy="18482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023165" y="5697267"/>
            <a:ext cx="1368152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ko-KR" altLang="en-US" sz="100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아이스크림 업체</a:t>
            </a:r>
            <a:endParaRPr lang="ko-KR" altLang="en-US" sz="1000" dirty="0">
              <a:solidFill>
                <a:schemeClr val="bg1">
                  <a:lumMod val="65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45986" y="5684091"/>
            <a:ext cx="1368152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수산물 업체</a:t>
            </a:r>
            <a:endParaRPr lang="ko-KR" altLang="en-US" sz="1000" dirty="0">
              <a:solidFill>
                <a:schemeClr val="bg1">
                  <a:lumMod val="65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4364" y="5697962"/>
            <a:ext cx="2321726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ko-KR" altLang="en-US" sz="100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냉동운송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Arial" charset="0"/>
                <a:cs typeface="Arial" charset="0"/>
              </a:rPr>
              <a:t> 업체</a:t>
            </a:r>
            <a:endParaRPr lang="ko-KR" altLang="en-US" sz="1000" dirty="0">
              <a:solidFill>
                <a:schemeClr val="bg1">
                  <a:lumMod val="65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4" y="4467426"/>
            <a:ext cx="1544178" cy="118331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0436" y="4478896"/>
            <a:ext cx="1598151" cy="11718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7049" y="4478896"/>
            <a:ext cx="2100819" cy="119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6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70" y="3713387"/>
            <a:ext cx="1862324" cy="1161637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71" y="4965115"/>
            <a:ext cx="1833452" cy="136473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71" y="2433016"/>
            <a:ext cx="1833452" cy="120729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4" y="1271504"/>
            <a:ext cx="1814839" cy="1052616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554746" y="6255450"/>
            <a:ext cx="383319" cy="352540"/>
          </a:xfrm>
        </p:spPr>
        <p:txBody>
          <a:bodyPr/>
          <a:lstStyle/>
          <a:p>
            <a:r>
              <a:rPr lang="en-US" altLang="ko-KR" sz="1139" dirty="0">
                <a:latin typeface="+mn-ea"/>
              </a:rPr>
              <a:t>3</a:t>
            </a:r>
            <a:endParaRPr lang="ko-KR" altLang="en-US" sz="1139" dirty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9905" y="1271504"/>
            <a:ext cx="533351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1" b="1" dirty="0">
                <a:solidFill>
                  <a:schemeClr val="accent6"/>
                </a:solidFill>
                <a:latin typeface="+mn-ea"/>
              </a:rPr>
              <a:t>ECO</a:t>
            </a:r>
            <a:endParaRPr lang="ko-KR" altLang="en-US" sz="1401" b="1" dirty="0">
              <a:solidFill>
                <a:schemeClr val="accent6"/>
              </a:solidFill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9905" y="2424409"/>
            <a:ext cx="1149674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1" b="1" dirty="0" smtClean="0">
                <a:solidFill>
                  <a:srgbClr val="92D050"/>
                </a:solidFill>
                <a:latin typeface="+mn-ea"/>
              </a:rPr>
              <a:t>Economical</a:t>
            </a:r>
            <a:endParaRPr lang="ko-KR" altLang="en-US" sz="1401" b="1" dirty="0">
              <a:solidFill>
                <a:srgbClr val="92D050"/>
              </a:solidFill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9905" y="3674721"/>
            <a:ext cx="558166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1" b="1" dirty="0" smtClean="0">
                <a:solidFill>
                  <a:schemeClr val="accent6"/>
                </a:solidFill>
                <a:latin typeface="+mn-ea"/>
              </a:rPr>
              <a:t>Easy</a:t>
            </a:r>
            <a:endParaRPr lang="ko-KR" altLang="en-US" sz="1401" b="1" dirty="0">
              <a:solidFill>
                <a:schemeClr val="accent6"/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4035" y="1581254"/>
            <a:ext cx="6220710" cy="469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26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차량의 시동을 걸지 않아도 냉동기 사용이 가능해 공 회전에 의한 배기가스 배출이</a:t>
            </a:r>
            <a:endParaRPr lang="en-US" altLang="ko-KR" sz="1226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ko-KR" altLang="en-US" sz="1226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없는 환경 친화적인 냉동기</a:t>
            </a:r>
            <a:endParaRPr lang="en-US" altLang="ko-KR" sz="1226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15422" y="2807256"/>
            <a:ext cx="6439235" cy="658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야간에 </a:t>
            </a:r>
            <a:r>
              <a:rPr lang="ko-KR" altLang="en-US" sz="1226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축냉하여</a:t>
            </a:r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주간에 방열하므로 운영비 절감</a:t>
            </a:r>
            <a:endParaRPr lang="en-US" altLang="ko-KR" sz="1226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endParaRPr lang="en-US" altLang="ko-KR" sz="1226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유지보수가 적어 </a:t>
            </a:r>
            <a:r>
              <a:rPr lang="ko-KR" altLang="en-US" sz="1226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경제적임</a:t>
            </a:r>
            <a:endParaRPr lang="ko-KR" altLang="en-US" sz="1226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34036" y="3991903"/>
            <a:ext cx="5889991" cy="28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차량</a:t>
            </a:r>
            <a:r>
              <a:rPr lang="en-US" altLang="ko-KR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운행이 </a:t>
            </a:r>
            <a:r>
              <a:rPr lang="ko-KR" altLang="en-US" sz="1226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없을때</a:t>
            </a:r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226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냉동창고로</a:t>
            </a:r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사용 가능</a:t>
            </a:r>
            <a:endParaRPr lang="ko-KR" altLang="en-US" sz="1226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44294" y="5300419"/>
            <a:ext cx="6390066" cy="28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26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가동 시 엔진 구동으로 인한 소음이 발생하지 않아 </a:t>
            </a:r>
            <a:r>
              <a:rPr lang="ko-KR" altLang="en-US" sz="1226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운행시 무소음 </a:t>
            </a:r>
            <a:r>
              <a:rPr lang="ko-KR" altLang="en-US" sz="1226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냉동기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905" y="1597609"/>
            <a:ext cx="723275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1" b="1" dirty="0">
                <a:solidFill>
                  <a:schemeClr val="bg1"/>
                </a:solidFill>
                <a:latin typeface="+mn-ea"/>
              </a:rPr>
              <a:t>친환경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905" y="2784317"/>
            <a:ext cx="723275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1" b="1" dirty="0" smtClean="0">
                <a:solidFill>
                  <a:srgbClr val="92D050"/>
                </a:solidFill>
                <a:latin typeface="+mn-ea"/>
              </a:rPr>
              <a:t>경제성</a:t>
            </a:r>
            <a:endParaRPr lang="ko-KR" altLang="en-US" sz="1401" b="1" dirty="0">
              <a:solidFill>
                <a:srgbClr val="92D050"/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3277" y="4024843"/>
            <a:ext cx="723275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1" b="1" dirty="0" smtClean="0">
                <a:solidFill>
                  <a:srgbClr val="FFC000"/>
                </a:solidFill>
                <a:latin typeface="+mn-ea"/>
              </a:rPr>
              <a:t>편의성</a:t>
            </a:r>
            <a:endParaRPr lang="ko-KR" altLang="en-US" sz="1401" b="1" dirty="0">
              <a:solidFill>
                <a:srgbClr val="FFC000"/>
              </a:solidFill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9905" y="4909495"/>
            <a:ext cx="662361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1" b="1" dirty="0">
                <a:solidFill>
                  <a:schemeClr val="accent6"/>
                </a:solidFill>
                <a:latin typeface="+mn-ea"/>
              </a:rPr>
              <a:t>Silent</a:t>
            </a:r>
            <a:endParaRPr lang="ko-KR" altLang="en-US" sz="1401" b="1" dirty="0">
              <a:solidFill>
                <a:schemeClr val="accent6"/>
              </a:solidFill>
              <a:latin typeface="+mn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9905" y="5267032"/>
            <a:ext cx="723275" cy="3079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1" b="1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저소음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481970" y="1558768"/>
            <a:ext cx="8272687" cy="3693992"/>
            <a:chOff x="550249" y="1644655"/>
            <a:chExt cx="8661251" cy="4217307"/>
          </a:xfrm>
        </p:grpSpPr>
        <p:cxnSp>
          <p:nvCxnSpPr>
            <p:cNvPr id="45" name="직선 연결선 44"/>
            <p:cNvCxnSpPr/>
            <p:nvPr/>
          </p:nvCxnSpPr>
          <p:spPr>
            <a:xfrm flipV="1">
              <a:off x="550249" y="2996617"/>
              <a:ext cx="8640000" cy="23009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 flipV="1">
              <a:off x="571500" y="1644655"/>
              <a:ext cx="8640000" cy="23009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/>
            <p:nvPr/>
          </p:nvCxnSpPr>
          <p:spPr>
            <a:xfrm flipV="1">
              <a:off x="550249" y="4411032"/>
              <a:ext cx="8640000" cy="23009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flipV="1">
              <a:off x="550249" y="5838953"/>
              <a:ext cx="8640000" cy="23009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직사각형 52"/>
          <p:cNvSpPr/>
          <p:nvPr/>
        </p:nvSpPr>
        <p:spPr>
          <a:xfrm>
            <a:off x="0" y="276455"/>
            <a:ext cx="9144000" cy="379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77">
              <a:latin typeface="+mn-ea"/>
            </a:endParaRPr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423" y="268642"/>
            <a:ext cx="829606" cy="38891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31832" y="352480"/>
            <a:ext cx="297549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1226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ko-KR" altLang="en-US" sz="1226" b="1" dirty="0" smtClean="0">
                <a:solidFill>
                  <a:srgbClr val="214FA3"/>
                </a:solidFill>
                <a:latin typeface="+mn-ea"/>
              </a:rPr>
              <a:t> 냉동기 </a:t>
            </a:r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개발 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– </a:t>
            </a:r>
            <a:r>
              <a:rPr lang="en-US" altLang="ko-KR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TER-1000</a:t>
            </a:r>
            <a:endParaRPr lang="ko-KR" altLang="en-US" sz="1226" b="1" dirty="0">
              <a:solidFill>
                <a:srgbClr val="214FA3"/>
              </a:solidFill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2227" y="763002"/>
            <a:ext cx="1428596" cy="36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2. </a:t>
            </a:r>
            <a:r>
              <a:rPr lang="ko-KR" altLang="en-US" sz="175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제품 개요</a:t>
            </a:r>
          </a:p>
        </p:txBody>
      </p:sp>
    </p:spTree>
    <p:extLst>
      <p:ext uri="{BB962C8B-B14F-4D97-AF65-F5344CB8AC3E}">
        <p14:creationId xmlns:p14="http://schemas.microsoft.com/office/powerpoint/2010/main" val="169561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554746" y="6255450"/>
            <a:ext cx="383319" cy="352540"/>
          </a:xfrm>
        </p:spPr>
        <p:txBody>
          <a:bodyPr/>
          <a:lstStyle/>
          <a:p>
            <a:r>
              <a:rPr lang="en-US" altLang="ko-KR" sz="1139" dirty="0">
                <a:latin typeface="+mn-ea"/>
              </a:rPr>
              <a:t>3</a:t>
            </a:r>
            <a:endParaRPr lang="ko-KR" altLang="en-US" sz="1139" dirty="0">
              <a:latin typeface="+mn-ea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0" y="276455"/>
            <a:ext cx="9144000" cy="379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77">
              <a:latin typeface="+mn-ea"/>
            </a:endParaRPr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23" y="268642"/>
            <a:ext cx="829606" cy="38891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31832" y="352480"/>
            <a:ext cx="297549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1226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ko-KR" altLang="en-US" sz="1226" b="1" dirty="0" smtClean="0">
                <a:solidFill>
                  <a:srgbClr val="214FA3"/>
                </a:solidFill>
                <a:latin typeface="+mn-ea"/>
              </a:rPr>
              <a:t> 냉동기 </a:t>
            </a:r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개발 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– </a:t>
            </a:r>
            <a:r>
              <a:rPr lang="en-US" altLang="ko-KR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TER-1000</a:t>
            </a:r>
            <a:endParaRPr lang="ko-KR" altLang="en-US" sz="1226" b="1" dirty="0">
              <a:solidFill>
                <a:srgbClr val="214FA3"/>
              </a:solidFill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2227" y="763002"/>
            <a:ext cx="2101857" cy="36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75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en-US" altLang="ko-KR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752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축냉시스템</a:t>
            </a:r>
            <a:r>
              <a:rPr lang="ko-KR" altLang="en-US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특징</a:t>
            </a:r>
            <a:endParaRPr lang="ko-KR" altLang="en-US" sz="1752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aphicFrame>
        <p:nvGraphicFramePr>
          <p:cNvPr id="28" name="표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059179"/>
              </p:ext>
            </p:extLst>
          </p:nvPr>
        </p:nvGraphicFramePr>
        <p:xfrm>
          <a:off x="669377" y="1185274"/>
          <a:ext cx="7871178" cy="2897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9486">
                  <a:extLst>
                    <a:ext uri="{9D8B030D-6E8A-4147-A177-3AD203B41FA5}">
                      <a16:colId xmlns:a16="http://schemas.microsoft.com/office/drawing/2014/main" val="1458769327"/>
                    </a:ext>
                  </a:extLst>
                </a:gridCol>
                <a:gridCol w="3971692">
                  <a:extLst>
                    <a:ext uri="{9D8B030D-6E8A-4147-A177-3AD203B41FA5}">
                      <a16:colId xmlns:a16="http://schemas.microsoft.com/office/drawing/2014/main" val="2490561122"/>
                    </a:ext>
                  </a:extLst>
                </a:gridCol>
              </a:tblGrid>
              <a:tr h="36601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장 점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600" kern="0" dirty="0" smtClean="0">
                          <a:solidFill>
                            <a:schemeClr val="tx1"/>
                          </a:solidFill>
                          <a:effectLst/>
                        </a:rPr>
                        <a:t>단 점</a:t>
                      </a:r>
                      <a:r>
                        <a:rPr lang="en-US" sz="1600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085535"/>
                  </a:ext>
                </a:extLst>
              </a:tr>
              <a:tr h="376239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엔진구동식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냉동차와 비교해 환경친화적임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PCM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모듈 무게에 의한 하중 부담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적재량 감소</a:t>
                      </a: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392279"/>
                  </a:ext>
                </a:extLst>
              </a:tr>
              <a:tr h="376239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야간에 </a:t>
                      </a:r>
                      <a:r>
                        <a:rPr lang="ko-KR" altLang="en-US" sz="1200" b="1" kern="0" dirty="0" err="1" smtClean="0">
                          <a:solidFill>
                            <a:schemeClr val="tx1"/>
                          </a:solidFill>
                          <a:effectLst/>
                        </a:rPr>
                        <a:t>축냉하여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주간에 방열하므로 운영비 절감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PCM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에 의한 고내 </a:t>
                      </a:r>
                      <a:r>
                        <a:rPr lang="ko-KR" altLang="en-US" sz="1200" b="1" kern="0" dirty="0" err="1" smtClean="0">
                          <a:solidFill>
                            <a:schemeClr val="tx1"/>
                          </a:solidFill>
                          <a:effectLst/>
                        </a:rPr>
                        <a:t>설정온도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ko-KR" altLang="en-US" sz="1200" b="1" kern="0" dirty="0" err="1" smtClean="0">
                          <a:solidFill>
                            <a:schemeClr val="tx1"/>
                          </a:solidFill>
                          <a:effectLst/>
                        </a:rPr>
                        <a:t>변경불가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74727"/>
                  </a:ext>
                </a:extLst>
              </a:tr>
              <a:tr h="376239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간편한 온도제어 및 유지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altLang="ko-KR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8~10</a:t>
                      </a:r>
                      <a:r>
                        <a:rPr lang="ko-KR" altLang="en-US" sz="1200" b="1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시간의 충전시간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685422"/>
                  </a:ext>
                </a:extLst>
              </a:tr>
              <a:tr h="386266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차량운행을 </a:t>
                      </a: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정지시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냉동창고로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사용 가능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일반 </a:t>
                      </a: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냉동탑차에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비해 내부공간이 </a:t>
                      </a:r>
                      <a:r>
                        <a:rPr lang="en-US" altLang="ko-KR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5% </a:t>
                      </a: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줄어듬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7700805"/>
                  </a:ext>
                </a:extLst>
              </a:tr>
              <a:tr h="36220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무소음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충전을 위한 별도의 주차공간 필요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239609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정차시에도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사용가능함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고내온도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복귀시간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느림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061760"/>
                  </a:ext>
                </a:extLst>
              </a:tr>
              <a:tr h="37325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차량엔진에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부담이 없으므로</a:t>
                      </a:r>
                      <a:r>
                        <a:rPr lang="en-US" altLang="ko-KR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엔진 </a:t>
                      </a:r>
                      <a:r>
                        <a:rPr lang="ko-KR" altLang="en-US" sz="1200" b="1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수명증가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altLang="ko-KR" sz="1200" b="1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702199"/>
                  </a:ext>
                </a:extLst>
              </a:tr>
            </a:tbl>
          </a:graphicData>
        </a:graphic>
      </p:graphicFrame>
      <p:pic>
        <p:nvPicPr>
          <p:cNvPr id="8" name="그림 7">
            <a:extLst>
              <a:ext uri="{FF2B5EF4-FFF2-40B4-BE49-F238E27FC236}">
                <a16:creationId xmlns:a16="http://schemas.microsoft.com/office/drawing/2014/main" id="{57F9B064-5C37-4F16-8613-C6CFCBA48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652" y="5112072"/>
            <a:ext cx="1330247" cy="1404496"/>
          </a:xfrm>
          <a:prstGeom prst="rect">
            <a:avLst/>
          </a:prstGeom>
          <a:ln w="12700" cmpd="sng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96145" y="4254024"/>
            <a:ext cx="4308821" cy="338554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altLang="ko-KR" sz="1600" b="1" dirty="0" smtClean="0">
                <a:latin typeface="+mj-lt"/>
                <a:ea typeface="Arial" charset="0"/>
                <a:cs typeface="Arial" charset="0"/>
              </a:rPr>
              <a:t>3-1. </a:t>
            </a:r>
            <a:r>
              <a:rPr lang="ko-KR" altLang="en-US" sz="1600" b="1" dirty="0" err="1" smtClean="0">
                <a:latin typeface="+mj-lt"/>
                <a:ea typeface="Arial" charset="0"/>
                <a:cs typeface="Arial" charset="0"/>
              </a:rPr>
              <a:t>축냉식</a:t>
            </a:r>
            <a:r>
              <a:rPr lang="ko-KR" altLang="en-US" sz="1600" b="1" dirty="0" smtClean="0">
                <a:latin typeface="+mj-lt"/>
                <a:ea typeface="Arial" charset="0"/>
                <a:cs typeface="Arial" charset="0"/>
              </a:rPr>
              <a:t> 냉동기 </a:t>
            </a:r>
            <a:r>
              <a:rPr lang="en-US" altLang="ko-KR" sz="1600" b="1" dirty="0" smtClean="0">
                <a:latin typeface="+mj-lt"/>
                <a:ea typeface="Arial" charset="0"/>
                <a:cs typeface="Arial" charset="0"/>
              </a:rPr>
              <a:t>vs </a:t>
            </a:r>
            <a:r>
              <a:rPr lang="ko-KR" altLang="en-US" sz="1600" b="1" dirty="0" err="1" smtClean="0">
                <a:latin typeface="+mj-lt"/>
                <a:ea typeface="Arial" charset="0"/>
                <a:cs typeface="Arial" charset="0"/>
              </a:rPr>
              <a:t>엔진구동식</a:t>
            </a:r>
            <a:r>
              <a:rPr lang="ko-KR" altLang="en-US" sz="1600" b="1" dirty="0" smtClean="0">
                <a:latin typeface="+mj-lt"/>
                <a:ea typeface="Arial" charset="0"/>
                <a:cs typeface="Arial" charset="0"/>
              </a:rPr>
              <a:t> 냉동기</a:t>
            </a:r>
            <a:endParaRPr lang="ko-KR" altLang="en-US" sz="1600" b="1" dirty="0"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ED69466-ACDC-455A-950B-0464FA2143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900" y="5089117"/>
            <a:ext cx="1349999" cy="1427451"/>
          </a:xfrm>
          <a:prstGeom prst="rect">
            <a:avLst/>
          </a:prstGeom>
          <a:ln w="12700" cmpd="sng">
            <a:solidFill>
              <a:schemeClr val="tx1"/>
            </a:solidFill>
          </a:ln>
        </p:spPr>
      </p:pic>
      <p:pic>
        <p:nvPicPr>
          <p:cNvPr id="12" name="내용 개체 틀 5">
            <a:extLst>
              <a:ext uri="{FF2B5EF4-FFF2-40B4-BE49-F238E27FC236}">
                <a16:creationId xmlns:a16="http://schemas.microsoft.com/office/drawing/2014/main" id="{20A3ADA5-779D-4B47-9DBD-AC32ED66C2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77" r="14675"/>
          <a:stretch/>
        </p:blipFill>
        <p:spPr>
          <a:xfrm>
            <a:off x="4860837" y="5089117"/>
            <a:ext cx="1958533" cy="14274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그림 12" descr="축냉식 차량 외관.bmp.jpg"/>
          <p:cNvPicPr>
            <a:picLocks noChangeAspect="1"/>
          </p:cNvPicPr>
          <p:nvPr/>
        </p:nvPicPr>
        <p:blipFill>
          <a:blip r:embed="rId6" cstate="print"/>
          <a:srcRect l="32116" t="28821" r="10467" b="21762"/>
          <a:stretch>
            <a:fillRect/>
          </a:stretch>
        </p:blipFill>
        <p:spPr>
          <a:xfrm>
            <a:off x="903404" y="5112072"/>
            <a:ext cx="2232249" cy="1404496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042756"/>
              </p:ext>
            </p:extLst>
          </p:nvPr>
        </p:nvGraphicFramePr>
        <p:xfrm>
          <a:off x="683568" y="4652891"/>
          <a:ext cx="7871178" cy="20489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9486">
                  <a:extLst>
                    <a:ext uri="{9D8B030D-6E8A-4147-A177-3AD203B41FA5}">
                      <a16:colId xmlns:a16="http://schemas.microsoft.com/office/drawing/2014/main" val="1458769327"/>
                    </a:ext>
                  </a:extLst>
                </a:gridCol>
                <a:gridCol w="3971692">
                  <a:extLst>
                    <a:ext uri="{9D8B030D-6E8A-4147-A177-3AD203B41FA5}">
                      <a16:colId xmlns:a16="http://schemas.microsoft.com/office/drawing/2014/main" val="2490561122"/>
                    </a:ext>
                  </a:extLst>
                </a:gridCol>
              </a:tblGrid>
              <a:tr h="345849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600" kern="1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축냉식</a:t>
                      </a:r>
                      <a:r>
                        <a:rPr lang="ko-KR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냉동기 </a:t>
                      </a:r>
                      <a:endParaRPr lang="ko-KR" sz="1600" kern="1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altLang="en-US" sz="1600" kern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엔진구동식</a:t>
                      </a:r>
                      <a:r>
                        <a:rPr lang="ko-KR" altLang="en-US" sz="1600" kern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냉동기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085535"/>
                  </a:ext>
                </a:extLst>
              </a:tr>
              <a:tr h="1609251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altLang="en-US" sz="1200" b="1" kern="0" dirty="0" err="1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altLang="ko-KR" sz="1200" b="1" kern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392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1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23525"/>
            <a:ext cx="4101915" cy="362493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10" y="794729"/>
            <a:ext cx="1539762" cy="1879782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0" name="그룹 9"/>
          <p:cNvGrpSpPr/>
          <p:nvPr/>
        </p:nvGrpSpPr>
        <p:grpSpPr>
          <a:xfrm>
            <a:off x="-6423" y="268642"/>
            <a:ext cx="9150423" cy="388915"/>
            <a:chOff x="-7333" y="171761"/>
            <a:chExt cx="10446733" cy="444011"/>
          </a:xfrm>
        </p:grpSpPr>
        <p:sp>
          <p:nvSpPr>
            <p:cNvPr id="11" name="직사각형 10"/>
            <p:cNvSpPr/>
            <p:nvPr/>
          </p:nvSpPr>
          <p:spPr>
            <a:xfrm>
              <a:off x="0" y="180681"/>
              <a:ext cx="10439400" cy="432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77">
                <a:latin typeface="+mn-ea"/>
              </a:endParaRPr>
            </a:p>
          </p:txBody>
        </p:sp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333" y="171761"/>
              <a:ext cx="947133" cy="444011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301337" y="763002"/>
            <a:ext cx="1428596" cy="36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75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</a:t>
            </a:r>
            <a:r>
              <a:rPr lang="en-US" altLang="ko-KR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75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제품 구성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53204" y="831213"/>
            <a:ext cx="830677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26" dirty="0">
                <a:latin typeface="+mn-ea"/>
              </a:rPr>
              <a:t>1. </a:t>
            </a:r>
            <a:r>
              <a:rPr lang="ko-KR" altLang="en-US" sz="1226" dirty="0" err="1" smtClean="0">
                <a:latin typeface="+mn-ea"/>
              </a:rPr>
              <a:t>축냉판</a:t>
            </a:r>
            <a:endParaRPr lang="ko-KR" altLang="en-US" sz="1226" dirty="0">
              <a:latin typeface="+mn-e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96569" y="2385831"/>
            <a:ext cx="1390124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26" dirty="0" smtClean="0">
                <a:latin typeface="+mn-ea"/>
              </a:rPr>
              <a:t>2. </a:t>
            </a:r>
            <a:r>
              <a:rPr lang="ko-KR" altLang="en-US" sz="1226" dirty="0" err="1" smtClean="0">
                <a:latin typeface="+mn-ea"/>
              </a:rPr>
              <a:t>팽창변</a:t>
            </a:r>
            <a:r>
              <a:rPr lang="en-US" altLang="ko-KR" sz="1226" dirty="0" smtClean="0">
                <a:latin typeface="+mn-ea"/>
              </a:rPr>
              <a:t>, </a:t>
            </a:r>
            <a:r>
              <a:rPr lang="ko-KR" altLang="en-US" sz="1226" dirty="0" err="1" smtClean="0">
                <a:latin typeface="+mn-ea"/>
              </a:rPr>
              <a:t>동배관</a:t>
            </a:r>
            <a:endParaRPr lang="ko-KR" altLang="en-US" sz="1226" dirty="0">
              <a:latin typeface="+mn-ea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9460" y="1196752"/>
            <a:ext cx="830677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26" dirty="0" smtClean="0">
                <a:latin typeface="+mn-ea"/>
              </a:rPr>
              <a:t>3.</a:t>
            </a:r>
            <a:r>
              <a:rPr lang="ko-KR" altLang="en-US" sz="1226" dirty="0" smtClean="0">
                <a:latin typeface="+mn-ea"/>
              </a:rPr>
              <a:t> </a:t>
            </a:r>
            <a:r>
              <a:rPr lang="ko-KR" altLang="en-US" sz="1226" dirty="0" err="1" smtClean="0">
                <a:latin typeface="+mn-ea"/>
              </a:rPr>
              <a:t>냉동탑</a:t>
            </a:r>
            <a:endParaRPr lang="ko-KR" altLang="en-US" sz="1226" dirty="0">
              <a:latin typeface="+mn-ea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171845" y="1004631"/>
            <a:ext cx="1212123" cy="556912"/>
            <a:chOff x="5895227" y="1278791"/>
            <a:chExt cx="685559" cy="1038689"/>
          </a:xfrm>
        </p:grpSpPr>
        <p:cxnSp>
          <p:nvCxnSpPr>
            <p:cNvPr id="26" name="직선 연결선 25"/>
            <p:cNvCxnSpPr/>
            <p:nvPr/>
          </p:nvCxnSpPr>
          <p:spPr>
            <a:xfrm flipV="1">
              <a:off x="5895227" y="1278794"/>
              <a:ext cx="261931" cy="1038686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6157159" y="1278791"/>
              <a:ext cx="423627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" name="그룹 6"/>
          <p:cNvGrpSpPr/>
          <p:nvPr/>
        </p:nvGrpSpPr>
        <p:grpSpPr>
          <a:xfrm>
            <a:off x="6337909" y="1467163"/>
            <a:ext cx="929527" cy="1077503"/>
            <a:chOff x="6141613" y="2739254"/>
            <a:chExt cx="899458" cy="856010"/>
          </a:xfrm>
        </p:grpSpPr>
        <p:cxnSp>
          <p:nvCxnSpPr>
            <p:cNvPr id="33" name="직선 연결선 32"/>
            <p:cNvCxnSpPr/>
            <p:nvPr/>
          </p:nvCxnSpPr>
          <p:spPr>
            <a:xfrm>
              <a:off x="6861071" y="3595264"/>
              <a:ext cx="180000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직선 연결선 35"/>
            <p:cNvCxnSpPr/>
            <p:nvPr/>
          </p:nvCxnSpPr>
          <p:spPr>
            <a:xfrm>
              <a:off x="6141613" y="2739254"/>
              <a:ext cx="719458" cy="85601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5" name="그룹 14"/>
          <p:cNvGrpSpPr/>
          <p:nvPr/>
        </p:nvGrpSpPr>
        <p:grpSpPr>
          <a:xfrm flipH="1">
            <a:off x="3923926" y="1410160"/>
            <a:ext cx="1295153" cy="1732758"/>
            <a:chOff x="2029546" y="1744673"/>
            <a:chExt cx="1698819" cy="2117710"/>
          </a:xfrm>
        </p:grpSpPr>
        <p:cxnSp>
          <p:nvCxnSpPr>
            <p:cNvPr id="52" name="직선 연결선 51"/>
            <p:cNvCxnSpPr/>
            <p:nvPr/>
          </p:nvCxnSpPr>
          <p:spPr>
            <a:xfrm flipV="1">
              <a:off x="2223066" y="1744673"/>
              <a:ext cx="1505299" cy="2117710"/>
            </a:xfrm>
            <a:prstGeom prst="line">
              <a:avLst/>
            </a:prstGeom>
            <a:ln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/>
            <p:nvPr/>
          </p:nvCxnSpPr>
          <p:spPr>
            <a:xfrm flipV="1">
              <a:off x="2029546" y="3862382"/>
              <a:ext cx="193519" cy="1"/>
            </a:xfrm>
            <a:prstGeom prst="line">
              <a:avLst/>
            </a:prstGeom>
            <a:ln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4943695" y="4255028"/>
            <a:ext cx="987771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26" dirty="0">
                <a:latin typeface="+mn-ea"/>
              </a:rPr>
              <a:t>5</a:t>
            </a:r>
            <a:r>
              <a:rPr lang="en-US" altLang="ko-KR" sz="1226" dirty="0" smtClean="0">
                <a:latin typeface="+mn-ea"/>
              </a:rPr>
              <a:t>.</a:t>
            </a:r>
            <a:r>
              <a:rPr lang="ko-KR" altLang="en-US" sz="1226" dirty="0" smtClean="0">
                <a:latin typeface="+mn-ea"/>
              </a:rPr>
              <a:t> 컨트롤러</a:t>
            </a:r>
            <a:endParaRPr lang="ko-KR" altLang="en-US" sz="1226" dirty="0">
              <a:latin typeface="+mn-ea"/>
            </a:endParaRPr>
          </a:p>
        </p:txBody>
      </p:sp>
      <p:sp>
        <p:nvSpPr>
          <p:cNvPr id="35" name="슬라이드 번호 개체 틀 1"/>
          <p:cNvSpPr txBox="1">
            <a:spLocks/>
          </p:cNvSpPr>
          <p:nvPr/>
        </p:nvSpPr>
        <p:spPr>
          <a:xfrm>
            <a:off x="8554746" y="6255450"/>
            <a:ext cx="383319" cy="352540"/>
          </a:xfrm>
          <a:prstGeom prst="rect">
            <a:avLst/>
          </a:prstGeom>
        </p:spPr>
        <p:txBody>
          <a:bodyPr vert="horz" lIns="80093" tIns="40047" rIns="80093" bIns="40047" rtlCol="0" anchor="ctr"/>
          <a:lstStyle>
            <a:defPPr>
              <a:defRPr lang="ko-KR"/>
            </a:defPPr>
            <a:lvl1pPr marL="0" algn="r" defTabSz="1028517" rtl="0" eaLnBrk="1" latinLnBrk="1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259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8517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2776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34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1293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85551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9810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068" algn="l" defTabSz="1028517" rtl="0" eaLnBrk="1" latinLnBrk="1" hangingPunct="1"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59" dirty="0">
                <a:latin typeface="+mn-ea"/>
              </a:rPr>
              <a:t>4</a:t>
            </a:r>
            <a:endParaRPr lang="ko-KR" altLang="en-US" sz="1159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4760" y="5292764"/>
            <a:ext cx="3021981" cy="36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752" b="1" dirty="0" smtClean="0">
                <a:solidFill>
                  <a:srgbClr val="214FA3"/>
                </a:solidFill>
                <a:latin typeface="+mn-ea"/>
              </a:rPr>
              <a:t>“</a:t>
            </a:r>
            <a:r>
              <a:rPr lang="ko-KR" altLang="en-US" sz="1752" b="1" dirty="0" smtClean="0">
                <a:solidFill>
                  <a:srgbClr val="214FA3"/>
                </a:solidFill>
                <a:latin typeface="+mn-ea"/>
              </a:rPr>
              <a:t>친환경의 </a:t>
            </a:r>
            <a:r>
              <a:rPr lang="ko-KR" altLang="en-US" sz="1752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ko-KR" altLang="en-US" sz="1752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1752" b="1" dirty="0" err="1" smtClean="0">
                <a:solidFill>
                  <a:srgbClr val="214FA3"/>
                </a:solidFill>
                <a:latin typeface="+mn-ea"/>
              </a:rPr>
              <a:t>냉동탑차</a:t>
            </a:r>
            <a:r>
              <a:rPr lang="en-US" altLang="ko-KR" sz="1752" b="1" dirty="0" smtClean="0">
                <a:solidFill>
                  <a:srgbClr val="214FA3"/>
                </a:solidFill>
                <a:latin typeface="+mn-ea"/>
              </a:rPr>
              <a:t>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52610" y="1174259"/>
            <a:ext cx="18069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55735" indent="-155735">
              <a:buFontTx/>
              <a:buChar char="-"/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고품질의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열교환기를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적용함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296569" y="2666805"/>
            <a:ext cx="1619354" cy="6582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en-US" altLang="ko-KR" sz="1226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- </a:t>
            </a:r>
            <a:r>
              <a:rPr lang="ko-KR" altLang="en-US" sz="1226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감온식</a:t>
            </a:r>
            <a:r>
              <a:rPr lang="ko-KR" altLang="en-US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1226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팽창변</a:t>
            </a:r>
            <a:endParaRPr lang="en-US" altLang="ko-KR" sz="1226" dirty="0" smtClean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en-US" altLang="ko-KR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en-US" altLang="ko-KR" sz="1226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- </a:t>
            </a:r>
            <a:r>
              <a:rPr lang="en-US" altLang="ko-KR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R-404A </a:t>
            </a:r>
            <a:r>
              <a:rPr lang="ko-KR" altLang="en-US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냉매 적용</a:t>
            </a:r>
            <a:endParaRPr lang="en-US" altLang="ko-KR" sz="1226" dirty="0" smtClean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en-US" altLang="ko-KR" sz="1226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51331" y="3253031"/>
            <a:ext cx="268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-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사판식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압축기 적용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  <a:p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고효율의 핀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-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튜브타입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열교환기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68974" y="1549954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55735" indent="-155735">
              <a:buFontTx/>
              <a:buChar char="-"/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단열성능이 향상된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축냉탑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  <a:p>
            <a:pPr marL="155735" indent="-155735">
              <a:buFontTx/>
              <a:buChar char="-"/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100~120mm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두께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cxnSp>
        <p:nvCxnSpPr>
          <p:cNvPr id="45" name="직선 연결선 44"/>
          <p:cNvCxnSpPr/>
          <p:nvPr/>
        </p:nvCxnSpPr>
        <p:spPr>
          <a:xfrm>
            <a:off x="489460" y="5115275"/>
            <a:ext cx="8376438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831832" y="352480"/>
            <a:ext cx="297549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1226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냉동기 개발 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– </a:t>
            </a:r>
            <a:r>
              <a:rPr lang="en-US" altLang="ko-KR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TER-1000</a:t>
            </a:r>
            <a:endParaRPr lang="ko-KR" altLang="en-US" sz="1226" b="1" dirty="0">
              <a:solidFill>
                <a:srgbClr val="214FA3"/>
              </a:solidFill>
              <a:latin typeface="+mn-ea"/>
            </a:endParaRPr>
          </a:p>
        </p:txBody>
      </p:sp>
      <p:sp>
        <p:nvSpPr>
          <p:cNvPr id="9" name="아래로 구부러진 화살표 8"/>
          <p:cNvSpPr/>
          <p:nvPr/>
        </p:nvSpPr>
        <p:spPr>
          <a:xfrm rot="20658137">
            <a:off x="4516952" y="679890"/>
            <a:ext cx="1269149" cy="3907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49" name="그림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198976"/>
            <a:ext cx="1796510" cy="135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4075751" y="6110470"/>
            <a:ext cx="2262158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* </a:t>
            </a:r>
            <a:r>
              <a:rPr lang="ko-KR" altLang="en-US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안전 경사각</a:t>
            </a:r>
            <a:r>
              <a:rPr lang="en-US" altLang="ko-KR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(30</a:t>
            </a:r>
            <a:r>
              <a:rPr lang="ko-KR" altLang="en-US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도</a:t>
            </a:r>
            <a:r>
              <a:rPr lang="en-US" altLang="ko-KR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)</a:t>
            </a:r>
            <a:r>
              <a:rPr lang="ko-KR" altLang="en-US" sz="122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1226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검사통과</a:t>
            </a:r>
            <a:endParaRPr lang="ko-KR" altLang="en-US" sz="1226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22420" y="2974367"/>
            <a:ext cx="830677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26" dirty="0" smtClean="0">
                <a:latin typeface="+mn-ea"/>
              </a:rPr>
              <a:t>4.</a:t>
            </a:r>
            <a:r>
              <a:rPr lang="ko-KR" altLang="en-US" sz="1226" dirty="0" smtClean="0">
                <a:latin typeface="+mn-ea"/>
              </a:rPr>
              <a:t> 응축기</a:t>
            </a:r>
            <a:endParaRPr lang="ko-KR" altLang="en-US" sz="1226" dirty="0">
              <a:latin typeface="+mn-ea"/>
            </a:endParaRPr>
          </a:p>
        </p:txBody>
      </p:sp>
      <p:cxnSp>
        <p:nvCxnSpPr>
          <p:cNvPr id="34" name="직선 연결선 33"/>
          <p:cNvCxnSpPr>
            <a:stCxn id="56" idx="1"/>
          </p:cNvCxnSpPr>
          <p:nvPr/>
        </p:nvCxnSpPr>
        <p:spPr>
          <a:xfrm flipH="1" flipV="1">
            <a:off x="4139952" y="3492045"/>
            <a:ext cx="803743" cy="903470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902974" y="4535316"/>
            <a:ext cx="1592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-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380V, 60Hz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작동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097" y="3733274"/>
            <a:ext cx="1399223" cy="1204513"/>
          </a:xfrm>
          <a:prstGeom prst="rect">
            <a:avLst/>
          </a:prstGeom>
        </p:spPr>
      </p:pic>
      <p:grpSp>
        <p:nvGrpSpPr>
          <p:cNvPr id="46" name="그룹 45"/>
          <p:cNvGrpSpPr/>
          <p:nvPr/>
        </p:nvGrpSpPr>
        <p:grpSpPr>
          <a:xfrm flipV="1">
            <a:off x="1374344" y="1369714"/>
            <a:ext cx="1132921" cy="403102"/>
            <a:chOff x="1009559" y="1744673"/>
            <a:chExt cx="2718806" cy="2117710"/>
          </a:xfrm>
        </p:grpSpPr>
        <p:cxnSp>
          <p:nvCxnSpPr>
            <p:cNvPr id="47" name="직선 연결선 46"/>
            <p:cNvCxnSpPr/>
            <p:nvPr/>
          </p:nvCxnSpPr>
          <p:spPr>
            <a:xfrm flipV="1">
              <a:off x="2223066" y="1744673"/>
              <a:ext cx="1505299" cy="2117710"/>
            </a:xfrm>
            <a:prstGeom prst="line">
              <a:avLst/>
            </a:prstGeom>
            <a:ln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/>
            <p:nvPr/>
          </p:nvCxnSpPr>
          <p:spPr>
            <a:xfrm>
              <a:off x="1009559" y="3862382"/>
              <a:ext cx="1213507" cy="0"/>
            </a:xfrm>
            <a:prstGeom prst="line">
              <a:avLst/>
            </a:prstGeom>
            <a:ln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407398" y="4568491"/>
            <a:ext cx="1111202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26" b="1" u="sng" dirty="0" smtClean="0">
                <a:latin typeface="+mn-ea"/>
              </a:rPr>
              <a:t>1</a:t>
            </a:r>
            <a:r>
              <a:rPr lang="ko-KR" altLang="en-US" sz="1226" b="1" u="sng" dirty="0" smtClean="0">
                <a:latin typeface="+mn-ea"/>
              </a:rPr>
              <a:t>톤 </a:t>
            </a:r>
            <a:r>
              <a:rPr lang="ko-KR" altLang="en-US" sz="1226" b="1" u="sng" dirty="0" err="1" smtClean="0">
                <a:latin typeface="+mn-ea"/>
              </a:rPr>
              <a:t>냉동탑차</a:t>
            </a:r>
            <a:endParaRPr lang="ko-KR" altLang="en-US" sz="1226" b="1" u="sng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53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10264" y="711312"/>
            <a:ext cx="7488832" cy="1656183"/>
          </a:xfrm>
        </p:spPr>
        <p:txBody>
          <a:bodyPr>
            <a:noAutofit/>
          </a:bodyPr>
          <a:lstStyle/>
          <a:p>
            <a:pPr algn="l"/>
            <a:r>
              <a:rPr lang="en-US" altLang="ko-KR" sz="1600" b="1" dirty="0" smtClean="0"/>
              <a:t>4-1. </a:t>
            </a:r>
            <a:r>
              <a:rPr lang="ko-KR" altLang="en-US" sz="1600" b="1" dirty="0" err="1" smtClean="0"/>
              <a:t>축냉탑</a:t>
            </a:r>
            <a:r>
              <a:rPr lang="en-US" altLang="ko-KR" sz="1100" dirty="0"/>
              <a:t/>
            </a:r>
            <a:br>
              <a:rPr lang="en-US" altLang="ko-KR" sz="1100" dirty="0"/>
            </a:br>
            <a:r>
              <a:rPr lang="en-US" altLang="ko-KR" sz="1100" dirty="0"/>
              <a:t/>
            </a:r>
            <a:br>
              <a:rPr lang="en-US" altLang="ko-KR" sz="1100" dirty="0"/>
            </a:br>
            <a:r>
              <a:rPr lang="ko-KR" altLang="en-US" sz="1100" dirty="0" smtClean="0"/>
              <a:t>기존의 </a:t>
            </a:r>
            <a:r>
              <a:rPr lang="ko-KR" altLang="en-US" sz="1100" dirty="0"/>
              <a:t>냉동차보다 탁월한 냉동 성능이 필요한 아이스크림 운송에 이상적입니다</a:t>
            </a:r>
            <a:r>
              <a:rPr lang="en-US" altLang="ko-KR" sz="1100" dirty="0"/>
              <a:t>. </a:t>
            </a: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/>
              <a:t/>
            </a:r>
            <a:br>
              <a:rPr lang="en-US" altLang="ko-KR" sz="1100" dirty="0"/>
            </a:br>
            <a:r>
              <a:rPr lang="ko-KR" altLang="en-US" sz="1100" b="1" dirty="0" smtClean="0"/>
              <a:t>탁월한 </a:t>
            </a:r>
            <a:r>
              <a:rPr lang="ko-KR" altLang="en-US" sz="1100" b="1" dirty="0" err="1" smtClean="0"/>
              <a:t>보냉능력</a:t>
            </a:r>
            <a:r>
              <a:rPr lang="ko-KR" altLang="en-US" sz="1100" b="1" dirty="0" smtClean="0"/>
              <a:t> </a:t>
            </a:r>
            <a:r>
              <a:rPr lang="en-US" altLang="ko-KR" sz="1100" b="1" dirty="0" smtClean="0"/>
              <a:t>: </a:t>
            </a:r>
            <a:r>
              <a:rPr lang="ko-KR" altLang="en-US" sz="1100" b="1" dirty="0" err="1" smtClean="0"/>
              <a:t>축냉판</a:t>
            </a:r>
            <a:r>
              <a:rPr lang="ko-KR" altLang="en-US" sz="1100" b="1" dirty="0" smtClean="0"/>
              <a:t> </a:t>
            </a:r>
            <a:r>
              <a:rPr lang="en-US" altLang="ko-KR" sz="1100" b="1" dirty="0" smtClean="0"/>
              <a:t>-35</a:t>
            </a:r>
            <a:r>
              <a:rPr lang="ko-KR" altLang="en-US" sz="1100" b="1" dirty="0" smtClean="0"/>
              <a:t>도 유지 및 </a:t>
            </a:r>
            <a:r>
              <a:rPr lang="en-US" altLang="ko-KR" sz="1100" b="1" dirty="0" smtClean="0"/>
              <a:t>8</a:t>
            </a:r>
            <a:r>
              <a:rPr lang="ko-KR" altLang="en-US" sz="1100" b="1" dirty="0" smtClean="0"/>
              <a:t>시간 </a:t>
            </a:r>
            <a:r>
              <a:rPr lang="ko-KR" altLang="en-US" sz="1100" b="1" dirty="0" err="1" smtClean="0"/>
              <a:t>지속효과</a:t>
            </a:r>
            <a:r>
              <a:rPr lang="en-US" altLang="ko-KR" sz="1100" b="1" dirty="0" smtClean="0"/>
              <a:t/>
            </a:r>
            <a:br>
              <a:rPr lang="en-US" altLang="ko-KR" sz="1100" b="1" dirty="0" smtClean="0"/>
            </a:br>
            <a:r>
              <a:rPr lang="en-US" altLang="ko-KR" sz="1100" b="1" dirty="0"/>
              <a:t/>
            </a:r>
            <a:br>
              <a:rPr lang="en-US" altLang="ko-KR" sz="1100" b="1" dirty="0"/>
            </a:br>
            <a:r>
              <a:rPr lang="ko-KR" altLang="en-US" sz="1100" b="1" dirty="0" smtClean="0"/>
              <a:t>무게 절감 </a:t>
            </a:r>
            <a:r>
              <a:rPr lang="en-US" altLang="ko-KR" sz="1100" b="1" dirty="0" smtClean="0"/>
              <a:t>: </a:t>
            </a:r>
            <a:r>
              <a:rPr lang="ko-KR" altLang="en-US" sz="1100" b="1" dirty="0" smtClean="0"/>
              <a:t>경량화 도어 판넬</a:t>
            </a:r>
            <a:r>
              <a:rPr lang="en-US" altLang="ko-KR" sz="1100" b="1" dirty="0" smtClean="0"/>
              <a:t> </a:t>
            </a:r>
            <a:r>
              <a:rPr lang="ko-KR" altLang="en-US" sz="1100" b="1" dirty="0" smtClean="0"/>
              <a:t>적용</a:t>
            </a:r>
            <a:r>
              <a:rPr lang="en-US" altLang="ko-KR" sz="1100" b="1" dirty="0" smtClean="0"/>
              <a:t/>
            </a:r>
            <a:br>
              <a:rPr lang="en-US" altLang="ko-KR" sz="1100" b="1" dirty="0" smtClean="0"/>
            </a:br>
            <a:r>
              <a:rPr lang="en-US" altLang="ko-KR" sz="1100" b="1" dirty="0" smtClean="0"/>
              <a:t/>
            </a:r>
            <a:br>
              <a:rPr lang="en-US" altLang="ko-KR" sz="1100" b="1" dirty="0" smtClean="0"/>
            </a:br>
            <a:r>
              <a:rPr lang="ko-KR" altLang="en-US" sz="1100" b="1" dirty="0" smtClean="0"/>
              <a:t>유지비용 절감 </a:t>
            </a:r>
            <a:r>
              <a:rPr lang="en-US" altLang="ko-KR" sz="1100" b="1" dirty="0" smtClean="0"/>
              <a:t>: </a:t>
            </a:r>
            <a:r>
              <a:rPr lang="ko-KR" altLang="en-US" sz="1100" b="1" dirty="0"/>
              <a:t>기존 탑 대비 부식에 강한 재질 적용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53" y="1559552"/>
            <a:ext cx="4492492" cy="1667488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-6423" y="268642"/>
            <a:ext cx="9150423" cy="388915"/>
            <a:chOff x="-7333" y="171761"/>
            <a:chExt cx="10446733" cy="444011"/>
          </a:xfrm>
        </p:grpSpPr>
        <p:sp>
          <p:nvSpPr>
            <p:cNvPr id="13" name="직사각형 12"/>
            <p:cNvSpPr/>
            <p:nvPr/>
          </p:nvSpPr>
          <p:spPr>
            <a:xfrm>
              <a:off x="0" y="180681"/>
              <a:ext cx="10439400" cy="432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77">
                <a:latin typeface="+mn-ea"/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333" y="171761"/>
              <a:ext cx="947133" cy="444011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831832" y="352480"/>
            <a:ext cx="297549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1226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냉동기 개발 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– TER-1000</a:t>
            </a:r>
            <a:endParaRPr lang="ko-KR" altLang="en-US" sz="1226" b="1" dirty="0">
              <a:solidFill>
                <a:srgbClr val="214FA3"/>
              </a:solidFill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1058" y="3252544"/>
            <a:ext cx="49885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제원</a:t>
            </a:r>
            <a:endParaRPr lang="ko-KR" altLang="en-US" sz="1226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8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527623" y="6013529"/>
            <a:ext cx="383319" cy="352540"/>
          </a:xfrm>
        </p:spPr>
        <p:txBody>
          <a:bodyPr/>
          <a:lstStyle/>
          <a:p>
            <a:r>
              <a:rPr lang="en-US" altLang="ko-KR" sz="1139" dirty="0">
                <a:latin typeface="+mn-ea"/>
              </a:rPr>
              <a:t>5</a:t>
            </a:r>
            <a:endParaRPr lang="ko-KR" altLang="en-US" sz="1139" dirty="0">
              <a:latin typeface="+mn-ea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 flipV="1">
            <a:off x="539552" y="3517764"/>
            <a:ext cx="3125073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74227" y="4204430"/>
            <a:ext cx="3981714" cy="415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5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축냉판</a:t>
            </a:r>
            <a:r>
              <a:rPr lang="ko-KR" altLang="en-US" sz="10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0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5</a:t>
            </a:r>
            <a:r>
              <a:rPr lang="ko-KR" altLang="en-US" sz="10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</a:t>
            </a:r>
            <a:endParaRPr lang="en-US" altLang="ko-KR" sz="105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판넬 두께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100mm ~120mm</a:t>
            </a:r>
            <a:endParaRPr lang="en-US" altLang="ko-KR" sz="105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76333" y="3879414"/>
            <a:ext cx="8130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톤 </a:t>
            </a:r>
            <a:r>
              <a:rPr lang="ko-KR" altLang="en-US" sz="10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축냉탑</a:t>
            </a:r>
            <a:endParaRPr lang="ko-KR" altLang="en-US" sz="1000" b="1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4227" y="5165896"/>
            <a:ext cx="9236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1.2</a:t>
            </a:r>
            <a:r>
              <a:rPr lang="ko-KR" altLang="en-US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톤</a:t>
            </a:r>
            <a:r>
              <a:rPr lang="en-US" altLang="ko-KR" sz="1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0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축냉탑</a:t>
            </a:r>
            <a:endParaRPr lang="ko-KR" altLang="en-US" sz="1000" b="1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4932" y="5530106"/>
            <a:ext cx="3984305" cy="57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5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축냉판</a:t>
            </a:r>
            <a:r>
              <a:rPr lang="ko-KR" altLang="en-US" sz="10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0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6</a:t>
            </a:r>
            <a:r>
              <a:rPr lang="ko-KR" altLang="en-US" sz="10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</a:t>
            </a:r>
            <a:endParaRPr lang="en-US" altLang="ko-KR" sz="105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판넬 두께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100mm ~120mm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1450" indent="-171450">
              <a:buFontTx/>
              <a:buChar char="-"/>
            </a:pPr>
            <a:endParaRPr lang="en-US" altLang="ko-KR" sz="105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63" name="그림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214" y="3872475"/>
            <a:ext cx="2039882" cy="1007653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5969024" y="3271543"/>
            <a:ext cx="15760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 </a:t>
            </a:r>
            <a:r>
              <a:rPr lang="ko-KR" altLang="en-US" sz="10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축냉탑</a:t>
            </a:r>
            <a:r>
              <a:rPr lang="ko-KR" altLang="en-US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모듈 및 냉동기</a:t>
            </a:r>
            <a:endParaRPr lang="ko-KR" altLang="en-US" sz="1000" b="1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0861" y="5234839"/>
            <a:ext cx="2177483" cy="9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8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51520" y="692161"/>
            <a:ext cx="7488832" cy="341423"/>
          </a:xfrm>
        </p:spPr>
        <p:txBody>
          <a:bodyPr>
            <a:noAutofit/>
          </a:bodyPr>
          <a:lstStyle/>
          <a:p>
            <a:pPr algn="l"/>
            <a:r>
              <a:rPr lang="en-US" altLang="ko-KR" sz="1600" b="1" dirty="0"/>
              <a:t>4</a:t>
            </a:r>
            <a:r>
              <a:rPr lang="en-US" altLang="ko-KR" sz="1600" b="1" dirty="0" smtClean="0"/>
              <a:t>-2. </a:t>
            </a:r>
            <a:r>
              <a:rPr lang="ko-KR" altLang="en-US" sz="1600" b="1" dirty="0" err="1" smtClean="0"/>
              <a:t>축냉탑</a:t>
            </a:r>
            <a:r>
              <a:rPr lang="ko-KR" altLang="en-US" sz="1600" b="1" dirty="0" smtClean="0"/>
              <a:t> 특징 및 옵션</a:t>
            </a:r>
            <a:endParaRPr lang="ko-KR" altLang="en-US" sz="1100" b="1" dirty="0"/>
          </a:p>
        </p:txBody>
      </p:sp>
      <p:grpSp>
        <p:nvGrpSpPr>
          <p:cNvPr id="12" name="그룹 11"/>
          <p:cNvGrpSpPr/>
          <p:nvPr/>
        </p:nvGrpSpPr>
        <p:grpSpPr>
          <a:xfrm>
            <a:off x="-6423" y="268642"/>
            <a:ext cx="9150423" cy="388915"/>
            <a:chOff x="-7333" y="171761"/>
            <a:chExt cx="10446733" cy="444011"/>
          </a:xfrm>
        </p:grpSpPr>
        <p:sp>
          <p:nvSpPr>
            <p:cNvPr id="13" name="직사각형 12"/>
            <p:cNvSpPr/>
            <p:nvPr/>
          </p:nvSpPr>
          <p:spPr>
            <a:xfrm>
              <a:off x="0" y="180681"/>
              <a:ext cx="10439400" cy="432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77">
                <a:latin typeface="+mn-ea"/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333" y="171761"/>
              <a:ext cx="947133" cy="444011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831832" y="352480"/>
            <a:ext cx="297549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1226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냉동기 개발 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– TER-1000</a:t>
            </a:r>
            <a:endParaRPr lang="ko-KR" altLang="en-US" sz="1226" b="1" dirty="0">
              <a:solidFill>
                <a:srgbClr val="214FA3"/>
              </a:solidFill>
              <a:latin typeface="+mn-ea"/>
            </a:endParaRP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304516" y="1113642"/>
            <a:ext cx="1701430" cy="31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200" b="1" dirty="0" smtClean="0">
                <a:solidFill>
                  <a:schemeClr val="tx2">
                    <a:lumMod val="75000"/>
                  </a:schemeClr>
                </a:solidFill>
              </a:rPr>
              <a:t>* </a:t>
            </a:r>
            <a:r>
              <a:rPr lang="ko-KR" altLang="en-US" sz="1200" b="1" dirty="0" err="1" smtClean="0">
                <a:solidFill>
                  <a:schemeClr val="tx2">
                    <a:lumMod val="75000"/>
                  </a:schemeClr>
                </a:solidFill>
              </a:rPr>
              <a:t>축냉탑</a:t>
            </a:r>
            <a:r>
              <a:rPr lang="ko-KR" altLang="en-US" sz="1200" b="1" dirty="0" smtClean="0">
                <a:solidFill>
                  <a:schemeClr val="tx2">
                    <a:lumMod val="75000"/>
                  </a:schemeClr>
                </a:solidFill>
              </a:rPr>
              <a:t> 세부 특징</a:t>
            </a:r>
            <a:endParaRPr lang="ko-KR" altLang="en-US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5" name="표 5">
            <a:extLst>
              <a:ext uri="{FF2B5EF4-FFF2-40B4-BE49-F238E27FC236}">
                <a16:creationId xmlns:a16="http://schemas.microsoft.com/office/drawing/2014/main" id="{3F2E3283-6487-444E-B096-2038CEB69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123629"/>
              </p:ext>
            </p:extLst>
          </p:nvPr>
        </p:nvGraphicFramePr>
        <p:xfrm>
          <a:off x="455919" y="3639355"/>
          <a:ext cx="4759260" cy="2471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6420">
                  <a:extLst>
                    <a:ext uri="{9D8B030D-6E8A-4147-A177-3AD203B41FA5}">
                      <a16:colId xmlns:a16="http://schemas.microsoft.com/office/drawing/2014/main" val="304368676"/>
                    </a:ext>
                  </a:extLst>
                </a:gridCol>
                <a:gridCol w="1586420">
                  <a:extLst>
                    <a:ext uri="{9D8B030D-6E8A-4147-A177-3AD203B41FA5}">
                      <a16:colId xmlns:a16="http://schemas.microsoft.com/office/drawing/2014/main" val="1856731195"/>
                    </a:ext>
                  </a:extLst>
                </a:gridCol>
                <a:gridCol w="1586420">
                  <a:extLst>
                    <a:ext uri="{9D8B030D-6E8A-4147-A177-3AD203B41FA5}">
                      <a16:colId xmlns:a16="http://schemas.microsoft.com/office/drawing/2014/main" val="1741401890"/>
                    </a:ext>
                  </a:extLst>
                </a:gridCol>
              </a:tblGrid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항목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기본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옵션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282672"/>
                  </a:ext>
                </a:extLst>
              </a:tr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1. </a:t>
                      </a:r>
                      <a:r>
                        <a:rPr lang="ko-KR" altLang="en-US" sz="1000" dirty="0" smtClean="0"/>
                        <a:t>사이드 </a:t>
                      </a:r>
                      <a:r>
                        <a:rPr lang="ko-KR" altLang="en-US" sz="1000" dirty="0"/>
                        <a:t>도어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1EA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추가수량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462387"/>
                  </a:ext>
                </a:extLst>
              </a:tr>
              <a:tr h="35999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2. </a:t>
                      </a:r>
                      <a:r>
                        <a:rPr lang="ko-KR" altLang="en-US" sz="1000" dirty="0" smtClean="0"/>
                        <a:t>사이드 </a:t>
                      </a:r>
                      <a:r>
                        <a:rPr lang="ko-KR" altLang="en-US" sz="1000" dirty="0"/>
                        <a:t>스텝</a:t>
                      </a:r>
                      <a:endParaRPr lang="en-US" altLang="ko-KR" sz="1000" dirty="0"/>
                    </a:p>
                    <a:p>
                      <a:pPr latinLnBrk="1"/>
                      <a:r>
                        <a:rPr lang="ko-KR" altLang="en-US" sz="1000" dirty="0" smtClean="0"/>
                        <a:t>   </a:t>
                      </a:r>
                      <a:r>
                        <a:rPr lang="ko-KR" altLang="en-US" sz="1000" dirty="0" err="1" smtClean="0"/>
                        <a:t>리어</a:t>
                      </a:r>
                      <a:r>
                        <a:rPr lang="ko-KR" altLang="en-US" sz="1000" dirty="0" smtClean="0"/>
                        <a:t> </a:t>
                      </a:r>
                      <a:r>
                        <a:rPr lang="ko-KR" altLang="en-US" sz="1000" dirty="0"/>
                        <a:t>스텝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선택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529130"/>
                  </a:ext>
                </a:extLst>
              </a:tr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3. </a:t>
                      </a:r>
                      <a:r>
                        <a:rPr lang="ko-KR" altLang="en-US" sz="1000" dirty="0" smtClean="0"/>
                        <a:t>사이드 도어 </a:t>
                      </a:r>
                      <a:r>
                        <a:rPr lang="ko-KR" altLang="en-US" sz="1000" dirty="0"/>
                        <a:t>잠금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축조립체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매립형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859084"/>
                  </a:ext>
                </a:extLst>
              </a:tr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4. </a:t>
                      </a:r>
                      <a:r>
                        <a:rPr lang="ko-KR" altLang="en-US" sz="1000" dirty="0" smtClean="0"/>
                        <a:t>바닥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/>
                        <a:t>골바닥</a:t>
                      </a:r>
                      <a:r>
                        <a:rPr lang="en-US" altLang="ko-KR" sz="1000" dirty="0"/>
                        <a:t> 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AL-CK,</a:t>
                      </a:r>
                      <a:r>
                        <a:rPr lang="ko-KR" altLang="en-US" sz="1000" dirty="0"/>
                        <a:t> </a:t>
                      </a:r>
                      <a:r>
                        <a:rPr lang="en-US" altLang="ko-KR" sz="1000" dirty="0"/>
                        <a:t>SUS-CK, </a:t>
                      </a:r>
                      <a:r>
                        <a:rPr lang="ko-KR" altLang="en-US" sz="1000" dirty="0" err="1"/>
                        <a:t>이트랙</a:t>
                      </a:r>
                      <a:endParaRPr lang="ko-KR" alt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375483"/>
                  </a:ext>
                </a:extLst>
              </a:tr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5. </a:t>
                      </a:r>
                      <a:r>
                        <a:rPr lang="ko-KR" altLang="en-US" sz="1000" dirty="0" err="1" smtClean="0"/>
                        <a:t>도어용</a:t>
                      </a:r>
                      <a:r>
                        <a:rPr lang="ko-KR" altLang="en-US" sz="1000" dirty="0" smtClean="0"/>
                        <a:t> </a:t>
                      </a:r>
                      <a:r>
                        <a:rPr lang="ko-KR" altLang="en-US" sz="1000" dirty="0"/>
                        <a:t>비상탈출 장치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선택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009479"/>
                  </a:ext>
                </a:extLst>
              </a:tr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6. </a:t>
                      </a:r>
                      <a:r>
                        <a:rPr lang="ko-KR" altLang="en-US" sz="1000" dirty="0" smtClean="0"/>
                        <a:t>파티션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고정식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이동식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55401"/>
                  </a:ext>
                </a:extLst>
              </a:tr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7. </a:t>
                      </a:r>
                      <a:r>
                        <a:rPr lang="ko-KR" altLang="en-US" sz="1000" dirty="0" smtClean="0"/>
                        <a:t>사이드 </a:t>
                      </a:r>
                      <a:r>
                        <a:rPr lang="ko-KR" altLang="en-US" sz="1000" dirty="0"/>
                        <a:t>가드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높이 선택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497126"/>
                  </a:ext>
                </a:extLst>
              </a:tr>
              <a:tr h="25942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8. </a:t>
                      </a:r>
                      <a:r>
                        <a:rPr lang="ko-KR" altLang="en-US" sz="1000" dirty="0" smtClean="0"/>
                        <a:t>기타 </a:t>
                      </a:r>
                      <a:r>
                        <a:rPr lang="ko-KR" altLang="en-US" sz="1000" dirty="0"/>
                        <a:t>내장 선택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/>
                        <a:t>에어리브</a:t>
                      </a:r>
                      <a:r>
                        <a:rPr lang="en-US" altLang="ko-KR" sz="1000" dirty="0"/>
                        <a:t>, LED</a:t>
                      </a:r>
                      <a:r>
                        <a:rPr lang="ko-KR" altLang="en-US" sz="1000" dirty="0"/>
                        <a:t>램프</a:t>
                      </a:r>
                      <a:r>
                        <a:rPr lang="en-US" altLang="ko-KR" sz="1000" dirty="0"/>
                        <a:t>, </a:t>
                      </a:r>
                      <a:r>
                        <a:rPr lang="ko-KR" altLang="en-US" sz="1000" dirty="0"/>
                        <a:t>도어커튼 등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173994"/>
                  </a:ext>
                </a:extLst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5924437" y="1234611"/>
            <a:ext cx="1402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판넬 구조 및 </a:t>
            </a:r>
            <a:r>
              <a:rPr lang="en-US" altLang="ko-KR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LT </a:t>
            </a:r>
            <a:r>
              <a:rPr lang="ko-KR" altLang="en-US" sz="1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판넬</a:t>
            </a:r>
            <a:endParaRPr lang="ko-KR" altLang="en-US" sz="1000" b="1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8" name="제목 1"/>
          <p:cNvSpPr txBox="1">
            <a:spLocks/>
          </p:cNvSpPr>
          <p:nvPr/>
        </p:nvSpPr>
        <p:spPr>
          <a:xfrm>
            <a:off x="620512" y="1423172"/>
            <a:ext cx="3519439" cy="13625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1.  LT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판넬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(Liner Tuff) : </a:t>
            </a:r>
          </a:p>
          <a:p>
            <a:pPr algn="l"/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마감재와 코어 단열재와의 접착을 강화함</a:t>
            </a:r>
            <a:endParaRPr lang="en-US" altLang="ko-KR" sz="1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altLang="ko-KR" sz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 - 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판넬의 굽힘을 방지</a:t>
            </a:r>
            <a:endParaRPr lang="en-US" altLang="ko-KR" sz="1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altLang="ko-KR" sz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 - </a:t>
            </a:r>
            <a:r>
              <a:rPr lang="ko-KR" altLang="en-US" sz="1000" dirty="0" err="1" smtClean="0">
                <a:solidFill>
                  <a:schemeClr val="tx2">
                    <a:lumMod val="75000"/>
                  </a:schemeClr>
                </a:solidFill>
              </a:rPr>
              <a:t>열손실을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 최소화 하여 단열 효과를 극대화</a:t>
            </a:r>
            <a:endParaRPr lang="en-US" altLang="ko-KR" sz="1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en-US" altLang="ko-KR" sz="1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판넬 내부 구성</a:t>
            </a:r>
            <a:endParaRPr lang="en-US" altLang="ko-KR" sz="1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altLang="ko-KR" sz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 - GRP + LT(Liner Tuff) + XPS(</a:t>
            </a:r>
            <a:r>
              <a:rPr lang="ko-KR" altLang="en-US" sz="1000" dirty="0" err="1" smtClean="0">
                <a:solidFill>
                  <a:schemeClr val="tx2">
                    <a:lumMod val="75000"/>
                  </a:schemeClr>
                </a:solidFill>
              </a:rPr>
              <a:t>압축단열재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) + LT + GRP,</a:t>
            </a:r>
          </a:p>
          <a:p>
            <a:pPr algn="l"/>
            <a:r>
              <a:rPr lang="en-US" altLang="ko-KR" sz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 - AL + LT + XPS + LT + AL</a:t>
            </a:r>
            <a:endParaRPr lang="ko-KR" altLang="en-US"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제목 1"/>
          <p:cNvSpPr txBox="1">
            <a:spLocks/>
          </p:cNvSpPr>
          <p:nvPr/>
        </p:nvSpPr>
        <p:spPr>
          <a:xfrm>
            <a:off x="366222" y="3178285"/>
            <a:ext cx="1578017" cy="31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chemeClr val="tx2">
                    <a:lumMod val="75000"/>
                  </a:schemeClr>
                </a:solidFill>
              </a:rPr>
              <a:t>* </a:t>
            </a:r>
            <a:r>
              <a:rPr lang="ko-KR" altLang="en-US" sz="1200" b="1" dirty="0" err="1" smtClean="0">
                <a:solidFill>
                  <a:schemeClr val="tx2">
                    <a:lumMod val="75000"/>
                  </a:schemeClr>
                </a:solidFill>
              </a:rPr>
              <a:t>축냉탑</a:t>
            </a:r>
            <a:r>
              <a:rPr lang="ko-KR" altLang="en-US" sz="1200" b="1" dirty="0" smtClean="0">
                <a:solidFill>
                  <a:schemeClr val="tx2">
                    <a:lumMod val="75000"/>
                  </a:schemeClr>
                </a:solidFill>
              </a:rPr>
              <a:t> 옵션</a:t>
            </a:r>
            <a:endParaRPr lang="ko-KR" altLang="en-US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" name="그림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589" y="3485572"/>
            <a:ext cx="3190875" cy="1152525"/>
          </a:xfrm>
          <a:prstGeom prst="rect">
            <a:avLst/>
          </a:prstGeom>
        </p:spPr>
      </p:pic>
      <p:pic>
        <p:nvPicPr>
          <p:cNvPr id="41" name="그림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214" y="4956668"/>
            <a:ext cx="3121624" cy="11430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792763" y="4637518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축냉탑</a:t>
            </a:r>
            <a:r>
              <a:rPr lang="ko-KR" altLang="en-US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내부</a:t>
            </a:r>
            <a:endParaRPr lang="ko-KR" altLang="en-US" sz="1000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42051" y="4637518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u="sng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축냉판</a:t>
            </a:r>
            <a:endParaRPr lang="ko-KR" altLang="en-US" sz="1000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578986" y="6111811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사이드 도어</a:t>
            </a:r>
            <a:endParaRPr lang="ko-KR" altLang="en-US" sz="1000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73393" y="6098450"/>
            <a:ext cx="925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도어 </a:t>
            </a:r>
            <a:r>
              <a:rPr lang="ko-KR" altLang="en-US" sz="1000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락</a:t>
            </a:r>
            <a:r>
              <a:rPr lang="en-US" altLang="ko-KR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(lock)</a:t>
            </a:r>
            <a:endParaRPr lang="ko-KR" altLang="en-US" sz="1000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8" name="제목 1"/>
          <p:cNvSpPr txBox="1">
            <a:spLocks/>
          </p:cNvSpPr>
          <p:nvPr/>
        </p:nvSpPr>
        <p:spPr>
          <a:xfrm>
            <a:off x="559860" y="6221137"/>
            <a:ext cx="3247468" cy="23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옵션 </a:t>
            </a:r>
            <a:r>
              <a:rPr lang="ko-KR" altLang="en-US" sz="1000" dirty="0" err="1" smtClean="0">
                <a:solidFill>
                  <a:schemeClr val="tx2">
                    <a:lumMod val="75000"/>
                  </a:schemeClr>
                </a:solidFill>
              </a:rPr>
              <a:t>추가시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 공급 가격이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품목별</a:t>
            </a:r>
            <a:r>
              <a:rPr lang="en-US" altLang="ko-KR" sz="10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ko-KR" altLang="en-US" sz="1000" dirty="0" smtClean="0">
                <a:solidFill>
                  <a:schemeClr val="tx2">
                    <a:lumMod val="75000"/>
                  </a:schemeClr>
                </a:solidFill>
              </a:rPr>
              <a:t> 추가됨</a:t>
            </a:r>
            <a:endParaRPr lang="ko-KR" altLang="en-US"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6746" y="1569951"/>
            <a:ext cx="4097656" cy="10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6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/>
          <p:cNvGrpSpPr/>
          <p:nvPr/>
        </p:nvGrpSpPr>
        <p:grpSpPr>
          <a:xfrm>
            <a:off x="-6423" y="268642"/>
            <a:ext cx="9150423" cy="388915"/>
            <a:chOff x="-7333" y="171761"/>
            <a:chExt cx="10446733" cy="444011"/>
          </a:xfrm>
        </p:grpSpPr>
        <p:sp>
          <p:nvSpPr>
            <p:cNvPr id="40" name="직사각형 39"/>
            <p:cNvSpPr/>
            <p:nvPr/>
          </p:nvSpPr>
          <p:spPr>
            <a:xfrm>
              <a:off x="0" y="180681"/>
              <a:ext cx="10439400" cy="432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77">
                <a:latin typeface="+mn-ea"/>
              </a:endParaRPr>
            </a:p>
          </p:txBody>
        </p:sp>
        <p:pic>
          <p:nvPicPr>
            <p:cNvPr id="41" name="그림 4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333" y="171761"/>
              <a:ext cx="947133" cy="444011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395536" y="1115656"/>
            <a:ext cx="3870196" cy="28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26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축냉판</a:t>
            </a:r>
            <a:r>
              <a:rPr lang="ko-KR" altLang="en-US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(Eutectic plate)</a:t>
            </a:r>
            <a:endParaRPr lang="ko-KR" altLang="en-US" sz="1226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2691136"/>
            <a:ext cx="1521570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응축기 </a:t>
            </a:r>
            <a:r>
              <a:rPr lang="en-US" altLang="ko-KR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(TER </a:t>
            </a:r>
            <a:r>
              <a:rPr lang="en-US" altLang="ko-KR" sz="12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1000)</a:t>
            </a:r>
            <a:endParaRPr lang="ko-KR" altLang="en-US" sz="1226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3835" y="2208141"/>
            <a:ext cx="2232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W :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1,190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L :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485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H :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54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(mm)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8141" y="4300154"/>
            <a:ext cx="49885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제원</a:t>
            </a:r>
            <a:endParaRPr lang="ko-KR" altLang="en-US" sz="1226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cxnSp>
        <p:nvCxnSpPr>
          <p:cNvPr id="46" name="직선 연결선 45"/>
          <p:cNvCxnSpPr/>
          <p:nvPr/>
        </p:nvCxnSpPr>
        <p:spPr>
          <a:xfrm>
            <a:off x="206635" y="1115308"/>
            <a:ext cx="7984843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494667" y="1397284"/>
            <a:ext cx="2880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06635" y="2674956"/>
            <a:ext cx="526720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206635" y="4298672"/>
            <a:ext cx="526720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494667" y="2982466"/>
            <a:ext cx="2880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8554746" y="6255450"/>
            <a:ext cx="383319" cy="352540"/>
          </a:xfrm>
        </p:spPr>
        <p:txBody>
          <a:bodyPr/>
          <a:lstStyle/>
          <a:p>
            <a:r>
              <a:rPr lang="en-US" altLang="ko-KR" sz="1139" dirty="0">
                <a:latin typeface="+mn-ea"/>
              </a:rPr>
              <a:t>5</a:t>
            </a:r>
            <a:endParaRPr lang="ko-KR" altLang="en-US" sz="1139" dirty="0">
              <a:latin typeface="+mn-e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8394" y="671332"/>
            <a:ext cx="2180405" cy="361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5. </a:t>
            </a:r>
            <a:r>
              <a:rPr lang="ko-KR" altLang="en-US" sz="1752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냉동기 제품 </a:t>
            </a:r>
            <a:r>
              <a:rPr lang="ko-KR" altLang="en-US" sz="175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사양</a:t>
            </a:r>
          </a:p>
        </p:txBody>
      </p:sp>
      <p:cxnSp>
        <p:nvCxnSpPr>
          <p:cNvPr id="48" name="직선 연결선 47"/>
          <p:cNvCxnSpPr/>
          <p:nvPr/>
        </p:nvCxnSpPr>
        <p:spPr>
          <a:xfrm>
            <a:off x="206635" y="4580980"/>
            <a:ext cx="7984843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31832" y="352480"/>
            <a:ext cx="2975495" cy="280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친환경 </a:t>
            </a:r>
            <a:r>
              <a:rPr lang="ko-KR" altLang="en-US" sz="1226" b="1" dirty="0" err="1" smtClean="0">
                <a:solidFill>
                  <a:srgbClr val="214FA3"/>
                </a:solidFill>
                <a:latin typeface="+mn-ea"/>
              </a:rPr>
              <a:t>축냉식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 </a:t>
            </a:r>
            <a:r>
              <a:rPr lang="ko-KR" altLang="en-US" sz="1226" b="1" dirty="0">
                <a:solidFill>
                  <a:srgbClr val="214FA3"/>
                </a:solidFill>
                <a:latin typeface="+mn-ea"/>
              </a:rPr>
              <a:t>냉동기 개발 </a:t>
            </a:r>
            <a:r>
              <a:rPr lang="en-US" altLang="ko-KR" sz="1226" b="1" dirty="0" smtClean="0">
                <a:solidFill>
                  <a:srgbClr val="214FA3"/>
                </a:solidFill>
                <a:latin typeface="+mn-ea"/>
              </a:rPr>
              <a:t>– TER-1000</a:t>
            </a:r>
            <a:endParaRPr lang="ko-KR" altLang="en-US" sz="1226" b="1" dirty="0">
              <a:solidFill>
                <a:srgbClr val="214FA3"/>
              </a:solidFill>
              <a:latin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84" y="3181964"/>
            <a:ext cx="1854059" cy="77066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64" y="1462877"/>
            <a:ext cx="1408541" cy="7468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251" y="1267108"/>
            <a:ext cx="2451781" cy="1521509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408641" y="2402689"/>
            <a:ext cx="2232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무게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43kg/</a:t>
            </a:r>
            <a:r>
              <a:rPr lang="en-US" altLang="ko-KR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ea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05465" y="3871009"/>
            <a:ext cx="2232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W :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1,590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L :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588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H :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432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(mm)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0908" y="4065557"/>
            <a:ext cx="2232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무게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136kg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24133" y="4310511"/>
            <a:ext cx="1402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TER-1000 (1</a:t>
            </a:r>
            <a:r>
              <a:rPr lang="ko-KR" altLang="en-US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톤</a:t>
            </a:r>
            <a:r>
              <a:rPr lang="en-US" altLang="ko-KR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/1.2</a:t>
            </a:r>
            <a:r>
              <a:rPr lang="ko-KR" altLang="en-US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톤</a:t>
            </a:r>
            <a:r>
              <a:rPr lang="en-US" altLang="ko-KR" sz="10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sz="1000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65644" y="4760833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구동방식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853120" y="4768698"/>
            <a:ext cx="1217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직결 충전 방식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cxnSp>
        <p:nvCxnSpPr>
          <p:cNvPr id="93" name="직선 연결선 92"/>
          <p:cNvCxnSpPr/>
          <p:nvPr/>
        </p:nvCxnSpPr>
        <p:spPr>
          <a:xfrm>
            <a:off x="756096" y="4714727"/>
            <a:ext cx="46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연결선 93"/>
          <p:cNvCxnSpPr/>
          <p:nvPr/>
        </p:nvCxnSpPr>
        <p:spPr>
          <a:xfrm>
            <a:off x="756096" y="5046374"/>
            <a:ext cx="46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922926" y="5373216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전원사양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922926" y="5099667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시스템 제어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885114" y="5373216"/>
            <a:ext cx="12003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AC </a:t>
            </a:r>
            <a:r>
              <a:rPr lang="en-US" altLang="ko-KR" sz="1000" dirty="0"/>
              <a:t>380V 60Hz</a:t>
            </a:r>
            <a:endParaRPr lang="ko-KR" altLang="en-US" sz="1000" dirty="0"/>
          </a:p>
        </p:txBody>
      </p:sp>
      <p:sp>
        <p:nvSpPr>
          <p:cNvPr id="105" name="TextBox 104"/>
          <p:cNvSpPr txBox="1"/>
          <p:nvPr/>
        </p:nvSpPr>
        <p:spPr>
          <a:xfrm>
            <a:off x="2871591" y="5081075"/>
            <a:ext cx="2557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디지털 온도 설정에 의한 자동제어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cxnSp>
        <p:nvCxnSpPr>
          <p:cNvPr id="106" name="직선 연결선 105"/>
          <p:cNvCxnSpPr/>
          <p:nvPr/>
        </p:nvCxnSpPr>
        <p:spPr>
          <a:xfrm>
            <a:off x="756096" y="5358074"/>
            <a:ext cx="46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756096" y="5647368"/>
            <a:ext cx="46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>
            <a:off x="756096" y="5936662"/>
            <a:ext cx="46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1065726" y="6280217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응축기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64614" y="5987929"/>
            <a:ext cx="1101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모듈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증발기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885114" y="6263504"/>
            <a:ext cx="19028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 </a:t>
            </a:r>
            <a:r>
              <a:rPr lang="en-US" altLang="ko-KR" sz="1000" dirty="0" smtClean="0"/>
              <a:t>AC380V, </a:t>
            </a:r>
            <a:r>
              <a:rPr lang="ko-KR" altLang="en-US" sz="1000" dirty="0" smtClean="0"/>
              <a:t>팬 </a:t>
            </a:r>
            <a:r>
              <a:rPr lang="en-US" altLang="ko-KR" sz="1000" dirty="0" smtClean="0"/>
              <a:t>1,150rpm x 2ea</a:t>
            </a:r>
            <a:endParaRPr lang="ko-KR" altLang="en-US" sz="1000" dirty="0"/>
          </a:p>
        </p:txBody>
      </p:sp>
      <p:sp>
        <p:nvSpPr>
          <p:cNvPr id="115" name="TextBox 114"/>
          <p:cNvSpPr txBox="1"/>
          <p:nvPr/>
        </p:nvSpPr>
        <p:spPr>
          <a:xfrm>
            <a:off x="2902519" y="5971363"/>
            <a:ext cx="1324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축냉판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(5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~6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cxnSp>
        <p:nvCxnSpPr>
          <p:cNvPr id="116" name="직선 연결선 115"/>
          <p:cNvCxnSpPr/>
          <p:nvPr/>
        </p:nvCxnSpPr>
        <p:spPr>
          <a:xfrm>
            <a:off x="756096" y="6248362"/>
            <a:ext cx="46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>
            <a:off x="756096" y="6537656"/>
            <a:ext cx="468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904455" y="5681102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냉 매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853120" y="5662510"/>
            <a:ext cx="1805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R-404A(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충진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3~3.5kg)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251" y="2907671"/>
            <a:ext cx="2472349" cy="153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8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58198</TotalTime>
  <Words>868</Words>
  <Application>Microsoft Office PowerPoint</Application>
  <PresentationFormat>화면 슬라이드 쇼(4:3)</PresentationFormat>
  <Paragraphs>250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Arial Unicode MS</vt:lpstr>
      <vt:lpstr>Arial</vt:lpstr>
      <vt:lpstr>Calibri</vt:lpstr>
      <vt:lpstr>Times New Roman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4-1. 축냉탑  기존의 냉동차보다 탁월한 냉동 성능이 필요한 아이스크림 운송에 이상적입니다.   탁월한 보냉능력 : 축냉판 -35도 유지 및 8시간 지속효과  무게 절감 : 경량화 도어 판넬 적용  유지비용 절감 : 기존 탑 대비 부식에 강한 재질 적용</vt:lpstr>
      <vt:lpstr>4-2. 축냉탑 특징 및 옵션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TH180326</dc:creator>
  <cp:lastModifiedBy>samsung</cp:lastModifiedBy>
  <cp:revision>161</cp:revision>
  <cp:lastPrinted>2020-07-13T23:33:58Z</cp:lastPrinted>
  <dcterms:created xsi:type="dcterms:W3CDTF">2019-03-13T07:29:06Z</dcterms:created>
  <dcterms:modified xsi:type="dcterms:W3CDTF">2020-08-04T07:02:26Z</dcterms:modified>
</cp:coreProperties>
</file>